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  <p:sldMasterId id="2147483661" r:id="rId5"/>
  </p:sldMasterIdLst>
  <p:notesMasterIdLst>
    <p:notesMasterId r:id="rId16"/>
  </p:notesMasterIdLst>
  <p:sldIdLst>
    <p:sldId id="256" r:id="rId6"/>
    <p:sldId id="445" r:id="rId7"/>
    <p:sldId id="477" r:id="rId8"/>
    <p:sldId id="473" r:id="rId9"/>
    <p:sldId id="469" r:id="rId10"/>
    <p:sldId id="446" r:id="rId11"/>
    <p:sldId id="478" r:id="rId12"/>
    <p:sldId id="480" r:id="rId13"/>
    <p:sldId id="475" r:id="rId14"/>
    <p:sldId id="321" r:id="rId15"/>
  </p:sldIdLst>
  <p:sldSz cx="12192000" cy="6858000"/>
  <p:notesSz cx="6858000" cy="914400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Výchozí oddíl" id="{43F907B1-8C2F-46CE-BEEB-A827D816D694}">
          <p14:sldIdLst>
            <p14:sldId id="256"/>
          </p14:sldIdLst>
        </p14:section>
        <p14:section name="Oddíl bez názvu" id="{4B6D7151-4C36-43FF-8E83-EE3A12AD7FFB}">
          <p14:sldIdLst>
            <p14:sldId id="445"/>
            <p14:sldId id="477"/>
            <p14:sldId id="473"/>
            <p14:sldId id="469"/>
            <p14:sldId id="446"/>
            <p14:sldId id="478"/>
            <p14:sldId id="480"/>
            <p14:sldId id="475"/>
            <p14:sldId id="321"/>
          </p14:sldIdLst>
        </p14:section>
      </p14:sectionLst>
    </p:ex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9081AC6C-6CC6-122C-C492-0B79629EC6C5}" name="Georgián Vít Mgr. (MPSV)" initials="VG" userId="S::vit.georgian@mpsv.gov.cz::1e24927d-b559-479a-9bdf-c869eea9533a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00"/>
    <a:srgbClr val="FFAA00"/>
    <a:srgbClr val="007339"/>
    <a:srgbClr val="FCF9E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řední styl 2 – zvýraznění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Střední styl 2 – zvýraznění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74C1A8A3-306A-4EB7-A6B1-4F7E0EB9C5D6}" styleName="Střední styl 3 – zvýraznění 5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944" autoAdjust="0"/>
    <p:restoredTop sz="90616" autoAdjust="0"/>
  </p:normalViewPr>
  <p:slideViewPr>
    <p:cSldViewPr snapToGrid="0">
      <p:cViewPr varScale="1">
        <p:scale>
          <a:sx n="93" d="100"/>
          <a:sy n="93" d="100"/>
        </p:scale>
        <p:origin x="1362" y="7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85" d="100"/>
        <a:sy n="85" d="100"/>
      </p:scale>
      <p:origin x="0" y="0"/>
    </p:cViewPr>
  </p:notesTextViewPr>
  <p:notesViewPr>
    <p:cSldViewPr snapToGrid="0">
      <p:cViewPr varScale="1">
        <p:scale>
          <a:sx n="85" d="100"/>
          <a:sy n="85" d="100"/>
        </p:scale>
        <p:origin x="3804" y="8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viewProps" Target="viewProps.xml"/><Relationship Id="rId3" Type="http://schemas.openxmlformats.org/officeDocument/2006/relationships/customXml" Target="../customXml/item3.xml"/><Relationship Id="rId21" Type="http://schemas.microsoft.com/office/2018/10/relationships/authors" Target="authors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10" Type="http://schemas.openxmlformats.org/officeDocument/2006/relationships/slide" Target="slides/slide5.xml"/><Relationship Id="rId19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 b="0" i="0">
                <a:latin typeface="Arial" panose="020B0604020202020204" pitchFamily="34" charset="0"/>
              </a:defRPr>
            </a:lvl1pPr>
          </a:lstStyle>
          <a:p>
            <a:endParaRPr lang="cs-CZ" dirty="0"/>
          </a:p>
        </p:txBody>
      </p:sp>
      <p:sp>
        <p:nvSpPr>
          <p:cNvPr id="3" name="Zástupný symbol pro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 b="0" i="0">
                <a:latin typeface="Arial" panose="020B0604020202020204" pitchFamily="34" charset="0"/>
              </a:defRPr>
            </a:lvl1pPr>
          </a:lstStyle>
          <a:p>
            <a:fld id="{DEE7B8BB-D9D6-467F-9994-F012167BAEAE}" type="datetimeFigureOut">
              <a:rPr lang="cs-CZ" smtClean="0"/>
              <a:pPr/>
              <a:t>22.10.2026</a:t>
            </a:fld>
            <a:endParaRPr lang="cs-CZ" dirty="0"/>
          </a:p>
        </p:txBody>
      </p:sp>
      <p:sp>
        <p:nvSpPr>
          <p:cNvPr id="4" name="Zástupný symbol pro obrázek snímku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 dirty="0"/>
          </a:p>
        </p:txBody>
      </p:sp>
      <p:sp>
        <p:nvSpPr>
          <p:cNvPr id="5" name="Zástupný symbol pro poznámky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 b="0" i="0">
                <a:latin typeface="Arial" panose="020B0604020202020204" pitchFamily="34" charset="0"/>
              </a:defRPr>
            </a:lvl1pPr>
          </a:lstStyle>
          <a:p>
            <a:endParaRPr lang="cs-CZ" dirty="0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 b="0" i="0">
                <a:latin typeface="Arial" panose="020B0604020202020204" pitchFamily="34" charset="0"/>
              </a:defRPr>
            </a:lvl1pPr>
          </a:lstStyle>
          <a:p>
            <a:fld id="{D658EE2B-939F-47CD-9BC5-5FD16CEF397F}" type="slidenum">
              <a:rPr lang="cs-CZ" smtClean="0"/>
              <a:pPr/>
              <a:t>‹#›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43521809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b="0" i="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58EE2B-939F-47CD-9BC5-5FD16CEF397F}" type="slidenum">
              <a:rPr lang="cs-CZ" smtClean="0"/>
              <a:t>1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9113572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2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Úvodní snímek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6300000" y="2109600"/>
            <a:ext cx="5400000" cy="1916866"/>
          </a:xfrm>
        </p:spPr>
        <p:txBody>
          <a:bodyPr lIns="0" tIns="0" rIns="0" bIns="0" anchor="t"/>
          <a:lstStyle>
            <a:lvl1pPr algn="l">
              <a:lnSpc>
                <a:spcPct val="100000"/>
              </a:lnSpc>
              <a:defRPr sz="3700" b="1">
                <a:solidFill>
                  <a:schemeClr val="bg1"/>
                </a:solidFill>
              </a:defRPr>
            </a:lvl1pPr>
          </a:lstStyle>
          <a:p>
            <a:r>
              <a:rPr lang="cs-CZ" dirty="0"/>
              <a:t>Kliknutím lze upravit styl.</a:t>
            </a:r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6300000" y="4237200"/>
            <a:ext cx="5400000" cy="1968940"/>
          </a:xfrm>
        </p:spPr>
        <p:txBody>
          <a:bodyPr lIns="0" tIns="0" rIns="0" bIns="0"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20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cs-CZ" dirty="0"/>
              <a:t>Kliknutím můžete upravit styl předlohy.</a:t>
            </a:r>
          </a:p>
        </p:txBody>
      </p:sp>
      <p:pic>
        <p:nvPicPr>
          <p:cNvPr id="4" name="Obrázek 3" descr="Obsah obrázku text, Písmo, Grafika, snímek obrazovky&#10;&#10;Obsah vygenerovaný umělou inteligencí může být nesprávný.">
            <a:extLst>
              <a:ext uri="{FF2B5EF4-FFF2-40B4-BE49-F238E27FC236}">
                <a16:creationId xmlns:a16="http://schemas.microsoft.com/office/drawing/2014/main" id="{5FAA801C-C70D-5F74-0D58-69741BEC98B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0000" y="640800"/>
            <a:ext cx="4256540" cy="15864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48106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402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Úvodní snímek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ástupný symbol obrázku 5">
            <a:extLst>
              <a:ext uri="{FF2B5EF4-FFF2-40B4-BE49-F238E27FC236}">
                <a16:creationId xmlns:a16="http://schemas.microsoft.com/office/drawing/2014/main" id="{9F0403E7-BC0D-3F6B-6A17-DC5CF67E19DD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" y="0"/>
            <a:ext cx="5905499" cy="6858000"/>
          </a:xfrm>
        </p:spPr>
        <p:txBody>
          <a:bodyPr/>
          <a:lstStyle/>
          <a:p>
            <a:endParaRPr lang="cs-CZ"/>
          </a:p>
        </p:txBody>
      </p:sp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6300000" y="2109516"/>
            <a:ext cx="5400000" cy="1916866"/>
          </a:xfrm>
        </p:spPr>
        <p:txBody>
          <a:bodyPr lIns="0" tIns="0" rIns="0" bIns="0" anchor="t"/>
          <a:lstStyle>
            <a:lvl1pPr algn="l">
              <a:lnSpc>
                <a:spcPct val="100000"/>
              </a:lnSpc>
              <a:defRPr sz="3700" b="1">
                <a:solidFill>
                  <a:schemeClr val="bg1"/>
                </a:solidFill>
              </a:defRPr>
            </a:lvl1pPr>
          </a:lstStyle>
          <a:p>
            <a:r>
              <a:rPr lang="cs-CZ" dirty="0"/>
              <a:t>Kliknutím lze upravit styl.</a:t>
            </a:r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6300000" y="4237731"/>
            <a:ext cx="5400000" cy="1968940"/>
          </a:xfrm>
        </p:spPr>
        <p:txBody>
          <a:bodyPr lIns="0" tIns="0" rIns="0" bIns="0"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20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cs-CZ" dirty="0"/>
              <a:t>Kliknutím můžete upravit styl předlohy.</a:t>
            </a:r>
          </a:p>
        </p:txBody>
      </p:sp>
      <p:pic>
        <p:nvPicPr>
          <p:cNvPr id="4" name="Obrázek 3" descr="Obsah obrázku text, Písmo, Grafika, snímek obrazovky&#10;&#10;Obsah vygenerovaný umělou inteligencí může být nesprávný.">
            <a:extLst>
              <a:ext uri="{FF2B5EF4-FFF2-40B4-BE49-F238E27FC236}">
                <a16:creationId xmlns:a16="http://schemas.microsoft.com/office/drawing/2014/main" id="{5FAA801C-C70D-5F74-0D58-69741BEC98B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0000" y="640800"/>
            <a:ext cx="4256540" cy="15864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693087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402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1_Úvodní snímek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5400000" y="2340000"/>
            <a:ext cx="6300000" cy="1916866"/>
          </a:xfrm>
        </p:spPr>
        <p:txBody>
          <a:bodyPr lIns="0" tIns="0" rIns="0" bIns="0" anchor="t"/>
          <a:lstStyle>
            <a:lvl1pPr algn="l">
              <a:lnSpc>
                <a:spcPct val="100000"/>
              </a:lnSpc>
              <a:defRPr sz="3700" b="1">
                <a:solidFill>
                  <a:schemeClr val="bg1"/>
                </a:solidFill>
              </a:defRPr>
            </a:lvl1pPr>
          </a:lstStyle>
          <a:p>
            <a:r>
              <a:rPr lang="cs-CZ" dirty="0"/>
              <a:t>Kliknutím lze upravit styl.</a:t>
            </a:r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5400000" y="4500000"/>
            <a:ext cx="6300000" cy="1968940"/>
          </a:xfrm>
        </p:spPr>
        <p:txBody>
          <a:bodyPr lIns="0" tIns="0" rIns="0" bIns="0"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20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cs-CZ" dirty="0"/>
              <a:t>Kliknutím můžete upravit styl předlohy.</a:t>
            </a:r>
          </a:p>
        </p:txBody>
      </p:sp>
      <p:pic>
        <p:nvPicPr>
          <p:cNvPr id="4" name="Obrázek 3" descr="Obsah obrázku text, Písmo, Grafika, snímek obrazovky&#10;&#10;Obsah vygenerovaný umělou inteligencí může být nesprávný.">
            <a:extLst>
              <a:ext uri="{FF2B5EF4-FFF2-40B4-BE49-F238E27FC236}">
                <a16:creationId xmlns:a16="http://schemas.microsoft.com/office/drawing/2014/main" id="{5FAA801C-C70D-5F74-0D58-69741BEC98B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0000" y="640800"/>
            <a:ext cx="4256540" cy="15864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870506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Základní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84000" y="619932"/>
            <a:ext cx="9900000" cy="10707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cs-CZ" dirty="0"/>
              <a:t>Kliknutím lze upravit styl.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 hasCustomPrompt="1"/>
          </p:nvPr>
        </p:nvSpPr>
        <p:spPr>
          <a:xfrm>
            <a:off x="1620000" y="2160000"/>
            <a:ext cx="8964000" cy="3960000"/>
          </a:xfrm>
        </p:spPr>
        <p:txBody>
          <a:bodyPr numCol="1" spcCol="360000"/>
          <a:lstStyle>
            <a:lvl1pPr marL="504000" indent="-504000">
              <a:lnSpc>
                <a:spcPct val="100000"/>
              </a:lnSpc>
              <a:spcAft>
                <a:spcPts val="1000"/>
              </a:spcAft>
              <a:buNone/>
              <a:defRPr sz="2000"/>
            </a:lvl1pPr>
            <a:lvl2pPr indent="0">
              <a:lnSpc>
                <a:spcPct val="120000"/>
              </a:lnSpc>
              <a:spcAft>
                <a:spcPts val="400"/>
              </a:spcAft>
              <a:buNone/>
              <a:defRPr sz="1800"/>
            </a:lvl2pPr>
            <a:lvl3pPr indent="0">
              <a:lnSpc>
                <a:spcPct val="120000"/>
              </a:lnSpc>
              <a:spcAft>
                <a:spcPts val="400"/>
              </a:spcAft>
              <a:buNone/>
              <a:defRPr/>
            </a:lvl3pPr>
            <a:lvl4pPr indent="0">
              <a:lnSpc>
                <a:spcPct val="120000"/>
              </a:lnSpc>
              <a:spcAft>
                <a:spcPts val="400"/>
              </a:spcAft>
              <a:buNone/>
              <a:defRPr/>
            </a:lvl4pPr>
            <a:lvl5pPr indent="0">
              <a:lnSpc>
                <a:spcPct val="120000"/>
              </a:lnSpc>
              <a:spcAft>
                <a:spcPts val="400"/>
              </a:spcAft>
              <a:buNone/>
              <a:defRPr/>
            </a:lvl5pPr>
          </a:lstStyle>
          <a:p>
            <a:pPr lvl="0"/>
            <a:r>
              <a:rPr lang="cs-CZ" dirty="0"/>
              <a:t>Upravte styly předlohy textu.</a:t>
            </a:r>
          </a:p>
          <a:p>
            <a:pPr lvl="1"/>
            <a:r>
              <a:rPr lang="cs-CZ" dirty="0"/>
              <a:t>Druhá úroveň</a:t>
            </a:r>
          </a:p>
          <a:p>
            <a:pPr lvl="2"/>
            <a:r>
              <a:rPr lang="cs-CZ" dirty="0"/>
              <a:t>Třetí úroveň</a:t>
            </a:r>
          </a:p>
          <a:p>
            <a:pPr lvl="3"/>
            <a:r>
              <a:rPr lang="cs-CZ" dirty="0"/>
              <a:t>Čtvrtá úroveň</a:t>
            </a:r>
          </a:p>
          <a:p>
            <a:pPr lvl="4"/>
            <a:r>
              <a:rPr lang="cs-CZ" dirty="0"/>
              <a:t>Pátá úroveň</a:t>
            </a:r>
          </a:p>
        </p:txBody>
      </p:sp>
    </p:spTree>
    <p:extLst>
      <p:ext uri="{BB962C8B-B14F-4D97-AF65-F5344CB8AC3E}">
        <p14:creationId xmlns:p14="http://schemas.microsoft.com/office/powerpoint/2010/main" val="294927664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415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84000" y="619932"/>
            <a:ext cx="9900000" cy="10707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cs-CZ" dirty="0"/>
              <a:t>Kliknutím lze upravit styl.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 hasCustomPrompt="1"/>
          </p:nvPr>
        </p:nvSpPr>
        <p:spPr>
          <a:xfrm>
            <a:off x="1620000" y="2160000"/>
            <a:ext cx="8964000" cy="3960000"/>
          </a:xfrm>
        </p:spPr>
        <p:txBody>
          <a:bodyPr numCol="2" spcCol="360000"/>
          <a:lstStyle>
            <a:lvl1pPr marL="504000" indent="-504000">
              <a:lnSpc>
                <a:spcPct val="100000"/>
              </a:lnSpc>
              <a:spcAft>
                <a:spcPts val="1000"/>
              </a:spcAft>
              <a:buNone/>
              <a:defRPr sz="2000"/>
            </a:lvl1pPr>
            <a:lvl2pPr indent="0">
              <a:lnSpc>
                <a:spcPct val="120000"/>
              </a:lnSpc>
              <a:spcAft>
                <a:spcPts val="400"/>
              </a:spcAft>
              <a:buNone/>
              <a:defRPr sz="1800"/>
            </a:lvl2pPr>
            <a:lvl3pPr indent="0">
              <a:lnSpc>
                <a:spcPct val="120000"/>
              </a:lnSpc>
              <a:spcAft>
                <a:spcPts val="400"/>
              </a:spcAft>
              <a:buNone/>
              <a:defRPr/>
            </a:lvl3pPr>
            <a:lvl4pPr indent="0">
              <a:lnSpc>
                <a:spcPct val="120000"/>
              </a:lnSpc>
              <a:spcAft>
                <a:spcPts val="400"/>
              </a:spcAft>
              <a:buNone/>
              <a:defRPr/>
            </a:lvl4pPr>
            <a:lvl5pPr indent="0">
              <a:lnSpc>
                <a:spcPct val="120000"/>
              </a:lnSpc>
              <a:spcAft>
                <a:spcPts val="400"/>
              </a:spcAft>
              <a:buNone/>
              <a:defRPr/>
            </a:lvl5pPr>
          </a:lstStyle>
          <a:p>
            <a:pPr lvl="0"/>
            <a:r>
              <a:rPr lang="cs-CZ" dirty="0"/>
              <a:t>Upravte styly předlohy textu.</a:t>
            </a:r>
          </a:p>
          <a:p>
            <a:pPr lvl="1"/>
            <a:r>
              <a:rPr lang="cs-CZ" dirty="0"/>
              <a:t>Druhá úroveň</a:t>
            </a:r>
          </a:p>
          <a:p>
            <a:pPr lvl="2"/>
            <a:r>
              <a:rPr lang="cs-CZ" dirty="0"/>
              <a:t>Třetí úroveň</a:t>
            </a:r>
          </a:p>
          <a:p>
            <a:pPr lvl="3"/>
            <a:r>
              <a:rPr lang="cs-CZ" dirty="0"/>
              <a:t>Čtvrtá úroveň</a:t>
            </a:r>
          </a:p>
          <a:p>
            <a:pPr lvl="4"/>
            <a:r>
              <a:rPr lang="cs-CZ" dirty="0"/>
              <a:t>Pátá úroveň</a:t>
            </a:r>
          </a:p>
        </p:txBody>
      </p:sp>
    </p:spTree>
    <p:extLst>
      <p:ext uri="{BB962C8B-B14F-4D97-AF65-F5344CB8AC3E}">
        <p14:creationId xmlns:p14="http://schemas.microsoft.com/office/powerpoint/2010/main" val="256382493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415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ext velký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84000" y="619932"/>
            <a:ext cx="9900000" cy="10707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cs-CZ" dirty="0"/>
              <a:t>Kliknutím lze upravit styl.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 hasCustomPrompt="1"/>
          </p:nvPr>
        </p:nvSpPr>
        <p:spPr>
          <a:xfrm>
            <a:off x="1620000" y="2122525"/>
            <a:ext cx="8964000" cy="3960000"/>
          </a:xfrm>
        </p:spPr>
        <p:txBody>
          <a:bodyPr numCol="1" spcCol="360000">
            <a:normAutofit/>
          </a:bodyPr>
          <a:lstStyle>
            <a:lvl1pPr marL="0" indent="0">
              <a:lnSpc>
                <a:spcPct val="100000"/>
              </a:lnSpc>
              <a:spcAft>
                <a:spcPts val="1000"/>
              </a:spcAft>
              <a:buNone/>
              <a:defRPr sz="3200"/>
            </a:lvl1pPr>
            <a:lvl2pPr indent="0">
              <a:lnSpc>
                <a:spcPct val="120000"/>
              </a:lnSpc>
              <a:spcAft>
                <a:spcPts val="400"/>
              </a:spcAft>
              <a:buNone/>
              <a:defRPr sz="1800"/>
            </a:lvl2pPr>
            <a:lvl3pPr indent="0">
              <a:lnSpc>
                <a:spcPct val="120000"/>
              </a:lnSpc>
              <a:spcAft>
                <a:spcPts val="400"/>
              </a:spcAft>
              <a:buNone/>
              <a:defRPr sz="1800"/>
            </a:lvl3pPr>
            <a:lvl4pPr indent="0">
              <a:lnSpc>
                <a:spcPct val="120000"/>
              </a:lnSpc>
              <a:spcAft>
                <a:spcPts val="400"/>
              </a:spcAft>
              <a:buNone/>
              <a:defRPr sz="1800"/>
            </a:lvl4pPr>
            <a:lvl5pPr indent="0">
              <a:lnSpc>
                <a:spcPct val="120000"/>
              </a:lnSpc>
              <a:spcAft>
                <a:spcPts val="400"/>
              </a:spcAft>
              <a:buNone/>
              <a:defRPr sz="1800"/>
            </a:lvl5pPr>
          </a:lstStyle>
          <a:p>
            <a:pPr lvl="0"/>
            <a:r>
              <a:rPr lang="cs-CZ" dirty="0"/>
              <a:t>Upravte styly předlohy textu.</a:t>
            </a:r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F5A12E-3DFE-4C3E-9036-7893F29C52C1}" type="slidenum">
              <a:rPr lang="cs-CZ" smtClean="0"/>
              <a:t>‹#›</a:t>
            </a:fld>
            <a:endParaRPr lang="cs-CZ"/>
          </a:p>
        </p:txBody>
      </p:sp>
      <p:sp>
        <p:nvSpPr>
          <p:cNvPr id="4" name="Zástupný symbol pro číslo snímku 5">
            <a:extLst>
              <a:ext uri="{FF2B5EF4-FFF2-40B4-BE49-F238E27FC236}">
                <a16:creationId xmlns:a16="http://schemas.microsoft.com/office/drawing/2014/main" id="{FB23D414-7544-6455-E8D2-C72A3EBC3FA9}"/>
              </a:ext>
            </a:extLst>
          </p:cNvPr>
          <p:cNvSpPr txBox="1">
            <a:spLocks/>
          </p:cNvSpPr>
          <p:nvPr userDrawn="1"/>
        </p:nvSpPr>
        <p:spPr>
          <a:xfrm>
            <a:off x="693600" y="6300000"/>
            <a:ext cx="3952828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cs-CZ"/>
            </a:defPPr>
            <a:lvl1pPr marL="0" algn="r" defTabSz="914400" rtl="0" eaLnBrk="1" latinLnBrk="0" hangingPunct="1">
              <a:defRPr sz="120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cs-CZ" sz="1000" dirty="0">
                <a:solidFill>
                  <a:schemeClr val="accent5"/>
                </a:solidFill>
              </a:rPr>
              <a:t>Ministerstvo práce a sociálních věcí</a:t>
            </a:r>
          </a:p>
        </p:txBody>
      </p:sp>
    </p:spTree>
    <p:extLst>
      <p:ext uri="{BB962C8B-B14F-4D97-AF65-F5344CB8AC3E}">
        <p14:creationId xmlns:p14="http://schemas.microsoft.com/office/powerpoint/2010/main" val="154992283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415">
          <p15:clr>
            <a:srgbClr val="FBAE40"/>
          </p15:clr>
        </p15:guide>
        <p15:guide id="2" orient="horz" pos="4110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ext běžný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84000" y="619932"/>
            <a:ext cx="9900000" cy="10707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cs-CZ" dirty="0"/>
              <a:t>Kliknutím lze upravit styl.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 hasCustomPrompt="1"/>
          </p:nvPr>
        </p:nvSpPr>
        <p:spPr>
          <a:xfrm>
            <a:off x="1620000" y="2156503"/>
            <a:ext cx="8964000" cy="3926021"/>
          </a:xfrm>
        </p:spPr>
        <p:txBody>
          <a:bodyPr numCol="1" spcCol="360000">
            <a:normAutofit/>
          </a:bodyPr>
          <a:lstStyle>
            <a:lvl1pPr marL="0" indent="0">
              <a:lnSpc>
                <a:spcPct val="100000"/>
              </a:lnSpc>
              <a:spcAft>
                <a:spcPts val="1000"/>
              </a:spcAft>
              <a:buNone/>
              <a:defRPr sz="2000"/>
            </a:lvl1pPr>
            <a:lvl2pPr indent="0">
              <a:lnSpc>
                <a:spcPct val="120000"/>
              </a:lnSpc>
              <a:spcAft>
                <a:spcPts val="400"/>
              </a:spcAft>
              <a:buNone/>
              <a:defRPr sz="1800"/>
            </a:lvl2pPr>
            <a:lvl3pPr indent="0">
              <a:lnSpc>
                <a:spcPct val="120000"/>
              </a:lnSpc>
              <a:spcAft>
                <a:spcPts val="400"/>
              </a:spcAft>
              <a:buNone/>
              <a:defRPr sz="1800"/>
            </a:lvl3pPr>
            <a:lvl4pPr indent="0">
              <a:lnSpc>
                <a:spcPct val="120000"/>
              </a:lnSpc>
              <a:spcAft>
                <a:spcPts val="400"/>
              </a:spcAft>
              <a:buNone/>
              <a:defRPr sz="1800"/>
            </a:lvl4pPr>
            <a:lvl5pPr indent="0">
              <a:lnSpc>
                <a:spcPct val="120000"/>
              </a:lnSpc>
              <a:spcAft>
                <a:spcPts val="400"/>
              </a:spcAft>
              <a:buNone/>
              <a:defRPr sz="1800"/>
            </a:lvl5pPr>
          </a:lstStyle>
          <a:p>
            <a:pPr lvl="0"/>
            <a:r>
              <a:rPr lang="cs-CZ" dirty="0"/>
              <a:t>Upravte styly předlohy textu.</a:t>
            </a:r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F5A12E-3DFE-4C3E-9036-7893F29C52C1}" type="slidenum">
              <a:rPr lang="cs-CZ" smtClean="0"/>
              <a:t>‹#›</a:t>
            </a:fld>
            <a:endParaRPr lang="cs-CZ"/>
          </a:p>
        </p:txBody>
      </p:sp>
      <p:sp>
        <p:nvSpPr>
          <p:cNvPr id="5" name="Zástupný symbol pro číslo snímku 5">
            <a:extLst>
              <a:ext uri="{FF2B5EF4-FFF2-40B4-BE49-F238E27FC236}">
                <a16:creationId xmlns:a16="http://schemas.microsoft.com/office/drawing/2014/main" id="{287EABB6-9EA1-4F27-1C21-C571E0100C58}"/>
              </a:ext>
            </a:extLst>
          </p:cNvPr>
          <p:cNvSpPr txBox="1">
            <a:spLocks/>
          </p:cNvSpPr>
          <p:nvPr userDrawn="1"/>
        </p:nvSpPr>
        <p:spPr>
          <a:xfrm>
            <a:off x="693600" y="6300000"/>
            <a:ext cx="3952828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cs-CZ"/>
            </a:defPPr>
            <a:lvl1pPr marL="0" algn="r" defTabSz="914400" rtl="0" eaLnBrk="1" latinLnBrk="0" hangingPunct="1">
              <a:defRPr sz="120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cs-CZ" sz="1000" dirty="0">
                <a:solidFill>
                  <a:schemeClr val="accent5"/>
                </a:solidFill>
              </a:rPr>
              <a:t>Ministerstvo práce a sociálních věcí</a:t>
            </a:r>
          </a:p>
        </p:txBody>
      </p:sp>
    </p:spTree>
    <p:extLst>
      <p:ext uri="{BB962C8B-B14F-4D97-AF65-F5344CB8AC3E}">
        <p14:creationId xmlns:p14="http://schemas.microsoft.com/office/powerpoint/2010/main" val="376775776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415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Odrážky velké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84000" y="619932"/>
            <a:ext cx="9900000" cy="10707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cs-CZ" dirty="0"/>
              <a:t>Kliknutím lze upravit styl.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 hasCustomPrompt="1"/>
          </p:nvPr>
        </p:nvSpPr>
        <p:spPr>
          <a:xfrm>
            <a:off x="1620000" y="2135605"/>
            <a:ext cx="8964000" cy="3946919"/>
          </a:xfrm>
        </p:spPr>
        <p:txBody>
          <a:bodyPr numCol="1" spcCol="360000">
            <a:normAutofit/>
          </a:bodyPr>
          <a:lstStyle>
            <a:lvl1pPr marL="504000" indent="-504000">
              <a:lnSpc>
                <a:spcPct val="100000"/>
              </a:lnSpc>
              <a:spcAft>
                <a:spcPts val="1000"/>
              </a:spcAft>
              <a:buClr>
                <a:schemeClr val="accent5"/>
              </a:buClr>
              <a:buSzPct val="90000"/>
              <a:buFont typeface="Wingdings" pitchFamily="2" charset="2"/>
              <a:buChar char="§"/>
              <a:defRPr sz="3200"/>
            </a:lvl1pPr>
            <a:lvl2pPr indent="0">
              <a:lnSpc>
                <a:spcPct val="120000"/>
              </a:lnSpc>
              <a:spcAft>
                <a:spcPts val="400"/>
              </a:spcAft>
              <a:buNone/>
              <a:defRPr sz="1800"/>
            </a:lvl2pPr>
            <a:lvl3pPr indent="0">
              <a:lnSpc>
                <a:spcPct val="120000"/>
              </a:lnSpc>
              <a:spcAft>
                <a:spcPts val="400"/>
              </a:spcAft>
              <a:buNone/>
              <a:defRPr sz="1800"/>
            </a:lvl3pPr>
            <a:lvl4pPr indent="0">
              <a:lnSpc>
                <a:spcPct val="120000"/>
              </a:lnSpc>
              <a:spcAft>
                <a:spcPts val="400"/>
              </a:spcAft>
              <a:buNone/>
              <a:defRPr sz="1800"/>
            </a:lvl4pPr>
            <a:lvl5pPr indent="0">
              <a:lnSpc>
                <a:spcPct val="120000"/>
              </a:lnSpc>
              <a:spcAft>
                <a:spcPts val="400"/>
              </a:spcAft>
              <a:buNone/>
              <a:defRPr sz="1800"/>
            </a:lvl5pPr>
          </a:lstStyle>
          <a:p>
            <a:pPr lvl="0"/>
            <a:r>
              <a:rPr lang="cs-CZ" dirty="0"/>
              <a:t>Upravte styly předlohy textu</a:t>
            </a:r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F5A12E-3DFE-4C3E-9036-7893F29C52C1}" type="slidenum">
              <a:rPr lang="cs-CZ" smtClean="0"/>
              <a:t>‹#›</a:t>
            </a:fld>
            <a:endParaRPr lang="cs-CZ"/>
          </a:p>
        </p:txBody>
      </p:sp>
      <p:sp>
        <p:nvSpPr>
          <p:cNvPr id="5" name="Zástupný symbol pro číslo snímku 5">
            <a:extLst>
              <a:ext uri="{FF2B5EF4-FFF2-40B4-BE49-F238E27FC236}">
                <a16:creationId xmlns:a16="http://schemas.microsoft.com/office/drawing/2014/main" id="{B5547E9F-BA9C-9C4B-9DF5-F81989FE8098}"/>
              </a:ext>
            </a:extLst>
          </p:cNvPr>
          <p:cNvSpPr txBox="1">
            <a:spLocks/>
          </p:cNvSpPr>
          <p:nvPr userDrawn="1"/>
        </p:nvSpPr>
        <p:spPr>
          <a:xfrm>
            <a:off x="693600" y="6300000"/>
            <a:ext cx="3952828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cs-CZ"/>
            </a:defPPr>
            <a:lvl1pPr marL="0" algn="r" defTabSz="914400" rtl="0" eaLnBrk="1" latinLnBrk="0" hangingPunct="1">
              <a:defRPr sz="120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cs-CZ" sz="1000" dirty="0">
                <a:solidFill>
                  <a:schemeClr val="accent5"/>
                </a:solidFill>
              </a:rPr>
              <a:t>Ministerstvo práce a sociálních věcí</a:t>
            </a:r>
          </a:p>
        </p:txBody>
      </p:sp>
    </p:spTree>
    <p:extLst>
      <p:ext uri="{BB962C8B-B14F-4D97-AF65-F5344CB8AC3E}">
        <p14:creationId xmlns:p14="http://schemas.microsoft.com/office/powerpoint/2010/main" val="256200190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415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Odrážky malé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84000" y="619932"/>
            <a:ext cx="9900000" cy="10707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cs-CZ" dirty="0"/>
              <a:t>Kliknutím lze upravit styl.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 hasCustomPrompt="1"/>
          </p:nvPr>
        </p:nvSpPr>
        <p:spPr>
          <a:xfrm>
            <a:off x="1620000" y="2167003"/>
            <a:ext cx="8964000" cy="3915521"/>
          </a:xfrm>
        </p:spPr>
        <p:txBody>
          <a:bodyPr numCol="1" spcCol="360000">
            <a:normAutofit/>
          </a:bodyPr>
          <a:lstStyle>
            <a:lvl1pPr marL="360000" indent="-360000">
              <a:lnSpc>
                <a:spcPct val="100000"/>
              </a:lnSpc>
              <a:spcBef>
                <a:spcPts val="900"/>
              </a:spcBef>
              <a:spcAft>
                <a:spcPts val="900"/>
              </a:spcAft>
              <a:buClr>
                <a:schemeClr val="accent5"/>
              </a:buClr>
              <a:buSzPct val="90000"/>
              <a:buFont typeface="Wingdings" pitchFamily="2" charset="2"/>
              <a:buChar char="§"/>
              <a:defRPr sz="2000"/>
            </a:lvl1pPr>
            <a:lvl2pPr indent="0">
              <a:lnSpc>
                <a:spcPct val="120000"/>
              </a:lnSpc>
              <a:spcAft>
                <a:spcPts val="400"/>
              </a:spcAft>
              <a:buNone/>
              <a:defRPr sz="1800"/>
            </a:lvl2pPr>
            <a:lvl3pPr indent="0">
              <a:lnSpc>
                <a:spcPct val="120000"/>
              </a:lnSpc>
              <a:spcAft>
                <a:spcPts val="400"/>
              </a:spcAft>
              <a:buNone/>
              <a:defRPr sz="1800"/>
            </a:lvl3pPr>
            <a:lvl4pPr indent="0">
              <a:lnSpc>
                <a:spcPct val="120000"/>
              </a:lnSpc>
              <a:spcAft>
                <a:spcPts val="400"/>
              </a:spcAft>
              <a:buNone/>
              <a:defRPr sz="1800"/>
            </a:lvl4pPr>
            <a:lvl5pPr indent="0">
              <a:lnSpc>
                <a:spcPct val="120000"/>
              </a:lnSpc>
              <a:spcAft>
                <a:spcPts val="400"/>
              </a:spcAft>
              <a:buNone/>
              <a:defRPr sz="1800"/>
            </a:lvl5pPr>
          </a:lstStyle>
          <a:p>
            <a:pPr lvl="0"/>
            <a:r>
              <a:rPr lang="cs-CZ" dirty="0"/>
              <a:t>Upravte styly předlohy textu</a:t>
            </a:r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F5A12E-3DFE-4C3E-9036-7893F29C52C1}" type="slidenum">
              <a:rPr lang="cs-CZ" smtClean="0"/>
              <a:t>‹#›</a:t>
            </a:fld>
            <a:endParaRPr lang="cs-CZ"/>
          </a:p>
        </p:txBody>
      </p:sp>
      <p:sp>
        <p:nvSpPr>
          <p:cNvPr id="5" name="Zástupný symbol pro číslo snímku 5">
            <a:extLst>
              <a:ext uri="{FF2B5EF4-FFF2-40B4-BE49-F238E27FC236}">
                <a16:creationId xmlns:a16="http://schemas.microsoft.com/office/drawing/2014/main" id="{667C9E67-68A9-C008-6034-D232C1AF110C}"/>
              </a:ext>
            </a:extLst>
          </p:cNvPr>
          <p:cNvSpPr txBox="1">
            <a:spLocks/>
          </p:cNvSpPr>
          <p:nvPr userDrawn="1"/>
        </p:nvSpPr>
        <p:spPr>
          <a:xfrm>
            <a:off x="693600" y="6300000"/>
            <a:ext cx="3952828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cs-CZ"/>
            </a:defPPr>
            <a:lvl1pPr marL="0" algn="r" defTabSz="914400" rtl="0" eaLnBrk="1" latinLnBrk="0" hangingPunct="1">
              <a:defRPr sz="120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cs-CZ" sz="1000" dirty="0">
                <a:solidFill>
                  <a:schemeClr val="accent5"/>
                </a:solidFill>
              </a:rPr>
              <a:t>Ministerstvo práce a sociálních věcí</a:t>
            </a:r>
          </a:p>
        </p:txBody>
      </p:sp>
    </p:spTree>
    <p:extLst>
      <p:ext uri="{BB962C8B-B14F-4D97-AF65-F5344CB8AC3E}">
        <p14:creationId xmlns:p14="http://schemas.microsoft.com/office/powerpoint/2010/main" val="340705504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415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Předělový slide"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84000" y="1015999"/>
            <a:ext cx="9900000" cy="2413001"/>
          </a:xfrm>
        </p:spPr>
        <p:txBody>
          <a:bodyPr anchor="b"/>
          <a:lstStyle>
            <a:lvl1pPr>
              <a:lnSpc>
                <a:spcPct val="100000"/>
              </a:lnSpc>
              <a:defRPr sz="4800">
                <a:solidFill>
                  <a:schemeClr val="tx2"/>
                </a:solidFill>
              </a:defRPr>
            </a:lvl1pPr>
          </a:lstStyle>
          <a:p>
            <a:r>
              <a:rPr lang="cs-CZ" dirty="0"/>
              <a:t>Kliknutím lze upravit styl.</a:t>
            </a:r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 hasCustomPrompt="1"/>
          </p:nvPr>
        </p:nvSpPr>
        <p:spPr>
          <a:xfrm>
            <a:off x="684000" y="3676651"/>
            <a:ext cx="9900000" cy="2413000"/>
          </a:xfrm>
        </p:spPr>
        <p:txBody>
          <a:bodyPr/>
          <a:lstStyle>
            <a:lvl1pPr marL="0" indent="0">
              <a:lnSpc>
                <a:spcPct val="120000"/>
              </a:lnSpc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 dirty="0"/>
              <a:t>Upravte styly předlohy textu.</a:t>
            </a:r>
          </a:p>
        </p:txBody>
      </p:sp>
    </p:spTree>
    <p:extLst>
      <p:ext uri="{BB962C8B-B14F-4D97-AF65-F5344CB8AC3E}">
        <p14:creationId xmlns:p14="http://schemas.microsoft.com/office/powerpoint/2010/main" val="108010331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ředělový slide 1"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84000" y="561599"/>
            <a:ext cx="9900000" cy="2160000"/>
          </a:xfrm>
        </p:spPr>
        <p:txBody>
          <a:bodyPr anchor="t">
            <a:normAutofit/>
          </a:bodyPr>
          <a:lstStyle>
            <a:lvl1pPr>
              <a:lnSpc>
                <a:spcPct val="100000"/>
              </a:lnSpc>
              <a:defRPr sz="3600">
                <a:solidFill>
                  <a:schemeClr val="tx2"/>
                </a:solidFill>
              </a:defRPr>
            </a:lvl1pPr>
          </a:lstStyle>
          <a:p>
            <a:r>
              <a:rPr lang="cs-CZ" dirty="0"/>
              <a:t>Kliknutím lze upravit styl.</a:t>
            </a:r>
          </a:p>
        </p:txBody>
      </p:sp>
    </p:spTree>
    <p:extLst>
      <p:ext uri="{BB962C8B-B14F-4D97-AF65-F5344CB8AC3E}">
        <p14:creationId xmlns:p14="http://schemas.microsoft.com/office/powerpoint/2010/main" val="428385004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ředělový slide s obrázkem"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obrázku 5">
            <a:extLst>
              <a:ext uri="{FF2B5EF4-FFF2-40B4-BE49-F238E27FC236}">
                <a16:creationId xmlns:a16="http://schemas.microsoft.com/office/drawing/2014/main" id="{0EED0200-723A-192F-A0AB-3C11FC5331B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286501" y="0"/>
            <a:ext cx="5905499" cy="6858000"/>
          </a:xfrm>
        </p:spPr>
        <p:txBody>
          <a:bodyPr/>
          <a:lstStyle/>
          <a:p>
            <a:endParaRPr lang="cs-CZ" dirty="0"/>
          </a:p>
        </p:txBody>
      </p:sp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84000" y="563174"/>
            <a:ext cx="5412000" cy="3384358"/>
          </a:xfrm>
        </p:spPr>
        <p:txBody>
          <a:bodyPr anchor="t">
            <a:normAutofit/>
          </a:bodyPr>
          <a:lstStyle>
            <a:lvl1pPr>
              <a:lnSpc>
                <a:spcPct val="100000"/>
              </a:lnSpc>
              <a:defRPr sz="3600">
                <a:solidFill>
                  <a:schemeClr val="tx2"/>
                </a:solidFill>
              </a:defRPr>
            </a:lvl1pPr>
          </a:lstStyle>
          <a:p>
            <a:r>
              <a:rPr lang="cs-CZ" dirty="0"/>
              <a:t>Kliknutím lze upravit styl.</a:t>
            </a:r>
          </a:p>
        </p:txBody>
      </p:sp>
    </p:spTree>
    <p:extLst>
      <p:ext uri="{BB962C8B-B14F-4D97-AF65-F5344CB8AC3E}">
        <p14:creationId xmlns:p14="http://schemas.microsoft.com/office/powerpoint/2010/main" val="147666541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běžný s obrázkem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84000" y="619932"/>
            <a:ext cx="9900000" cy="10707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cs-CZ" dirty="0"/>
              <a:t>Kliknutím lze upravit styl.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 hasCustomPrompt="1"/>
          </p:nvPr>
        </p:nvSpPr>
        <p:spPr>
          <a:xfrm>
            <a:off x="1620000" y="2156504"/>
            <a:ext cx="4476000" cy="3797036"/>
          </a:xfrm>
        </p:spPr>
        <p:txBody>
          <a:bodyPr numCol="1" spcCol="360000">
            <a:normAutofit/>
          </a:bodyPr>
          <a:lstStyle>
            <a:lvl1pPr marL="0" indent="0">
              <a:lnSpc>
                <a:spcPct val="100000"/>
              </a:lnSpc>
              <a:spcAft>
                <a:spcPts val="1000"/>
              </a:spcAft>
              <a:buNone/>
              <a:defRPr sz="2000"/>
            </a:lvl1pPr>
            <a:lvl2pPr indent="0">
              <a:lnSpc>
                <a:spcPct val="120000"/>
              </a:lnSpc>
              <a:spcAft>
                <a:spcPts val="400"/>
              </a:spcAft>
              <a:buNone/>
              <a:defRPr sz="1800"/>
            </a:lvl2pPr>
            <a:lvl3pPr indent="0">
              <a:lnSpc>
                <a:spcPct val="120000"/>
              </a:lnSpc>
              <a:spcAft>
                <a:spcPts val="400"/>
              </a:spcAft>
              <a:buNone/>
              <a:defRPr sz="1800"/>
            </a:lvl3pPr>
            <a:lvl4pPr indent="0">
              <a:lnSpc>
                <a:spcPct val="120000"/>
              </a:lnSpc>
              <a:spcAft>
                <a:spcPts val="400"/>
              </a:spcAft>
              <a:buNone/>
              <a:defRPr sz="1800"/>
            </a:lvl4pPr>
            <a:lvl5pPr indent="0">
              <a:lnSpc>
                <a:spcPct val="120000"/>
              </a:lnSpc>
              <a:spcAft>
                <a:spcPts val="400"/>
              </a:spcAft>
              <a:buNone/>
              <a:defRPr sz="1800"/>
            </a:lvl5pPr>
          </a:lstStyle>
          <a:p>
            <a:pPr lvl="0"/>
            <a:r>
              <a:rPr lang="cs-CZ" dirty="0"/>
              <a:t>Upravte styly předlohy textu.</a:t>
            </a:r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F5A12E-3DFE-4C3E-9036-7893F29C52C1}" type="slidenum">
              <a:rPr lang="cs-CZ" smtClean="0"/>
              <a:t>‹#›</a:t>
            </a:fld>
            <a:endParaRPr lang="cs-CZ"/>
          </a:p>
        </p:txBody>
      </p:sp>
      <p:sp>
        <p:nvSpPr>
          <p:cNvPr id="5" name="Zástupný symbol obrázku 5">
            <a:extLst>
              <a:ext uri="{FF2B5EF4-FFF2-40B4-BE49-F238E27FC236}">
                <a16:creationId xmlns:a16="http://schemas.microsoft.com/office/drawing/2014/main" id="{BB38CCEF-CF1A-B72B-D67E-9A39E14D3EA2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298501" y="2213429"/>
            <a:ext cx="4285499" cy="3618660"/>
          </a:xfrm>
        </p:spPr>
        <p:txBody>
          <a:bodyPr/>
          <a:lstStyle/>
          <a:p>
            <a:endParaRPr lang="cs-CZ" dirty="0"/>
          </a:p>
        </p:txBody>
      </p:sp>
      <p:sp>
        <p:nvSpPr>
          <p:cNvPr id="7" name="Zástupný symbol pro číslo snímku 5">
            <a:extLst>
              <a:ext uri="{FF2B5EF4-FFF2-40B4-BE49-F238E27FC236}">
                <a16:creationId xmlns:a16="http://schemas.microsoft.com/office/drawing/2014/main" id="{9217DFE5-4AB5-CB80-1E80-AF1A38727F6E}"/>
              </a:ext>
            </a:extLst>
          </p:cNvPr>
          <p:cNvSpPr txBox="1">
            <a:spLocks/>
          </p:cNvSpPr>
          <p:nvPr userDrawn="1"/>
        </p:nvSpPr>
        <p:spPr>
          <a:xfrm>
            <a:off x="693600" y="6300000"/>
            <a:ext cx="3952828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cs-CZ"/>
            </a:defPPr>
            <a:lvl1pPr marL="0" algn="r" defTabSz="914400" rtl="0" eaLnBrk="1" latinLnBrk="0" hangingPunct="1">
              <a:defRPr sz="120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cs-CZ" sz="1000" dirty="0">
                <a:solidFill>
                  <a:schemeClr val="accent5"/>
                </a:solidFill>
              </a:rPr>
              <a:t>Ministerstvo práce a sociálních věcí</a:t>
            </a:r>
          </a:p>
        </p:txBody>
      </p:sp>
    </p:spTree>
    <p:extLst>
      <p:ext uri="{BB962C8B-B14F-4D97-AF65-F5344CB8AC3E}">
        <p14:creationId xmlns:p14="http://schemas.microsoft.com/office/powerpoint/2010/main" val="410223235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415" userDrawn="1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odnadpis, dva sloupce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84000" y="619932"/>
            <a:ext cx="9900000" cy="599268"/>
          </a:xfrm>
        </p:spPr>
        <p:txBody>
          <a:bodyPr/>
          <a:lstStyle/>
          <a:p>
            <a:r>
              <a:rPr lang="cs-CZ" dirty="0"/>
              <a:t>Kliknutím lze upravit styl.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 hasCustomPrompt="1"/>
          </p:nvPr>
        </p:nvSpPr>
        <p:spPr>
          <a:xfrm>
            <a:off x="1620000" y="2165625"/>
            <a:ext cx="4323523" cy="3960537"/>
          </a:xfrm>
        </p:spPr>
        <p:txBody>
          <a:bodyPr/>
          <a:lstStyle>
            <a:lvl1pPr>
              <a:spcAft>
                <a:spcPts val="1800"/>
              </a:spcAft>
              <a:buFont typeface="Wingdings" pitchFamily="2" charset="2"/>
              <a:buNone/>
              <a:defRPr b="1">
                <a:solidFill>
                  <a:schemeClr val="accent3"/>
                </a:solidFill>
              </a:defRPr>
            </a:lvl1pPr>
            <a:lvl2pPr marL="0" indent="-288000">
              <a:buClr>
                <a:schemeClr val="accent5"/>
              </a:buClr>
              <a:buSzPct val="90000"/>
              <a:buFont typeface="Wingdings" pitchFamily="2" charset="2"/>
              <a:buChar char="§"/>
              <a:defRPr/>
            </a:lvl2pPr>
            <a:lvl3pPr>
              <a:buFont typeface="Wingdings" pitchFamily="2" charset="2"/>
              <a:buChar char="§"/>
              <a:defRPr/>
            </a:lvl3pPr>
            <a:lvl4pPr>
              <a:buFont typeface="Wingdings" pitchFamily="2" charset="2"/>
              <a:buChar char="§"/>
              <a:defRPr/>
            </a:lvl4pPr>
            <a:lvl5pPr>
              <a:buFont typeface="Wingdings" pitchFamily="2" charset="2"/>
              <a:buChar char="§"/>
              <a:defRPr/>
            </a:lvl5pPr>
          </a:lstStyle>
          <a:p>
            <a:pPr lvl="0"/>
            <a:r>
              <a:rPr lang="cs-CZ" dirty="0"/>
              <a:t>Upravte styly předlohy textu.</a:t>
            </a:r>
          </a:p>
          <a:p>
            <a:pPr lvl="1"/>
            <a:r>
              <a:rPr lang="cs-CZ" dirty="0"/>
              <a:t>Druhá úroveň</a:t>
            </a:r>
          </a:p>
          <a:p>
            <a:pPr lvl="2"/>
            <a:r>
              <a:rPr lang="cs-CZ" dirty="0"/>
              <a:t>Třetí úroveň</a:t>
            </a:r>
          </a:p>
          <a:p>
            <a:pPr lvl="3"/>
            <a:r>
              <a:rPr lang="cs-CZ" dirty="0"/>
              <a:t>Čtvrtá úroveň</a:t>
            </a:r>
          </a:p>
          <a:p>
            <a:pPr lvl="4"/>
            <a:r>
              <a:rPr lang="cs-CZ" dirty="0"/>
              <a:t>Pátá úroveň</a:t>
            </a:r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F5A12E-3DFE-4C3E-9036-7893F29C52C1}" type="slidenum">
              <a:rPr lang="cs-CZ" smtClean="0"/>
              <a:t>‹#›</a:t>
            </a:fld>
            <a:endParaRPr lang="cs-CZ"/>
          </a:p>
        </p:txBody>
      </p:sp>
      <p:sp>
        <p:nvSpPr>
          <p:cNvPr id="6" name="Zástupný symbol pro obsah 2">
            <a:extLst>
              <a:ext uri="{FF2B5EF4-FFF2-40B4-BE49-F238E27FC236}">
                <a16:creationId xmlns:a16="http://schemas.microsoft.com/office/drawing/2014/main" id="{4BF51896-151D-3843-DB7C-41BB6E22FE4B}"/>
              </a:ext>
            </a:extLst>
          </p:cNvPr>
          <p:cNvSpPr>
            <a:spLocks noGrp="1"/>
          </p:cNvSpPr>
          <p:nvPr>
            <p:ph sz="half" idx="13" hasCustomPrompt="1"/>
          </p:nvPr>
        </p:nvSpPr>
        <p:spPr>
          <a:xfrm>
            <a:off x="6260477" y="2165625"/>
            <a:ext cx="4323523" cy="3960537"/>
          </a:xfrm>
        </p:spPr>
        <p:txBody>
          <a:bodyPr/>
          <a:lstStyle>
            <a:lvl1pPr>
              <a:spcAft>
                <a:spcPts val="1800"/>
              </a:spcAft>
              <a:buFont typeface="Wingdings" pitchFamily="2" charset="2"/>
              <a:buNone/>
              <a:defRPr b="1">
                <a:solidFill>
                  <a:schemeClr val="accent3"/>
                </a:solidFill>
              </a:defRPr>
            </a:lvl1pPr>
            <a:lvl2pPr marL="0" indent="-288000">
              <a:buClr>
                <a:schemeClr val="accent5"/>
              </a:buClr>
              <a:buSzPct val="90000"/>
              <a:buFont typeface="Wingdings" pitchFamily="2" charset="2"/>
              <a:buChar char="§"/>
              <a:defRPr/>
            </a:lvl2pPr>
            <a:lvl3pPr>
              <a:buFont typeface="Wingdings" pitchFamily="2" charset="2"/>
              <a:buChar char="§"/>
              <a:defRPr/>
            </a:lvl3pPr>
            <a:lvl4pPr>
              <a:buFont typeface="Wingdings" pitchFamily="2" charset="2"/>
              <a:buChar char="§"/>
              <a:defRPr/>
            </a:lvl4pPr>
            <a:lvl5pPr>
              <a:buFont typeface="Wingdings" pitchFamily="2" charset="2"/>
              <a:buChar char="§"/>
              <a:defRPr/>
            </a:lvl5pPr>
          </a:lstStyle>
          <a:p>
            <a:pPr lvl="0"/>
            <a:r>
              <a:rPr lang="cs-CZ" dirty="0"/>
              <a:t>Upravte styly předlohy textu.</a:t>
            </a:r>
          </a:p>
          <a:p>
            <a:pPr lvl="1"/>
            <a:r>
              <a:rPr lang="cs-CZ" dirty="0"/>
              <a:t>Druhá úroveň</a:t>
            </a:r>
          </a:p>
          <a:p>
            <a:pPr lvl="2"/>
            <a:r>
              <a:rPr lang="cs-CZ" dirty="0"/>
              <a:t>Třetí úroveň</a:t>
            </a:r>
          </a:p>
          <a:p>
            <a:pPr lvl="3"/>
            <a:r>
              <a:rPr lang="cs-CZ" dirty="0"/>
              <a:t>Čtvrtá úroveň</a:t>
            </a:r>
          </a:p>
          <a:p>
            <a:pPr lvl="4"/>
            <a:r>
              <a:rPr lang="cs-CZ" dirty="0"/>
              <a:t>Pátá úroveň</a:t>
            </a:r>
          </a:p>
        </p:txBody>
      </p:sp>
      <p:sp>
        <p:nvSpPr>
          <p:cNvPr id="9" name="Zástupný text 8">
            <a:extLst>
              <a:ext uri="{FF2B5EF4-FFF2-40B4-BE49-F238E27FC236}">
                <a16:creationId xmlns:a16="http://schemas.microsoft.com/office/drawing/2014/main" id="{6F99AF0C-D583-5D11-E4A5-C93DED75A4D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83999" y="1243809"/>
            <a:ext cx="5259600" cy="772560"/>
          </a:xfrm>
        </p:spPr>
        <p:txBody>
          <a:bodyPr/>
          <a:lstStyle>
            <a:lvl1pPr marL="0" indent="0">
              <a:buNone/>
              <a:defRPr>
                <a:solidFill>
                  <a:schemeClr val="accent5"/>
                </a:solidFill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cs-CZ" dirty="0"/>
              <a:t>Po kliknutí můžete upravovat styly textu v předloze.</a:t>
            </a:r>
          </a:p>
        </p:txBody>
      </p:sp>
      <p:sp>
        <p:nvSpPr>
          <p:cNvPr id="10" name="Zástupný symbol pro číslo snímku 5">
            <a:extLst>
              <a:ext uri="{FF2B5EF4-FFF2-40B4-BE49-F238E27FC236}">
                <a16:creationId xmlns:a16="http://schemas.microsoft.com/office/drawing/2014/main" id="{506D5A9D-5B24-E761-D1A3-27947B1C890A}"/>
              </a:ext>
            </a:extLst>
          </p:cNvPr>
          <p:cNvSpPr txBox="1">
            <a:spLocks/>
          </p:cNvSpPr>
          <p:nvPr userDrawn="1"/>
        </p:nvSpPr>
        <p:spPr>
          <a:xfrm>
            <a:off x="693600" y="6300000"/>
            <a:ext cx="3952828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cs-CZ"/>
            </a:defPPr>
            <a:lvl1pPr marL="0" algn="r" defTabSz="914400" rtl="0" eaLnBrk="1" latinLnBrk="0" hangingPunct="1">
              <a:defRPr sz="120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cs-CZ" sz="1000" dirty="0">
                <a:solidFill>
                  <a:schemeClr val="accent5"/>
                </a:solidFill>
              </a:rPr>
              <a:t>Ministerstvo práce a sociálních věcí</a:t>
            </a:r>
          </a:p>
        </p:txBody>
      </p:sp>
    </p:spTree>
    <p:extLst>
      <p:ext uri="{BB962C8B-B14F-4D97-AF65-F5344CB8AC3E}">
        <p14:creationId xmlns:p14="http://schemas.microsoft.com/office/powerpoint/2010/main" val="217058550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ři sloupce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84000" y="619932"/>
            <a:ext cx="9900000" cy="599268"/>
          </a:xfrm>
        </p:spPr>
        <p:txBody>
          <a:bodyPr/>
          <a:lstStyle/>
          <a:p>
            <a:r>
              <a:rPr lang="cs-CZ" dirty="0"/>
              <a:t>Kliknutím lze upravit styl.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 hasCustomPrompt="1"/>
          </p:nvPr>
        </p:nvSpPr>
        <p:spPr>
          <a:xfrm>
            <a:off x="693601" y="2165625"/>
            <a:ext cx="3375982" cy="3960537"/>
          </a:xfrm>
        </p:spPr>
        <p:txBody>
          <a:bodyPr/>
          <a:lstStyle>
            <a:lvl1pPr marL="0" indent="0">
              <a:spcAft>
                <a:spcPts val="1800"/>
              </a:spcAft>
              <a:buFont typeface="Arial" panose="020B0604020202020204" pitchFamily="34" charset="0"/>
              <a:buNone/>
              <a:defRPr b="1">
                <a:solidFill>
                  <a:schemeClr val="accent3"/>
                </a:solidFill>
              </a:defRPr>
            </a:lvl1pPr>
            <a:lvl2pPr marL="0" indent="-288000">
              <a:buClr>
                <a:schemeClr val="accent5"/>
              </a:buClr>
              <a:buSzPct val="90000"/>
              <a:buFont typeface="Wingdings" pitchFamily="2" charset="2"/>
              <a:buNone/>
              <a:defRPr/>
            </a:lvl2pPr>
            <a:lvl3pPr>
              <a:buFont typeface="Wingdings" pitchFamily="2" charset="2"/>
              <a:buNone/>
              <a:defRPr/>
            </a:lvl3pPr>
            <a:lvl4pPr>
              <a:buFont typeface="Wingdings" pitchFamily="2" charset="2"/>
              <a:buNone/>
              <a:defRPr/>
            </a:lvl4pPr>
            <a:lvl5pPr>
              <a:buFont typeface="Wingdings" pitchFamily="2" charset="2"/>
              <a:buNone/>
              <a:defRPr/>
            </a:lvl5pPr>
          </a:lstStyle>
          <a:p>
            <a:pPr lvl="0"/>
            <a:r>
              <a:rPr lang="cs-CZ" dirty="0"/>
              <a:t>Upravte styly předlohy textu.</a:t>
            </a:r>
          </a:p>
          <a:p>
            <a:pPr lvl="1"/>
            <a:r>
              <a:rPr lang="cs-CZ" dirty="0"/>
              <a:t>Druhá úroveň</a:t>
            </a:r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F5A12E-3DFE-4C3E-9036-7893F29C52C1}" type="slidenum">
              <a:rPr lang="cs-CZ" smtClean="0"/>
              <a:t>‹#›</a:t>
            </a:fld>
            <a:endParaRPr lang="cs-CZ"/>
          </a:p>
        </p:txBody>
      </p:sp>
      <p:sp>
        <p:nvSpPr>
          <p:cNvPr id="10" name="Zástupný symbol pro obsah 2">
            <a:extLst>
              <a:ext uri="{FF2B5EF4-FFF2-40B4-BE49-F238E27FC236}">
                <a16:creationId xmlns:a16="http://schemas.microsoft.com/office/drawing/2014/main" id="{7671851E-E145-B540-BFE6-BCB164F7650F}"/>
              </a:ext>
            </a:extLst>
          </p:cNvPr>
          <p:cNvSpPr>
            <a:spLocks noGrp="1"/>
          </p:cNvSpPr>
          <p:nvPr>
            <p:ph sz="half" idx="13" hasCustomPrompt="1"/>
          </p:nvPr>
        </p:nvSpPr>
        <p:spPr>
          <a:xfrm>
            <a:off x="8119333" y="2165625"/>
            <a:ext cx="3375982" cy="3960537"/>
          </a:xfrm>
        </p:spPr>
        <p:txBody>
          <a:bodyPr/>
          <a:lstStyle>
            <a:lvl1pPr marL="0" indent="0">
              <a:spcAft>
                <a:spcPts val="1800"/>
              </a:spcAft>
              <a:buFont typeface="Arial" panose="020B0604020202020204" pitchFamily="34" charset="0"/>
              <a:buNone/>
              <a:defRPr b="1">
                <a:solidFill>
                  <a:schemeClr val="accent3"/>
                </a:solidFill>
              </a:defRPr>
            </a:lvl1pPr>
            <a:lvl2pPr marL="0" indent="-288000">
              <a:buClr>
                <a:schemeClr val="accent5"/>
              </a:buClr>
              <a:buSzPct val="90000"/>
              <a:buFont typeface="Wingdings" pitchFamily="2" charset="2"/>
              <a:buNone/>
              <a:defRPr/>
            </a:lvl2pPr>
            <a:lvl3pPr>
              <a:buFont typeface="Wingdings" pitchFamily="2" charset="2"/>
              <a:buNone/>
              <a:defRPr/>
            </a:lvl3pPr>
            <a:lvl4pPr>
              <a:buFont typeface="Wingdings" pitchFamily="2" charset="2"/>
              <a:buNone/>
              <a:defRPr/>
            </a:lvl4pPr>
            <a:lvl5pPr>
              <a:buFont typeface="Wingdings" pitchFamily="2" charset="2"/>
              <a:buNone/>
              <a:defRPr/>
            </a:lvl5pPr>
          </a:lstStyle>
          <a:p>
            <a:pPr lvl="0"/>
            <a:r>
              <a:rPr lang="cs-CZ" dirty="0"/>
              <a:t>Upravte styly předlohy textu.</a:t>
            </a:r>
          </a:p>
          <a:p>
            <a:pPr lvl="1"/>
            <a:r>
              <a:rPr lang="cs-CZ" dirty="0"/>
              <a:t>Druhá úroveň</a:t>
            </a:r>
          </a:p>
        </p:txBody>
      </p:sp>
      <p:sp>
        <p:nvSpPr>
          <p:cNvPr id="11" name="Zástupný symbol pro obsah 2">
            <a:extLst>
              <a:ext uri="{FF2B5EF4-FFF2-40B4-BE49-F238E27FC236}">
                <a16:creationId xmlns:a16="http://schemas.microsoft.com/office/drawing/2014/main" id="{C5DD8208-8E62-3BCD-5295-A5DE908611EA}"/>
              </a:ext>
            </a:extLst>
          </p:cNvPr>
          <p:cNvSpPr>
            <a:spLocks noGrp="1"/>
          </p:cNvSpPr>
          <p:nvPr>
            <p:ph sz="half" idx="14" hasCustomPrompt="1"/>
          </p:nvPr>
        </p:nvSpPr>
        <p:spPr>
          <a:xfrm>
            <a:off x="4408009" y="2165625"/>
            <a:ext cx="3375982" cy="3960537"/>
          </a:xfrm>
        </p:spPr>
        <p:txBody>
          <a:bodyPr/>
          <a:lstStyle>
            <a:lvl1pPr marL="0" indent="0">
              <a:spcAft>
                <a:spcPts val="1800"/>
              </a:spcAft>
              <a:buFont typeface="Arial" panose="020B0604020202020204" pitchFamily="34" charset="0"/>
              <a:buNone/>
              <a:defRPr b="1">
                <a:solidFill>
                  <a:schemeClr val="accent3"/>
                </a:solidFill>
              </a:defRPr>
            </a:lvl1pPr>
            <a:lvl2pPr marL="0" indent="-288000">
              <a:buClr>
                <a:schemeClr val="accent5"/>
              </a:buClr>
              <a:buSzPct val="90000"/>
              <a:buFont typeface="Wingdings" pitchFamily="2" charset="2"/>
              <a:buNone/>
              <a:defRPr/>
            </a:lvl2pPr>
            <a:lvl3pPr>
              <a:buFont typeface="Wingdings" pitchFamily="2" charset="2"/>
              <a:buNone/>
              <a:defRPr/>
            </a:lvl3pPr>
            <a:lvl4pPr>
              <a:buFont typeface="Wingdings" pitchFamily="2" charset="2"/>
              <a:buNone/>
              <a:defRPr/>
            </a:lvl4pPr>
            <a:lvl5pPr>
              <a:buFont typeface="Wingdings" pitchFamily="2" charset="2"/>
              <a:buNone/>
              <a:defRPr/>
            </a:lvl5pPr>
          </a:lstStyle>
          <a:p>
            <a:pPr lvl="0"/>
            <a:r>
              <a:rPr lang="cs-CZ" dirty="0"/>
              <a:t>Upravte styly předlohy textu.</a:t>
            </a:r>
          </a:p>
          <a:p>
            <a:pPr lvl="1"/>
            <a:r>
              <a:rPr lang="cs-CZ" dirty="0"/>
              <a:t>Druhá úroveň</a:t>
            </a:r>
          </a:p>
        </p:txBody>
      </p:sp>
      <p:sp>
        <p:nvSpPr>
          <p:cNvPr id="12" name="Zástupný symbol pro číslo snímku 5">
            <a:extLst>
              <a:ext uri="{FF2B5EF4-FFF2-40B4-BE49-F238E27FC236}">
                <a16:creationId xmlns:a16="http://schemas.microsoft.com/office/drawing/2014/main" id="{C2D358F0-6A79-42DF-456E-F8DBAF212BBF}"/>
              </a:ext>
            </a:extLst>
          </p:cNvPr>
          <p:cNvSpPr txBox="1">
            <a:spLocks/>
          </p:cNvSpPr>
          <p:nvPr userDrawn="1"/>
        </p:nvSpPr>
        <p:spPr>
          <a:xfrm>
            <a:off x="693600" y="6300000"/>
            <a:ext cx="3952828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cs-CZ"/>
            </a:defPPr>
            <a:lvl1pPr marL="0" algn="r" defTabSz="914400" rtl="0" eaLnBrk="1" latinLnBrk="0" hangingPunct="1">
              <a:defRPr sz="120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cs-CZ" sz="1000" dirty="0">
                <a:solidFill>
                  <a:schemeClr val="accent5"/>
                </a:solidFill>
              </a:rPr>
              <a:t>Ministerstvo práce a sociálních věcí</a:t>
            </a:r>
          </a:p>
        </p:txBody>
      </p:sp>
    </p:spTree>
    <p:extLst>
      <p:ext uri="{BB962C8B-B14F-4D97-AF65-F5344CB8AC3E}">
        <p14:creationId xmlns:p14="http://schemas.microsoft.com/office/powerpoint/2010/main" val="23463188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odnadpis, 3 sloupce podbarvené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84000" y="619932"/>
            <a:ext cx="9900000" cy="599268"/>
          </a:xfrm>
        </p:spPr>
        <p:txBody>
          <a:bodyPr/>
          <a:lstStyle/>
          <a:p>
            <a:r>
              <a:rPr lang="cs-CZ" dirty="0"/>
              <a:t>Kliknutím lze upravit styl.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 hasCustomPrompt="1"/>
          </p:nvPr>
        </p:nvSpPr>
        <p:spPr>
          <a:xfrm>
            <a:off x="684000" y="2257436"/>
            <a:ext cx="3355437" cy="3590706"/>
          </a:xfrm>
          <a:solidFill>
            <a:schemeClr val="accent1"/>
          </a:solidFill>
        </p:spPr>
        <p:txBody>
          <a:bodyPr lIns="180000" tIns="108000" rIns="144000" bIns="72000"/>
          <a:lstStyle>
            <a:lvl1pPr marL="0">
              <a:spcAft>
                <a:spcPts val="1800"/>
              </a:spcAft>
              <a:buFont typeface="Arial" panose="020B0604020202020204" pitchFamily="34" charset="0"/>
              <a:buNone/>
              <a:defRPr b="1">
                <a:solidFill>
                  <a:schemeClr val="accent5"/>
                </a:solidFill>
              </a:defRPr>
            </a:lvl1pPr>
            <a:lvl2pPr marL="0" indent="-288000">
              <a:buClr>
                <a:schemeClr val="accent5"/>
              </a:buClr>
              <a:buSzPct val="90000"/>
              <a:buFont typeface="Wingdings" pitchFamily="2" charset="2"/>
              <a:buNone/>
              <a:defRPr sz="1500"/>
            </a:lvl2pPr>
            <a:lvl3pPr>
              <a:buFont typeface="Wingdings" pitchFamily="2" charset="2"/>
              <a:buNone/>
              <a:defRPr/>
            </a:lvl3pPr>
            <a:lvl4pPr>
              <a:buFont typeface="Wingdings" pitchFamily="2" charset="2"/>
              <a:buNone/>
              <a:defRPr/>
            </a:lvl4pPr>
            <a:lvl5pPr>
              <a:buFont typeface="Wingdings" pitchFamily="2" charset="2"/>
              <a:buNone/>
              <a:defRPr/>
            </a:lvl5pPr>
          </a:lstStyle>
          <a:p>
            <a:pPr lvl="0"/>
            <a:r>
              <a:rPr lang="cs-CZ" dirty="0"/>
              <a:t>Upravte styly předlohy textu.</a:t>
            </a:r>
          </a:p>
          <a:p>
            <a:pPr lvl="1"/>
            <a:r>
              <a:rPr lang="cs-CZ" dirty="0"/>
              <a:t>Druhá úroveň</a:t>
            </a:r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F5A12E-3DFE-4C3E-9036-7893F29C52C1}" type="slidenum">
              <a:rPr lang="cs-CZ" smtClean="0"/>
              <a:t>‹#›</a:t>
            </a:fld>
            <a:endParaRPr lang="cs-CZ"/>
          </a:p>
        </p:txBody>
      </p:sp>
      <p:sp>
        <p:nvSpPr>
          <p:cNvPr id="9" name="Zástupný text 8">
            <a:extLst>
              <a:ext uri="{FF2B5EF4-FFF2-40B4-BE49-F238E27FC236}">
                <a16:creationId xmlns:a16="http://schemas.microsoft.com/office/drawing/2014/main" id="{6F99AF0C-D583-5D11-E4A5-C93DED75A4D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84000" y="1243809"/>
            <a:ext cx="5259600" cy="772560"/>
          </a:xfrm>
        </p:spPr>
        <p:txBody>
          <a:bodyPr/>
          <a:lstStyle>
            <a:lvl1pPr marL="0" indent="0">
              <a:buNone/>
              <a:defRPr>
                <a:solidFill>
                  <a:schemeClr val="accent5"/>
                </a:solidFill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cs-CZ" dirty="0"/>
              <a:t>Po kliknutí můžete upravovat styly textu v předloze.</a:t>
            </a:r>
          </a:p>
        </p:txBody>
      </p:sp>
      <p:sp>
        <p:nvSpPr>
          <p:cNvPr id="4" name="Zástupný symbol pro obsah 2">
            <a:extLst>
              <a:ext uri="{FF2B5EF4-FFF2-40B4-BE49-F238E27FC236}">
                <a16:creationId xmlns:a16="http://schemas.microsoft.com/office/drawing/2014/main" id="{2C9E7C88-D105-85BB-7817-7828128845B7}"/>
              </a:ext>
            </a:extLst>
          </p:cNvPr>
          <p:cNvSpPr>
            <a:spLocks noGrp="1"/>
          </p:cNvSpPr>
          <p:nvPr>
            <p:ph sz="half" idx="15" hasCustomPrompt="1"/>
          </p:nvPr>
        </p:nvSpPr>
        <p:spPr>
          <a:xfrm>
            <a:off x="8156517" y="2257436"/>
            <a:ext cx="3355437" cy="3590706"/>
          </a:xfrm>
          <a:solidFill>
            <a:schemeClr val="accent1"/>
          </a:solidFill>
        </p:spPr>
        <p:txBody>
          <a:bodyPr lIns="180000" tIns="108000" rIns="144000" bIns="72000"/>
          <a:lstStyle>
            <a:lvl1pPr marL="0">
              <a:spcAft>
                <a:spcPts val="1800"/>
              </a:spcAft>
              <a:buFont typeface="Arial" panose="020B0604020202020204" pitchFamily="34" charset="0"/>
              <a:buNone/>
              <a:defRPr b="1">
                <a:solidFill>
                  <a:schemeClr val="accent5"/>
                </a:solidFill>
              </a:defRPr>
            </a:lvl1pPr>
            <a:lvl2pPr marL="0" indent="-288000">
              <a:buClr>
                <a:schemeClr val="accent5"/>
              </a:buClr>
              <a:buSzPct val="90000"/>
              <a:buFont typeface="Wingdings" pitchFamily="2" charset="2"/>
              <a:buNone/>
              <a:defRPr sz="1500"/>
            </a:lvl2pPr>
            <a:lvl3pPr>
              <a:buFont typeface="Wingdings" pitchFamily="2" charset="2"/>
              <a:buNone/>
              <a:defRPr/>
            </a:lvl3pPr>
            <a:lvl4pPr>
              <a:buFont typeface="Wingdings" pitchFamily="2" charset="2"/>
              <a:buNone/>
              <a:defRPr/>
            </a:lvl4pPr>
            <a:lvl5pPr>
              <a:buFont typeface="Wingdings" pitchFamily="2" charset="2"/>
              <a:buNone/>
              <a:defRPr/>
            </a:lvl5pPr>
          </a:lstStyle>
          <a:p>
            <a:pPr lvl="0"/>
            <a:r>
              <a:rPr lang="cs-CZ" dirty="0"/>
              <a:t>Upravte styly předlohy textu.</a:t>
            </a:r>
          </a:p>
          <a:p>
            <a:pPr lvl="1"/>
            <a:r>
              <a:rPr lang="cs-CZ" dirty="0"/>
              <a:t>Druhá úroveň</a:t>
            </a:r>
          </a:p>
        </p:txBody>
      </p:sp>
      <p:sp>
        <p:nvSpPr>
          <p:cNvPr id="8" name="Zástupný symbol pro obsah 2">
            <a:extLst>
              <a:ext uri="{FF2B5EF4-FFF2-40B4-BE49-F238E27FC236}">
                <a16:creationId xmlns:a16="http://schemas.microsoft.com/office/drawing/2014/main" id="{F3B495C6-E9D9-BB16-034D-BB35D518475B}"/>
              </a:ext>
            </a:extLst>
          </p:cNvPr>
          <p:cNvSpPr>
            <a:spLocks noGrp="1"/>
          </p:cNvSpPr>
          <p:nvPr>
            <p:ph sz="half" idx="16" hasCustomPrompt="1"/>
          </p:nvPr>
        </p:nvSpPr>
        <p:spPr>
          <a:xfrm>
            <a:off x="4420259" y="2257436"/>
            <a:ext cx="3355437" cy="3590706"/>
          </a:xfrm>
          <a:solidFill>
            <a:schemeClr val="accent1"/>
          </a:solidFill>
        </p:spPr>
        <p:txBody>
          <a:bodyPr lIns="180000" tIns="108000" rIns="144000" bIns="72000"/>
          <a:lstStyle>
            <a:lvl1pPr marL="0">
              <a:spcAft>
                <a:spcPts val="1800"/>
              </a:spcAft>
              <a:buFont typeface="Arial" panose="020B0604020202020204" pitchFamily="34" charset="0"/>
              <a:buNone/>
              <a:defRPr b="1">
                <a:solidFill>
                  <a:schemeClr val="accent5"/>
                </a:solidFill>
              </a:defRPr>
            </a:lvl1pPr>
            <a:lvl2pPr marL="0" indent="-288000">
              <a:buClr>
                <a:schemeClr val="accent5"/>
              </a:buClr>
              <a:buSzPct val="90000"/>
              <a:buFont typeface="Wingdings" pitchFamily="2" charset="2"/>
              <a:buNone/>
              <a:defRPr sz="1500"/>
            </a:lvl2pPr>
            <a:lvl3pPr>
              <a:buFont typeface="Wingdings" pitchFamily="2" charset="2"/>
              <a:buNone/>
              <a:defRPr/>
            </a:lvl3pPr>
            <a:lvl4pPr>
              <a:buFont typeface="Wingdings" pitchFamily="2" charset="2"/>
              <a:buNone/>
              <a:defRPr/>
            </a:lvl4pPr>
            <a:lvl5pPr>
              <a:buFont typeface="Wingdings" pitchFamily="2" charset="2"/>
              <a:buNone/>
              <a:defRPr/>
            </a:lvl5pPr>
          </a:lstStyle>
          <a:p>
            <a:pPr lvl="0"/>
            <a:r>
              <a:rPr lang="cs-CZ" dirty="0"/>
              <a:t>Upravte styly předlohy textu.</a:t>
            </a:r>
          </a:p>
          <a:p>
            <a:pPr lvl="1"/>
            <a:r>
              <a:rPr lang="cs-CZ" dirty="0"/>
              <a:t>Druhá úroveň</a:t>
            </a:r>
          </a:p>
        </p:txBody>
      </p:sp>
      <p:sp>
        <p:nvSpPr>
          <p:cNvPr id="10" name="Zástupný symbol pro číslo snímku 5">
            <a:extLst>
              <a:ext uri="{FF2B5EF4-FFF2-40B4-BE49-F238E27FC236}">
                <a16:creationId xmlns:a16="http://schemas.microsoft.com/office/drawing/2014/main" id="{6362B212-FD62-9F50-CE3D-DFF199FD57C2}"/>
              </a:ext>
            </a:extLst>
          </p:cNvPr>
          <p:cNvSpPr txBox="1">
            <a:spLocks/>
          </p:cNvSpPr>
          <p:nvPr userDrawn="1"/>
        </p:nvSpPr>
        <p:spPr>
          <a:xfrm>
            <a:off x="693600" y="6300000"/>
            <a:ext cx="3952828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cs-CZ"/>
            </a:defPPr>
            <a:lvl1pPr marL="0" algn="r" defTabSz="914400" rtl="0" eaLnBrk="1" latinLnBrk="0" hangingPunct="1">
              <a:defRPr sz="120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cs-CZ" sz="1000" dirty="0">
                <a:solidFill>
                  <a:schemeClr val="accent5"/>
                </a:solidFill>
              </a:rPr>
              <a:t>Ministerstvo práce a sociálních věcí</a:t>
            </a:r>
          </a:p>
        </p:txBody>
      </p:sp>
    </p:spTree>
    <p:extLst>
      <p:ext uri="{BB962C8B-B14F-4D97-AF65-F5344CB8AC3E}">
        <p14:creationId xmlns:p14="http://schemas.microsoft.com/office/powerpoint/2010/main" val="68301371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sloupce podbarvené se šipkami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84000" y="619932"/>
            <a:ext cx="9900000" cy="599268"/>
          </a:xfrm>
        </p:spPr>
        <p:txBody>
          <a:bodyPr/>
          <a:lstStyle/>
          <a:p>
            <a:r>
              <a:rPr lang="cs-CZ" dirty="0"/>
              <a:t>Kliknutím lze upravit styl.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 hasCustomPrompt="1"/>
          </p:nvPr>
        </p:nvSpPr>
        <p:spPr>
          <a:xfrm>
            <a:off x="684001" y="2257436"/>
            <a:ext cx="3105680" cy="3590706"/>
          </a:xfrm>
          <a:solidFill>
            <a:schemeClr val="accent1"/>
          </a:solidFill>
        </p:spPr>
        <p:txBody>
          <a:bodyPr lIns="180000" tIns="180000" rIns="144000" bIns="72000"/>
          <a:lstStyle>
            <a:lvl1pPr marL="0">
              <a:spcAft>
                <a:spcPts val="1800"/>
              </a:spcAft>
              <a:buFont typeface="Arial" panose="020B0604020202020204" pitchFamily="34" charset="0"/>
              <a:buNone/>
              <a:defRPr lang="cs-CZ" sz="150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0" indent="-288000">
              <a:buClr>
                <a:schemeClr val="accent5"/>
              </a:buClr>
              <a:buSzPct val="90000"/>
              <a:buFont typeface="Wingdings" pitchFamily="2" charset="2"/>
              <a:buNone/>
              <a:defRPr sz="1500"/>
            </a:lvl2pPr>
            <a:lvl3pPr>
              <a:buFont typeface="Wingdings" pitchFamily="2" charset="2"/>
              <a:buNone/>
              <a:defRPr/>
            </a:lvl3pPr>
            <a:lvl4pPr>
              <a:buFont typeface="Wingdings" pitchFamily="2" charset="2"/>
              <a:buNone/>
              <a:defRPr/>
            </a:lvl4pPr>
            <a:lvl5pPr>
              <a:buFont typeface="Wingdings" pitchFamily="2" charset="2"/>
              <a:buNone/>
              <a:defRPr/>
            </a:lvl5pPr>
          </a:lstStyle>
          <a:p>
            <a:pPr marL="0" lvl="1" indent="-288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chemeClr val="accent5"/>
              </a:buClr>
              <a:buSzPct val="90000"/>
              <a:buFont typeface="Wingdings" pitchFamily="2" charset="2"/>
              <a:buNone/>
            </a:pPr>
            <a:r>
              <a:rPr lang="cs-CZ" dirty="0"/>
              <a:t>Upravte styly předlohy textu.</a:t>
            </a:r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F5A12E-3DFE-4C3E-9036-7893F29C52C1}" type="slidenum">
              <a:rPr lang="cs-CZ" smtClean="0"/>
              <a:t>‹#›</a:t>
            </a:fld>
            <a:endParaRPr lang="cs-CZ"/>
          </a:p>
        </p:txBody>
      </p:sp>
      <p:pic>
        <p:nvPicPr>
          <p:cNvPr id="6" name="Obrázek 5">
            <a:extLst>
              <a:ext uri="{FF2B5EF4-FFF2-40B4-BE49-F238E27FC236}">
                <a16:creationId xmlns:a16="http://schemas.microsoft.com/office/drawing/2014/main" id="{36B0AA4C-B328-7C47-A4DA-F8ED2EFC471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985314" y="3880589"/>
            <a:ext cx="363853" cy="301120"/>
          </a:xfrm>
          <a:prstGeom prst="rect">
            <a:avLst/>
          </a:prstGeom>
        </p:spPr>
      </p:pic>
      <p:sp>
        <p:nvSpPr>
          <p:cNvPr id="10" name="Zástupný symbol pro obsah 2">
            <a:extLst>
              <a:ext uri="{FF2B5EF4-FFF2-40B4-BE49-F238E27FC236}">
                <a16:creationId xmlns:a16="http://schemas.microsoft.com/office/drawing/2014/main" id="{963E211A-EC28-5A07-3501-03AC420E839A}"/>
              </a:ext>
            </a:extLst>
          </p:cNvPr>
          <p:cNvSpPr>
            <a:spLocks noGrp="1"/>
          </p:cNvSpPr>
          <p:nvPr>
            <p:ph sz="half" idx="13" hasCustomPrompt="1"/>
          </p:nvPr>
        </p:nvSpPr>
        <p:spPr>
          <a:xfrm>
            <a:off x="8405601" y="2257436"/>
            <a:ext cx="3105680" cy="3590706"/>
          </a:xfrm>
          <a:solidFill>
            <a:schemeClr val="accent1"/>
          </a:solidFill>
        </p:spPr>
        <p:txBody>
          <a:bodyPr lIns="180000" tIns="180000" rIns="144000" bIns="72000"/>
          <a:lstStyle>
            <a:lvl1pPr marL="0">
              <a:spcAft>
                <a:spcPts val="1800"/>
              </a:spcAft>
              <a:buFont typeface="Arial" panose="020B0604020202020204" pitchFamily="34" charset="0"/>
              <a:buNone/>
              <a:defRPr lang="cs-CZ" sz="150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0" indent="-288000">
              <a:buClr>
                <a:schemeClr val="accent5"/>
              </a:buClr>
              <a:buSzPct val="90000"/>
              <a:buFont typeface="Wingdings" pitchFamily="2" charset="2"/>
              <a:buNone/>
              <a:defRPr sz="1500"/>
            </a:lvl2pPr>
            <a:lvl3pPr>
              <a:buFont typeface="Wingdings" pitchFamily="2" charset="2"/>
              <a:buNone/>
              <a:defRPr/>
            </a:lvl3pPr>
            <a:lvl4pPr>
              <a:buFont typeface="Wingdings" pitchFamily="2" charset="2"/>
              <a:buNone/>
              <a:defRPr/>
            </a:lvl4pPr>
            <a:lvl5pPr>
              <a:buFont typeface="Wingdings" pitchFamily="2" charset="2"/>
              <a:buNone/>
              <a:defRPr/>
            </a:lvl5pPr>
          </a:lstStyle>
          <a:p>
            <a:pPr marL="0" lvl="1" indent="-288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chemeClr val="accent5"/>
              </a:buClr>
              <a:buSzPct val="90000"/>
              <a:buFont typeface="Wingdings" pitchFamily="2" charset="2"/>
              <a:buNone/>
            </a:pPr>
            <a:r>
              <a:rPr lang="cs-CZ" dirty="0"/>
              <a:t>Upravte styly předlohy textu.</a:t>
            </a:r>
          </a:p>
        </p:txBody>
      </p:sp>
      <p:sp>
        <p:nvSpPr>
          <p:cNvPr id="11" name="Zástupný symbol pro obsah 2">
            <a:extLst>
              <a:ext uri="{FF2B5EF4-FFF2-40B4-BE49-F238E27FC236}">
                <a16:creationId xmlns:a16="http://schemas.microsoft.com/office/drawing/2014/main" id="{CA544A6B-12C5-DC1B-EDF5-D0332255C4DE}"/>
              </a:ext>
            </a:extLst>
          </p:cNvPr>
          <p:cNvSpPr>
            <a:spLocks noGrp="1"/>
          </p:cNvSpPr>
          <p:nvPr>
            <p:ph sz="half" idx="14" hasCustomPrompt="1"/>
          </p:nvPr>
        </p:nvSpPr>
        <p:spPr>
          <a:xfrm>
            <a:off x="4544801" y="2257436"/>
            <a:ext cx="3105680" cy="3590706"/>
          </a:xfrm>
          <a:solidFill>
            <a:schemeClr val="accent1"/>
          </a:solidFill>
        </p:spPr>
        <p:txBody>
          <a:bodyPr lIns="180000" tIns="180000" rIns="144000" bIns="72000"/>
          <a:lstStyle>
            <a:lvl1pPr marL="0">
              <a:spcAft>
                <a:spcPts val="1800"/>
              </a:spcAft>
              <a:buFont typeface="Arial" panose="020B0604020202020204" pitchFamily="34" charset="0"/>
              <a:buNone/>
              <a:defRPr lang="cs-CZ" sz="150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0" indent="-288000">
              <a:buClr>
                <a:schemeClr val="accent5"/>
              </a:buClr>
              <a:buSzPct val="90000"/>
              <a:buFont typeface="Wingdings" pitchFamily="2" charset="2"/>
              <a:buNone/>
              <a:defRPr sz="1500"/>
            </a:lvl2pPr>
            <a:lvl3pPr>
              <a:buFont typeface="Wingdings" pitchFamily="2" charset="2"/>
              <a:buNone/>
              <a:defRPr/>
            </a:lvl3pPr>
            <a:lvl4pPr>
              <a:buFont typeface="Wingdings" pitchFamily="2" charset="2"/>
              <a:buNone/>
              <a:defRPr/>
            </a:lvl4pPr>
            <a:lvl5pPr>
              <a:buFont typeface="Wingdings" pitchFamily="2" charset="2"/>
              <a:buNone/>
              <a:defRPr/>
            </a:lvl5pPr>
          </a:lstStyle>
          <a:p>
            <a:pPr marL="0" lvl="1" indent="-288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chemeClr val="accent5"/>
              </a:buClr>
              <a:buSzPct val="90000"/>
              <a:buFont typeface="Wingdings" pitchFamily="2" charset="2"/>
              <a:buNone/>
            </a:pPr>
            <a:r>
              <a:rPr lang="cs-CZ" dirty="0"/>
              <a:t>Upravte styly předlohy textu.</a:t>
            </a:r>
          </a:p>
        </p:txBody>
      </p:sp>
      <p:pic>
        <p:nvPicPr>
          <p:cNvPr id="12" name="Obrázek 11">
            <a:extLst>
              <a:ext uri="{FF2B5EF4-FFF2-40B4-BE49-F238E27FC236}">
                <a16:creationId xmlns:a16="http://schemas.microsoft.com/office/drawing/2014/main" id="{7D22E6FE-C4C5-B012-E7A4-C906162897C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846114" y="3880589"/>
            <a:ext cx="363853" cy="301120"/>
          </a:xfrm>
          <a:prstGeom prst="rect">
            <a:avLst/>
          </a:prstGeom>
        </p:spPr>
      </p:pic>
      <p:sp>
        <p:nvSpPr>
          <p:cNvPr id="13" name="Zástupný text 8">
            <a:extLst>
              <a:ext uri="{FF2B5EF4-FFF2-40B4-BE49-F238E27FC236}">
                <a16:creationId xmlns:a16="http://schemas.microsoft.com/office/drawing/2014/main" id="{E61F4B55-11B4-1167-283D-55E922C6340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84000" y="1243809"/>
            <a:ext cx="5259600" cy="772560"/>
          </a:xfrm>
        </p:spPr>
        <p:txBody>
          <a:bodyPr/>
          <a:lstStyle>
            <a:lvl1pPr marL="0" indent="0">
              <a:buNone/>
              <a:defRPr>
                <a:solidFill>
                  <a:schemeClr val="accent5"/>
                </a:solidFill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cs-CZ" dirty="0"/>
              <a:t>Po kliknutí můžete upravovat styly textu v předloze.</a:t>
            </a:r>
          </a:p>
        </p:txBody>
      </p:sp>
      <p:sp>
        <p:nvSpPr>
          <p:cNvPr id="14" name="Zástupný symbol pro číslo snímku 5">
            <a:extLst>
              <a:ext uri="{FF2B5EF4-FFF2-40B4-BE49-F238E27FC236}">
                <a16:creationId xmlns:a16="http://schemas.microsoft.com/office/drawing/2014/main" id="{82C2015C-6855-8BFE-A304-EDB16134EE6C}"/>
              </a:ext>
            </a:extLst>
          </p:cNvPr>
          <p:cNvSpPr txBox="1">
            <a:spLocks/>
          </p:cNvSpPr>
          <p:nvPr userDrawn="1"/>
        </p:nvSpPr>
        <p:spPr>
          <a:xfrm>
            <a:off x="693600" y="6300000"/>
            <a:ext cx="3952828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cs-CZ"/>
            </a:defPPr>
            <a:lvl1pPr marL="0" algn="r" defTabSz="914400" rtl="0" eaLnBrk="1" latinLnBrk="0" hangingPunct="1">
              <a:defRPr sz="120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cs-CZ" sz="1000" dirty="0">
                <a:solidFill>
                  <a:schemeClr val="accent5"/>
                </a:solidFill>
              </a:rPr>
              <a:t>Ministerstvo práce a sociálních věcí</a:t>
            </a:r>
          </a:p>
        </p:txBody>
      </p:sp>
    </p:spTree>
    <p:extLst>
      <p:ext uri="{BB962C8B-B14F-4D97-AF65-F5344CB8AC3E}">
        <p14:creationId xmlns:p14="http://schemas.microsoft.com/office/powerpoint/2010/main" val="190772256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sloupce s obrázky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84000" y="619932"/>
            <a:ext cx="9900000" cy="599268"/>
          </a:xfrm>
        </p:spPr>
        <p:txBody>
          <a:bodyPr/>
          <a:lstStyle/>
          <a:p>
            <a:r>
              <a:rPr lang="cs-CZ" dirty="0"/>
              <a:t>Kliknutím lze upravit styl.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 hasCustomPrompt="1"/>
          </p:nvPr>
        </p:nvSpPr>
        <p:spPr>
          <a:xfrm>
            <a:off x="684001" y="4444252"/>
            <a:ext cx="2428993" cy="1403889"/>
          </a:xfrm>
          <a:noFill/>
        </p:spPr>
        <p:txBody>
          <a:bodyPr lIns="0" tIns="0" rIns="0" bIns="0">
            <a:normAutofit/>
          </a:bodyPr>
          <a:lstStyle>
            <a:lvl1pPr marL="0">
              <a:spcAft>
                <a:spcPts val="1800"/>
              </a:spcAft>
              <a:buFont typeface="Arial" panose="020B0604020202020204" pitchFamily="34" charset="0"/>
              <a:buNone/>
              <a:defRPr lang="cs-CZ" sz="150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0" indent="-288000">
              <a:buClr>
                <a:schemeClr val="accent5"/>
              </a:buClr>
              <a:buSzPct val="90000"/>
              <a:buFont typeface="Wingdings" pitchFamily="2" charset="2"/>
              <a:buNone/>
              <a:defRPr sz="1300"/>
            </a:lvl2pPr>
            <a:lvl3pPr>
              <a:buFont typeface="Wingdings" pitchFamily="2" charset="2"/>
              <a:buNone/>
              <a:defRPr/>
            </a:lvl3pPr>
            <a:lvl4pPr>
              <a:buFont typeface="Wingdings" pitchFamily="2" charset="2"/>
              <a:buNone/>
              <a:defRPr/>
            </a:lvl4pPr>
            <a:lvl5pPr>
              <a:buFont typeface="Wingdings" pitchFamily="2" charset="2"/>
              <a:buNone/>
              <a:defRPr/>
            </a:lvl5pPr>
          </a:lstStyle>
          <a:p>
            <a:pPr marL="0" lvl="1" indent="-288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chemeClr val="accent5"/>
              </a:buClr>
              <a:buSzPct val="90000"/>
              <a:buFont typeface="Wingdings" pitchFamily="2" charset="2"/>
              <a:buNone/>
            </a:pPr>
            <a:r>
              <a:rPr lang="cs-CZ" dirty="0"/>
              <a:t>Upravte styly předlohy textu.</a:t>
            </a:r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F5A12E-3DFE-4C3E-9036-7893F29C52C1}" type="slidenum">
              <a:rPr lang="cs-CZ" smtClean="0"/>
              <a:t>‹#›</a:t>
            </a:fld>
            <a:endParaRPr lang="cs-CZ"/>
          </a:p>
        </p:txBody>
      </p:sp>
      <p:sp>
        <p:nvSpPr>
          <p:cNvPr id="8" name="Zástupný symbol obrázku 7">
            <a:extLst>
              <a:ext uri="{FF2B5EF4-FFF2-40B4-BE49-F238E27FC236}">
                <a16:creationId xmlns:a16="http://schemas.microsoft.com/office/drawing/2014/main" id="{62BF156C-6399-DFD3-9F5E-24AE50EBC860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84000" y="1492625"/>
            <a:ext cx="2428993" cy="2602004"/>
          </a:xfrm>
        </p:spPr>
        <p:txBody>
          <a:bodyPr/>
          <a:lstStyle/>
          <a:p>
            <a:endParaRPr lang="cs-CZ"/>
          </a:p>
        </p:txBody>
      </p:sp>
      <p:sp>
        <p:nvSpPr>
          <p:cNvPr id="9" name="Zástupný symbol pro obsah 2">
            <a:extLst>
              <a:ext uri="{FF2B5EF4-FFF2-40B4-BE49-F238E27FC236}">
                <a16:creationId xmlns:a16="http://schemas.microsoft.com/office/drawing/2014/main" id="{1FE252C3-C241-69C2-ACDF-A6765E53EC81}"/>
              </a:ext>
            </a:extLst>
          </p:cNvPr>
          <p:cNvSpPr>
            <a:spLocks noGrp="1"/>
          </p:cNvSpPr>
          <p:nvPr>
            <p:ph sz="half" idx="14" hasCustomPrompt="1"/>
          </p:nvPr>
        </p:nvSpPr>
        <p:spPr>
          <a:xfrm>
            <a:off x="9077724" y="4444252"/>
            <a:ext cx="2428993" cy="1403889"/>
          </a:xfrm>
          <a:noFill/>
        </p:spPr>
        <p:txBody>
          <a:bodyPr lIns="0" tIns="0" rIns="0" bIns="0">
            <a:normAutofit/>
          </a:bodyPr>
          <a:lstStyle>
            <a:lvl1pPr marL="0">
              <a:spcAft>
                <a:spcPts val="1800"/>
              </a:spcAft>
              <a:buFont typeface="Arial" panose="020B0604020202020204" pitchFamily="34" charset="0"/>
              <a:buNone/>
              <a:defRPr lang="cs-CZ" sz="150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0" indent="-288000">
              <a:buClr>
                <a:schemeClr val="accent5"/>
              </a:buClr>
              <a:buSzPct val="90000"/>
              <a:buFont typeface="Wingdings" pitchFamily="2" charset="2"/>
              <a:buNone/>
              <a:defRPr sz="1300"/>
            </a:lvl2pPr>
            <a:lvl3pPr>
              <a:buFont typeface="Wingdings" pitchFamily="2" charset="2"/>
              <a:buNone/>
              <a:defRPr/>
            </a:lvl3pPr>
            <a:lvl4pPr>
              <a:buFont typeface="Wingdings" pitchFamily="2" charset="2"/>
              <a:buNone/>
              <a:defRPr/>
            </a:lvl4pPr>
            <a:lvl5pPr>
              <a:buFont typeface="Wingdings" pitchFamily="2" charset="2"/>
              <a:buNone/>
              <a:defRPr/>
            </a:lvl5pPr>
          </a:lstStyle>
          <a:p>
            <a:pPr marL="0" lvl="1" indent="-288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chemeClr val="accent5"/>
              </a:buClr>
              <a:buSzPct val="90000"/>
              <a:buFont typeface="Wingdings" pitchFamily="2" charset="2"/>
              <a:buNone/>
            </a:pPr>
            <a:r>
              <a:rPr lang="cs-CZ" dirty="0"/>
              <a:t>Upravte styly předlohy textu.</a:t>
            </a:r>
          </a:p>
        </p:txBody>
      </p:sp>
      <p:sp>
        <p:nvSpPr>
          <p:cNvPr id="13" name="Zástupný symbol obrázku 7">
            <a:extLst>
              <a:ext uri="{FF2B5EF4-FFF2-40B4-BE49-F238E27FC236}">
                <a16:creationId xmlns:a16="http://schemas.microsoft.com/office/drawing/2014/main" id="{FFC6CDFB-54AD-FC10-492E-D0931BD2D943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9077723" y="1492625"/>
            <a:ext cx="2428993" cy="2602004"/>
          </a:xfrm>
        </p:spPr>
        <p:txBody>
          <a:bodyPr/>
          <a:lstStyle/>
          <a:p>
            <a:endParaRPr lang="cs-CZ"/>
          </a:p>
        </p:txBody>
      </p:sp>
      <p:sp>
        <p:nvSpPr>
          <p:cNvPr id="14" name="Zástupný symbol pro obsah 2">
            <a:extLst>
              <a:ext uri="{FF2B5EF4-FFF2-40B4-BE49-F238E27FC236}">
                <a16:creationId xmlns:a16="http://schemas.microsoft.com/office/drawing/2014/main" id="{D5AA8550-16D6-4AA2-0FA5-8338C81AFAC5}"/>
              </a:ext>
            </a:extLst>
          </p:cNvPr>
          <p:cNvSpPr>
            <a:spLocks noGrp="1"/>
          </p:cNvSpPr>
          <p:nvPr>
            <p:ph sz="half" idx="16" hasCustomPrompt="1"/>
          </p:nvPr>
        </p:nvSpPr>
        <p:spPr>
          <a:xfrm>
            <a:off x="6279817" y="4444252"/>
            <a:ext cx="2428993" cy="1403889"/>
          </a:xfrm>
          <a:noFill/>
        </p:spPr>
        <p:txBody>
          <a:bodyPr lIns="0" tIns="0" rIns="0" bIns="0">
            <a:normAutofit/>
          </a:bodyPr>
          <a:lstStyle>
            <a:lvl1pPr marL="0">
              <a:spcAft>
                <a:spcPts val="1800"/>
              </a:spcAft>
              <a:buFont typeface="Arial" panose="020B0604020202020204" pitchFamily="34" charset="0"/>
              <a:buNone/>
              <a:defRPr lang="cs-CZ" sz="150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0" indent="-288000">
              <a:buClr>
                <a:schemeClr val="accent5"/>
              </a:buClr>
              <a:buSzPct val="90000"/>
              <a:buFont typeface="Wingdings" pitchFamily="2" charset="2"/>
              <a:buNone/>
              <a:defRPr sz="1300"/>
            </a:lvl2pPr>
            <a:lvl3pPr>
              <a:buFont typeface="Wingdings" pitchFamily="2" charset="2"/>
              <a:buNone/>
              <a:defRPr/>
            </a:lvl3pPr>
            <a:lvl4pPr>
              <a:buFont typeface="Wingdings" pitchFamily="2" charset="2"/>
              <a:buNone/>
              <a:defRPr/>
            </a:lvl4pPr>
            <a:lvl5pPr>
              <a:buFont typeface="Wingdings" pitchFamily="2" charset="2"/>
              <a:buNone/>
              <a:defRPr/>
            </a:lvl5pPr>
          </a:lstStyle>
          <a:p>
            <a:pPr marL="0" lvl="1" indent="-288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chemeClr val="accent5"/>
              </a:buClr>
              <a:buSzPct val="90000"/>
              <a:buFont typeface="Wingdings" pitchFamily="2" charset="2"/>
              <a:buNone/>
            </a:pPr>
            <a:r>
              <a:rPr lang="cs-CZ" dirty="0"/>
              <a:t>Upravte styly předlohy textu.</a:t>
            </a:r>
          </a:p>
        </p:txBody>
      </p:sp>
      <p:sp>
        <p:nvSpPr>
          <p:cNvPr id="15" name="Zástupný symbol obrázku 7">
            <a:extLst>
              <a:ext uri="{FF2B5EF4-FFF2-40B4-BE49-F238E27FC236}">
                <a16:creationId xmlns:a16="http://schemas.microsoft.com/office/drawing/2014/main" id="{32839814-62AF-2979-37C7-4992C8D6E95A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6279816" y="1492625"/>
            <a:ext cx="2428993" cy="2602004"/>
          </a:xfrm>
        </p:spPr>
        <p:txBody>
          <a:bodyPr/>
          <a:lstStyle/>
          <a:p>
            <a:endParaRPr lang="cs-CZ"/>
          </a:p>
        </p:txBody>
      </p:sp>
      <p:sp>
        <p:nvSpPr>
          <p:cNvPr id="16" name="Zástupný symbol pro obsah 2">
            <a:extLst>
              <a:ext uri="{FF2B5EF4-FFF2-40B4-BE49-F238E27FC236}">
                <a16:creationId xmlns:a16="http://schemas.microsoft.com/office/drawing/2014/main" id="{1F7AACE7-568D-33D9-AF71-3ED0BB808ED7}"/>
              </a:ext>
            </a:extLst>
          </p:cNvPr>
          <p:cNvSpPr>
            <a:spLocks noGrp="1"/>
          </p:cNvSpPr>
          <p:nvPr>
            <p:ph sz="half" idx="18" hasCustomPrompt="1"/>
          </p:nvPr>
        </p:nvSpPr>
        <p:spPr>
          <a:xfrm>
            <a:off x="3481909" y="4444252"/>
            <a:ext cx="2428993" cy="1403889"/>
          </a:xfrm>
          <a:noFill/>
        </p:spPr>
        <p:txBody>
          <a:bodyPr lIns="0" tIns="0" rIns="0" bIns="0">
            <a:normAutofit/>
          </a:bodyPr>
          <a:lstStyle>
            <a:lvl1pPr marL="0">
              <a:spcAft>
                <a:spcPts val="1800"/>
              </a:spcAft>
              <a:buFont typeface="Arial" panose="020B0604020202020204" pitchFamily="34" charset="0"/>
              <a:buNone/>
              <a:defRPr lang="cs-CZ" sz="150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0" indent="-288000">
              <a:buClr>
                <a:schemeClr val="accent5"/>
              </a:buClr>
              <a:buSzPct val="90000"/>
              <a:buFont typeface="Wingdings" pitchFamily="2" charset="2"/>
              <a:buNone/>
              <a:defRPr sz="1300"/>
            </a:lvl2pPr>
            <a:lvl3pPr>
              <a:buFont typeface="Wingdings" pitchFamily="2" charset="2"/>
              <a:buNone/>
              <a:defRPr/>
            </a:lvl3pPr>
            <a:lvl4pPr>
              <a:buFont typeface="Wingdings" pitchFamily="2" charset="2"/>
              <a:buNone/>
              <a:defRPr/>
            </a:lvl4pPr>
            <a:lvl5pPr>
              <a:buFont typeface="Wingdings" pitchFamily="2" charset="2"/>
              <a:buNone/>
              <a:defRPr/>
            </a:lvl5pPr>
          </a:lstStyle>
          <a:p>
            <a:pPr marL="0" lvl="1" indent="-288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chemeClr val="accent5"/>
              </a:buClr>
              <a:buSzPct val="90000"/>
              <a:buFont typeface="Wingdings" pitchFamily="2" charset="2"/>
              <a:buNone/>
            </a:pPr>
            <a:r>
              <a:rPr lang="cs-CZ" dirty="0"/>
              <a:t>Upravte styly předlohy textu.</a:t>
            </a:r>
          </a:p>
        </p:txBody>
      </p:sp>
      <p:sp>
        <p:nvSpPr>
          <p:cNvPr id="17" name="Zástupný symbol obrázku 7">
            <a:extLst>
              <a:ext uri="{FF2B5EF4-FFF2-40B4-BE49-F238E27FC236}">
                <a16:creationId xmlns:a16="http://schemas.microsoft.com/office/drawing/2014/main" id="{6563AB54-CE31-EE11-7C25-22BFEB0849EE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3481908" y="1492625"/>
            <a:ext cx="2428993" cy="2602004"/>
          </a:xfrm>
        </p:spPr>
        <p:txBody>
          <a:bodyPr/>
          <a:lstStyle/>
          <a:p>
            <a:endParaRPr lang="cs-CZ"/>
          </a:p>
        </p:txBody>
      </p:sp>
      <p:sp>
        <p:nvSpPr>
          <p:cNvPr id="18" name="Zástupný symbol pro číslo snímku 5">
            <a:extLst>
              <a:ext uri="{FF2B5EF4-FFF2-40B4-BE49-F238E27FC236}">
                <a16:creationId xmlns:a16="http://schemas.microsoft.com/office/drawing/2014/main" id="{E6FDC1DE-B4B0-083B-CF86-1E57EC819B18}"/>
              </a:ext>
            </a:extLst>
          </p:cNvPr>
          <p:cNvSpPr txBox="1">
            <a:spLocks/>
          </p:cNvSpPr>
          <p:nvPr userDrawn="1"/>
        </p:nvSpPr>
        <p:spPr>
          <a:xfrm>
            <a:off x="693600" y="6300000"/>
            <a:ext cx="3952828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cs-CZ"/>
            </a:defPPr>
            <a:lvl1pPr marL="0" algn="r" defTabSz="914400" rtl="0" eaLnBrk="1" latinLnBrk="0" hangingPunct="1">
              <a:defRPr sz="120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cs-CZ" sz="1000" dirty="0">
                <a:solidFill>
                  <a:schemeClr val="accent5"/>
                </a:solidFill>
              </a:rPr>
              <a:t>Ministerstvo práce a sociálních věcí</a:t>
            </a:r>
          </a:p>
        </p:txBody>
      </p:sp>
    </p:spTree>
    <p:extLst>
      <p:ext uri="{BB962C8B-B14F-4D97-AF65-F5344CB8AC3E}">
        <p14:creationId xmlns:p14="http://schemas.microsoft.com/office/powerpoint/2010/main" val="425474288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odnadpis, 4 sloupce s obrázky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84000" y="619932"/>
            <a:ext cx="9900000" cy="599268"/>
          </a:xfrm>
        </p:spPr>
        <p:txBody>
          <a:bodyPr/>
          <a:lstStyle/>
          <a:p>
            <a:r>
              <a:rPr lang="cs-CZ" dirty="0"/>
              <a:t>Kliknutím lze upravit styl.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 hasCustomPrompt="1"/>
          </p:nvPr>
        </p:nvSpPr>
        <p:spPr>
          <a:xfrm>
            <a:off x="684001" y="4444252"/>
            <a:ext cx="2428993" cy="1403889"/>
          </a:xfrm>
          <a:noFill/>
        </p:spPr>
        <p:txBody>
          <a:bodyPr lIns="0" tIns="0" rIns="0" bIns="0">
            <a:normAutofit/>
          </a:bodyPr>
          <a:lstStyle>
            <a:lvl1pPr marL="0">
              <a:spcAft>
                <a:spcPts val="1800"/>
              </a:spcAft>
              <a:buFont typeface="Arial" panose="020B0604020202020204" pitchFamily="34" charset="0"/>
              <a:buNone/>
              <a:defRPr lang="cs-CZ" sz="150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0" indent="-288000">
              <a:buClr>
                <a:schemeClr val="accent5"/>
              </a:buClr>
              <a:buSzPct val="90000"/>
              <a:buFont typeface="Wingdings" pitchFamily="2" charset="2"/>
              <a:buNone/>
              <a:defRPr sz="1300"/>
            </a:lvl2pPr>
            <a:lvl3pPr>
              <a:buFont typeface="Wingdings" pitchFamily="2" charset="2"/>
              <a:buNone/>
              <a:defRPr/>
            </a:lvl3pPr>
            <a:lvl4pPr>
              <a:buFont typeface="Wingdings" pitchFamily="2" charset="2"/>
              <a:buNone/>
              <a:defRPr/>
            </a:lvl4pPr>
            <a:lvl5pPr>
              <a:buFont typeface="Wingdings" pitchFamily="2" charset="2"/>
              <a:buNone/>
              <a:defRPr/>
            </a:lvl5pPr>
          </a:lstStyle>
          <a:p>
            <a:pPr marL="0" lvl="1" indent="-288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chemeClr val="accent5"/>
              </a:buClr>
              <a:buSzPct val="90000"/>
              <a:buFont typeface="Wingdings" pitchFamily="2" charset="2"/>
              <a:buNone/>
            </a:pPr>
            <a:r>
              <a:rPr lang="cs-CZ" dirty="0"/>
              <a:t>Upravte styly předlohy textu.</a:t>
            </a:r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F5A12E-3DFE-4C3E-9036-7893F29C52C1}" type="slidenum">
              <a:rPr lang="cs-CZ" smtClean="0"/>
              <a:t>‹#›</a:t>
            </a:fld>
            <a:endParaRPr lang="cs-CZ"/>
          </a:p>
        </p:txBody>
      </p:sp>
      <p:sp>
        <p:nvSpPr>
          <p:cNvPr id="8" name="Zástupný symbol obrázku 7">
            <a:extLst>
              <a:ext uri="{FF2B5EF4-FFF2-40B4-BE49-F238E27FC236}">
                <a16:creationId xmlns:a16="http://schemas.microsoft.com/office/drawing/2014/main" id="{62BF156C-6399-DFD3-9F5E-24AE50EBC860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84000" y="2215662"/>
            <a:ext cx="2428993" cy="1878966"/>
          </a:xfrm>
        </p:spPr>
        <p:txBody>
          <a:bodyPr/>
          <a:lstStyle/>
          <a:p>
            <a:endParaRPr lang="cs-CZ"/>
          </a:p>
        </p:txBody>
      </p:sp>
      <p:sp>
        <p:nvSpPr>
          <p:cNvPr id="9" name="Zástupný symbol pro obsah 2">
            <a:extLst>
              <a:ext uri="{FF2B5EF4-FFF2-40B4-BE49-F238E27FC236}">
                <a16:creationId xmlns:a16="http://schemas.microsoft.com/office/drawing/2014/main" id="{1FE252C3-C241-69C2-ACDF-A6765E53EC81}"/>
              </a:ext>
            </a:extLst>
          </p:cNvPr>
          <p:cNvSpPr>
            <a:spLocks noGrp="1"/>
          </p:cNvSpPr>
          <p:nvPr>
            <p:ph sz="half" idx="14" hasCustomPrompt="1"/>
          </p:nvPr>
        </p:nvSpPr>
        <p:spPr>
          <a:xfrm>
            <a:off x="9077724" y="4444252"/>
            <a:ext cx="2428993" cy="1403889"/>
          </a:xfrm>
          <a:noFill/>
        </p:spPr>
        <p:txBody>
          <a:bodyPr lIns="0" tIns="0" rIns="0" bIns="0">
            <a:normAutofit/>
          </a:bodyPr>
          <a:lstStyle>
            <a:lvl1pPr marL="0">
              <a:spcAft>
                <a:spcPts val="1800"/>
              </a:spcAft>
              <a:buFont typeface="Arial" panose="020B0604020202020204" pitchFamily="34" charset="0"/>
              <a:buNone/>
              <a:defRPr lang="cs-CZ" sz="150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0" indent="-288000">
              <a:buClr>
                <a:schemeClr val="accent5"/>
              </a:buClr>
              <a:buSzPct val="90000"/>
              <a:buFont typeface="Wingdings" pitchFamily="2" charset="2"/>
              <a:buNone/>
              <a:defRPr sz="1300"/>
            </a:lvl2pPr>
            <a:lvl3pPr>
              <a:buFont typeface="Wingdings" pitchFamily="2" charset="2"/>
              <a:buNone/>
              <a:defRPr/>
            </a:lvl3pPr>
            <a:lvl4pPr>
              <a:buFont typeface="Wingdings" pitchFamily="2" charset="2"/>
              <a:buNone/>
              <a:defRPr/>
            </a:lvl4pPr>
            <a:lvl5pPr>
              <a:buFont typeface="Wingdings" pitchFamily="2" charset="2"/>
              <a:buNone/>
              <a:defRPr/>
            </a:lvl5pPr>
          </a:lstStyle>
          <a:p>
            <a:pPr marL="0" lvl="1" indent="-288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chemeClr val="accent5"/>
              </a:buClr>
              <a:buSzPct val="90000"/>
              <a:buFont typeface="Wingdings" pitchFamily="2" charset="2"/>
              <a:buNone/>
            </a:pPr>
            <a:r>
              <a:rPr lang="cs-CZ" dirty="0"/>
              <a:t>Upravte styly předlohy textu.</a:t>
            </a:r>
          </a:p>
        </p:txBody>
      </p:sp>
      <p:sp>
        <p:nvSpPr>
          <p:cNvPr id="13" name="Zástupný symbol obrázku 7">
            <a:extLst>
              <a:ext uri="{FF2B5EF4-FFF2-40B4-BE49-F238E27FC236}">
                <a16:creationId xmlns:a16="http://schemas.microsoft.com/office/drawing/2014/main" id="{FFC6CDFB-54AD-FC10-492E-D0931BD2D943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9077723" y="2215662"/>
            <a:ext cx="2428993" cy="1878966"/>
          </a:xfrm>
        </p:spPr>
        <p:txBody>
          <a:bodyPr/>
          <a:lstStyle/>
          <a:p>
            <a:endParaRPr lang="cs-CZ"/>
          </a:p>
        </p:txBody>
      </p:sp>
      <p:sp>
        <p:nvSpPr>
          <p:cNvPr id="14" name="Zástupný symbol pro obsah 2">
            <a:extLst>
              <a:ext uri="{FF2B5EF4-FFF2-40B4-BE49-F238E27FC236}">
                <a16:creationId xmlns:a16="http://schemas.microsoft.com/office/drawing/2014/main" id="{D5AA8550-16D6-4AA2-0FA5-8338C81AFAC5}"/>
              </a:ext>
            </a:extLst>
          </p:cNvPr>
          <p:cNvSpPr>
            <a:spLocks noGrp="1"/>
          </p:cNvSpPr>
          <p:nvPr>
            <p:ph sz="half" idx="16" hasCustomPrompt="1"/>
          </p:nvPr>
        </p:nvSpPr>
        <p:spPr>
          <a:xfrm>
            <a:off x="6279817" y="4444252"/>
            <a:ext cx="2428993" cy="1403889"/>
          </a:xfrm>
          <a:noFill/>
        </p:spPr>
        <p:txBody>
          <a:bodyPr lIns="0" tIns="0" rIns="0" bIns="0">
            <a:normAutofit/>
          </a:bodyPr>
          <a:lstStyle>
            <a:lvl1pPr marL="0">
              <a:spcAft>
                <a:spcPts val="1800"/>
              </a:spcAft>
              <a:buFont typeface="Arial" panose="020B0604020202020204" pitchFamily="34" charset="0"/>
              <a:buNone/>
              <a:defRPr lang="cs-CZ" sz="150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0" indent="-288000">
              <a:buClr>
                <a:schemeClr val="accent5"/>
              </a:buClr>
              <a:buSzPct val="90000"/>
              <a:buFont typeface="Wingdings" pitchFamily="2" charset="2"/>
              <a:buNone/>
              <a:defRPr sz="1300"/>
            </a:lvl2pPr>
            <a:lvl3pPr>
              <a:buFont typeface="Wingdings" pitchFamily="2" charset="2"/>
              <a:buNone/>
              <a:defRPr/>
            </a:lvl3pPr>
            <a:lvl4pPr>
              <a:buFont typeface="Wingdings" pitchFamily="2" charset="2"/>
              <a:buNone/>
              <a:defRPr/>
            </a:lvl4pPr>
            <a:lvl5pPr>
              <a:buFont typeface="Wingdings" pitchFamily="2" charset="2"/>
              <a:buNone/>
              <a:defRPr/>
            </a:lvl5pPr>
          </a:lstStyle>
          <a:p>
            <a:pPr marL="0" lvl="1" indent="-288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chemeClr val="accent5"/>
              </a:buClr>
              <a:buSzPct val="90000"/>
              <a:buFont typeface="Wingdings" pitchFamily="2" charset="2"/>
              <a:buNone/>
            </a:pPr>
            <a:r>
              <a:rPr lang="cs-CZ" dirty="0"/>
              <a:t>Upravte styly předlohy textu.</a:t>
            </a:r>
          </a:p>
        </p:txBody>
      </p:sp>
      <p:sp>
        <p:nvSpPr>
          <p:cNvPr id="15" name="Zástupný symbol obrázku 7">
            <a:extLst>
              <a:ext uri="{FF2B5EF4-FFF2-40B4-BE49-F238E27FC236}">
                <a16:creationId xmlns:a16="http://schemas.microsoft.com/office/drawing/2014/main" id="{32839814-62AF-2979-37C7-4992C8D6E95A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6279816" y="2215662"/>
            <a:ext cx="2428993" cy="1878966"/>
          </a:xfrm>
        </p:spPr>
        <p:txBody>
          <a:bodyPr/>
          <a:lstStyle/>
          <a:p>
            <a:endParaRPr lang="cs-CZ"/>
          </a:p>
        </p:txBody>
      </p:sp>
      <p:sp>
        <p:nvSpPr>
          <p:cNvPr id="16" name="Zástupný symbol pro obsah 2">
            <a:extLst>
              <a:ext uri="{FF2B5EF4-FFF2-40B4-BE49-F238E27FC236}">
                <a16:creationId xmlns:a16="http://schemas.microsoft.com/office/drawing/2014/main" id="{1F7AACE7-568D-33D9-AF71-3ED0BB808ED7}"/>
              </a:ext>
            </a:extLst>
          </p:cNvPr>
          <p:cNvSpPr>
            <a:spLocks noGrp="1"/>
          </p:cNvSpPr>
          <p:nvPr>
            <p:ph sz="half" idx="18" hasCustomPrompt="1"/>
          </p:nvPr>
        </p:nvSpPr>
        <p:spPr>
          <a:xfrm>
            <a:off x="3481909" y="4444252"/>
            <a:ext cx="2428993" cy="1403889"/>
          </a:xfrm>
          <a:noFill/>
        </p:spPr>
        <p:txBody>
          <a:bodyPr lIns="0" tIns="0" rIns="0" bIns="0">
            <a:normAutofit/>
          </a:bodyPr>
          <a:lstStyle>
            <a:lvl1pPr marL="0">
              <a:spcAft>
                <a:spcPts val="1800"/>
              </a:spcAft>
              <a:buFont typeface="Arial" panose="020B0604020202020204" pitchFamily="34" charset="0"/>
              <a:buNone/>
              <a:defRPr lang="cs-CZ" sz="150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0" indent="-288000">
              <a:buClr>
                <a:schemeClr val="accent5"/>
              </a:buClr>
              <a:buSzPct val="90000"/>
              <a:buFont typeface="Wingdings" pitchFamily="2" charset="2"/>
              <a:buNone/>
              <a:defRPr sz="1300"/>
            </a:lvl2pPr>
            <a:lvl3pPr>
              <a:buFont typeface="Wingdings" pitchFamily="2" charset="2"/>
              <a:buNone/>
              <a:defRPr/>
            </a:lvl3pPr>
            <a:lvl4pPr>
              <a:buFont typeface="Wingdings" pitchFamily="2" charset="2"/>
              <a:buNone/>
              <a:defRPr/>
            </a:lvl4pPr>
            <a:lvl5pPr>
              <a:buFont typeface="Wingdings" pitchFamily="2" charset="2"/>
              <a:buNone/>
              <a:defRPr/>
            </a:lvl5pPr>
          </a:lstStyle>
          <a:p>
            <a:pPr marL="0" lvl="1" indent="-288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chemeClr val="accent5"/>
              </a:buClr>
              <a:buSzPct val="90000"/>
              <a:buFont typeface="Wingdings" pitchFamily="2" charset="2"/>
              <a:buNone/>
            </a:pPr>
            <a:r>
              <a:rPr lang="cs-CZ" dirty="0"/>
              <a:t>Upravte styly předlohy textu.</a:t>
            </a:r>
          </a:p>
        </p:txBody>
      </p:sp>
      <p:sp>
        <p:nvSpPr>
          <p:cNvPr id="17" name="Zástupný symbol obrázku 7">
            <a:extLst>
              <a:ext uri="{FF2B5EF4-FFF2-40B4-BE49-F238E27FC236}">
                <a16:creationId xmlns:a16="http://schemas.microsoft.com/office/drawing/2014/main" id="{6563AB54-CE31-EE11-7C25-22BFEB0849EE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3481908" y="2215662"/>
            <a:ext cx="2428993" cy="1878966"/>
          </a:xfrm>
        </p:spPr>
        <p:txBody>
          <a:bodyPr/>
          <a:lstStyle/>
          <a:p>
            <a:endParaRPr lang="cs-CZ"/>
          </a:p>
        </p:txBody>
      </p:sp>
      <p:sp>
        <p:nvSpPr>
          <p:cNvPr id="4" name="Zástupný text 8">
            <a:extLst>
              <a:ext uri="{FF2B5EF4-FFF2-40B4-BE49-F238E27FC236}">
                <a16:creationId xmlns:a16="http://schemas.microsoft.com/office/drawing/2014/main" id="{3F155FFF-35D5-B4D6-8671-E1360187A54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684000" y="1243809"/>
            <a:ext cx="5259600" cy="772560"/>
          </a:xfrm>
        </p:spPr>
        <p:txBody>
          <a:bodyPr/>
          <a:lstStyle>
            <a:lvl1pPr indent="0">
              <a:buNone/>
              <a:defRPr lang="cs-CZ" sz="2000" kern="1200" dirty="0">
                <a:solidFill>
                  <a:schemeClr val="accent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1000"/>
              </a:spcAft>
              <a:buFont typeface="Wingdings" pitchFamily="2" charset="2"/>
              <a:buNone/>
            </a:pPr>
            <a:r>
              <a:rPr lang="cs-CZ" dirty="0"/>
              <a:t>Po kliknutí můžete upravovat styly textu v předloze.</a:t>
            </a:r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5F60B77F-477A-D5FB-8405-23971B2738BD}"/>
              </a:ext>
            </a:extLst>
          </p:cNvPr>
          <p:cNvSpPr txBox="1">
            <a:spLocks/>
          </p:cNvSpPr>
          <p:nvPr userDrawn="1"/>
        </p:nvSpPr>
        <p:spPr>
          <a:xfrm>
            <a:off x="693600" y="6300000"/>
            <a:ext cx="3952828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cs-CZ"/>
            </a:defPPr>
            <a:lvl1pPr marL="0" algn="r" defTabSz="914400" rtl="0" eaLnBrk="1" latinLnBrk="0" hangingPunct="1">
              <a:defRPr sz="120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cs-CZ" sz="1000" dirty="0">
                <a:solidFill>
                  <a:schemeClr val="accent5"/>
                </a:solidFill>
              </a:rPr>
              <a:t>Ministerstvo práce a sociálních věcí</a:t>
            </a:r>
          </a:p>
        </p:txBody>
      </p:sp>
    </p:spTree>
    <p:extLst>
      <p:ext uri="{BB962C8B-B14F-4D97-AF65-F5344CB8AC3E}">
        <p14:creationId xmlns:p14="http://schemas.microsoft.com/office/powerpoint/2010/main" val="371284409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Podnadpis, 4 sloupce s obrázky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84000" y="619932"/>
            <a:ext cx="9900000" cy="599268"/>
          </a:xfrm>
        </p:spPr>
        <p:txBody>
          <a:bodyPr/>
          <a:lstStyle/>
          <a:p>
            <a:r>
              <a:rPr lang="cs-CZ" dirty="0"/>
              <a:t>Kliknutím lze upravit styl.</a:t>
            </a:r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F5A12E-3DFE-4C3E-9036-7893F29C52C1}" type="slidenum">
              <a:rPr lang="cs-CZ" smtClean="0"/>
              <a:t>‹#›</a:t>
            </a:fld>
            <a:endParaRPr lang="cs-CZ"/>
          </a:p>
        </p:txBody>
      </p:sp>
      <p:sp>
        <p:nvSpPr>
          <p:cNvPr id="8" name="Zástupný symbol obrázku 7">
            <a:extLst>
              <a:ext uri="{FF2B5EF4-FFF2-40B4-BE49-F238E27FC236}">
                <a16:creationId xmlns:a16="http://schemas.microsoft.com/office/drawing/2014/main" id="{62BF156C-6399-DFD3-9F5E-24AE50EBC860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84000" y="2215662"/>
            <a:ext cx="2428993" cy="1878966"/>
          </a:xfrm>
        </p:spPr>
        <p:txBody>
          <a:bodyPr/>
          <a:lstStyle/>
          <a:p>
            <a:endParaRPr lang="cs-CZ"/>
          </a:p>
        </p:txBody>
      </p:sp>
      <p:sp>
        <p:nvSpPr>
          <p:cNvPr id="13" name="Zástupný symbol obrázku 7">
            <a:extLst>
              <a:ext uri="{FF2B5EF4-FFF2-40B4-BE49-F238E27FC236}">
                <a16:creationId xmlns:a16="http://schemas.microsoft.com/office/drawing/2014/main" id="{FFC6CDFB-54AD-FC10-492E-D0931BD2D943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9077723" y="2215662"/>
            <a:ext cx="2428993" cy="1878966"/>
          </a:xfrm>
        </p:spPr>
        <p:txBody>
          <a:bodyPr/>
          <a:lstStyle/>
          <a:p>
            <a:endParaRPr lang="cs-CZ"/>
          </a:p>
        </p:txBody>
      </p:sp>
      <p:sp>
        <p:nvSpPr>
          <p:cNvPr id="15" name="Zástupný symbol obrázku 7">
            <a:extLst>
              <a:ext uri="{FF2B5EF4-FFF2-40B4-BE49-F238E27FC236}">
                <a16:creationId xmlns:a16="http://schemas.microsoft.com/office/drawing/2014/main" id="{32839814-62AF-2979-37C7-4992C8D6E95A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6279816" y="2215662"/>
            <a:ext cx="2428993" cy="1878966"/>
          </a:xfrm>
        </p:spPr>
        <p:txBody>
          <a:bodyPr/>
          <a:lstStyle/>
          <a:p>
            <a:endParaRPr lang="cs-CZ"/>
          </a:p>
        </p:txBody>
      </p:sp>
      <p:sp>
        <p:nvSpPr>
          <p:cNvPr id="17" name="Zástupný symbol obrázku 7">
            <a:extLst>
              <a:ext uri="{FF2B5EF4-FFF2-40B4-BE49-F238E27FC236}">
                <a16:creationId xmlns:a16="http://schemas.microsoft.com/office/drawing/2014/main" id="{6563AB54-CE31-EE11-7C25-22BFEB0849EE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3481908" y="2215662"/>
            <a:ext cx="2428993" cy="1878966"/>
          </a:xfrm>
        </p:spPr>
        <p:txBody>
          <a:bodyPr/>
          <a:lstStyle/>
          <a:p>
            <a:endParaRPr lang="cs-CZ"/>
          </a:p>
        </p:txBody>
      </p:sp>
      <p:sp>
        <p:nvSpPr>
          <p:cNvPr id="4" name="Zástupný text 8">
            <a:extLst>
              <a:ext uri="{FF2B5EF4-FFF2-40B4-BE49-F238E27FC236}">
                <a16:creationId xmlns:a16="http://schemas.microsoft.com/office/drawing/2014/main" id="{3F155FFF-35D5-B4D6-8671-E1360187A54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684000" y="1243809"/>
            <a:ext cx="5259600" cy="772560"/>
          </a:xfrm>
        </p:spPr>
        <p:txBody>
          <a:bodyPr/>
          <a:lstStyle>
            <a:lvl1pPr>
              <a:buNone/>
              <a:defRPr lang="cs-CZ" sz="2000" kern="1200" dirty="0">
                <a:solidFill>
                  <a:schemeClr val="accent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1000"/>
              </a:spcAft>
              <a:buFont typeface="Wingdings" pitchFamily="2" charset="2"/>
              <a:buNone/>
            </a:pPr>
            <a:r>
              <a:rPr lang="cs-CZ" dirty="0"/>
              <a:t>Po kliknutí můžete upravovat styly textu v předloze.</a:t>
            </a:r>
          </a:p>
        </p:txBody>
      </p:sp>
      <p:sp>
        <p:nvSpPr>
          <p:cNvPr id="6" name="Zástupný symbol pro obsah 2">
            <a:extLst>
              <a:ext uri="{FF2B5EF4-FFF2-40B4-BE49-F238E27FC236}">
                <a16:creationId xmlns:a16="http://schemas.microsoft.com/office/drawing/2014/main" id="{E7812EDD-8649-F4D5-7B51-E6CC2223D022}"/>
              </a:ext>
            </a:extLst>
          </p:cNvPr>
          <p:cNvSpPr>
            <a:spLocks noGrp="1"/>
          </p:cNvSpPr>
          <p:nvPr>
            <p:ph sz="half" idx="21" hasCustomPrompt="1"/>
          </p:nvPr>
        </p:nvSpPr>
        <p:spPr>
          <a:xfrm>
            <a:off x="693600" y="4444252"/>
            <a:ext cx="2419393" cy="1403889"/>
          </a:xfrm>
        </p:spPr>
        <p:txBody>
          <a:bodyPr>
            <a:normAutofit/>
          </a:bodyPr>
          <a:lstStyle>
            <a:lvl1pPr marL="0" indent="0">
              <a:spcAft>
                <a:spcPts val="1000"/>
              </a:spcAft>
              <a:buFont typeface="Arial" panose="020B0604020202020204" pitchFamily="34" charset="0"/>
              <a:buNone/>
              <a:defRPr sz="1500" b="1">
                <a:solidFill>
                  <a:schemeClr val="accent3"/>
                </a:solidFill>
              </a:defRPr>
            </a:lvl1pPr>
            <a:lvl2pPr marL="0" indent="-288000">
              <a:buClr>
                <a:schemeClr val="accent5"/>
              </a:buClr>
              <a:buSzPct val="90000"/>
              <a:buFont typeface="Wingdings" pitchFamily="2" charset="2"/>
              <a:buNone/>
              <a:defRPr sz="1500"/>
            </a:lvl2pPr>
            <a:lvl3pPr>
              <a:buFont typeface="Wingdings" pitchFamily="2" charset="2"/>
              <a:buNone/>
              <a:defRPr/>
            </a:lvl3pPr>
            <a:lvl4pPr>
              <a:buFont typeface="Wingdings" pitchFamily="2" charset="2"/>
              <a:buNone/>
              <a:defRPr/>
            </a:lvl4pPr>
            <a:lvl5pPr>
              <a:buFont typeface="Wingdings" pitchFamily="2" charset="2"/>
              <a:buNone/>
              <a:defRPr/>
            </a:lvl5pPr>
          </a:lstStyle>
          <a:p>
            <a:pPr lvl="0"/>
            <a:r>
              <a:rPr lang="cs-CZ" dirty="0"/>
              <a:t>Název fotky</a:t>
            </a:r>
          </a:p>
          <a:p>
            <a:pPr lvl="1"/>
            <a:r>
              <a:rPr lang="cs-CZ" dirty="0"/>
              <a:t>Druhá úroveň</a:t>
            </a:r>
          </a:p>
        </p:txBody>
      </p:sp>
      <p:sp>
        <p:nvSpPr>
          <p:cNvPr id="10" name="Zástupný symbol pro obsah 2">
            <a:extLst>
              <a:ext uri="{FF2B5EF4-FFF2-40B4-BE49-F238E27FC236}">
                <a16:creationId xmlns:a16="http://schemas.microsoft.com/office/drawing/2014/main" id="{CAD76A9F-6DA0-AC18-4A06-8DD0C0F56CAD}"/>
              </a:ext>
            </a:extLst>
          </p:cNvPr>
          <p:cNvSpPr>
            <a:spLocks noGrp="1"/>
          </p:cNvSpPr>
          <p:nvPr>
            <p:ph sz="half" idx="22" hasCustomPrompt="1"/>
          </p:nvPr>
        </p:nvSpPr>
        <p:spPr>
          <a:xfrm>
            <a:off x="3484926" y="4444252"/>
            <a:ext cx="2419393" cy="1403889"/>
          </a:xfrm>
        </p:spPr>
        <p:txBody>
          <a:bodyPr>
            <a:normAutofit/>
          </a:bodyPr>
          <a:lstStyle>
            <a:lvl1pPr marL="0" indent="0">
              <a:spcAft>
                <a:spcPts val="1000"/>
              </a:spcAft>
              <a:buFont typeface="Arial" panose="020B0604020202020204" pitchFamily="34" charset="0"/>
              <a:buNone/>
              <a:defRPr sz="1500" b="1">
                <a:solidFill>
                  <a:schemeClr val="accent3"/>
                </a:solidFill>
              </a:defRPr>
            </a:lvl1pPr>
            <a:lvl2pPr marL="0" indent="-288000">
              <a:buClr>
                <a:schemeClr val="accent5"/>
              </a:buClr>
              <a:buSzPct val="90000"/>
              <a:buFont typeface="Wingdings" pitchFamily="2" charset="2"/>
              <a:buNone/>
              <a:defRPr sz="1500"/>
            </a:lvl2pPr>
            <a:lvl3pPr>
              <a:buFont typeface="Wingdings" pitchFamily="2" charset="2"/>
              <a:buNone/>
              <a:defRPr/>
            </a:lvl3pPr>
            <a:lvl4pPr>
              <a:buFont typeface="Wingdings" pitchFamily="2" charset="2"/>
              <a:buNone/>
              <a:defRPr/>
            </a:lvl4pPr>
            <a:lvl5pPr>
              <a:buFont typeface="Wingdings" pitchFamily="2" charset="2"/>
              <a:buNone/>
              <a:defRPr/>
            </a:lvl5pPr>
          </a:lstStyle>
          <a:p>
            <a:pPr lvl="0"/>
            <a:r>
              <a:rPr lang="cs-CZ" dirty="0"/>
              <a:t>Název fotky</a:t>
            </a:r>
          </a:p>
          <a:p>
            <a:pPr lvl="1"/>
            <a:r>
              <a:rPr lang="cs-CZ" dirty="0"/>
              <a:t>Druhá úroveň</a:t>
            </a:r>
          </a:p>
        </p:txBody>
      </p:sp>
      <p:sp>
        <p:nvSpPr>
          <p:cNvPr id="11" name="Zástupný symbol pro obsah 2">
            <a:extLst>
              <a:ext uri="{FF2B5EF4-FFF2-40B4-BE49-F238E27FC236}">
                <a16:creationId xmlns:a16="http://schemas.microsoft.com/office/drawing/2014/main" id="{7FED81D5-414D-425B-67EE-DA3352694518}"/>
              </a:ext>
            </a:extLst>
          </p:cNvPr>
          <p:cNvSpPr>
            <a:spLocks noGrp="1"/>
          </p:cNvSpPr>
          <p:nvPr>
            <p:ph sz="half" idx="23" hasCustomPrompt="1"/>
          </p:nvPr>
        </p:nvSpPr>
        <p:spPr>
          <a:xfrm>
            <a:off x="6279400" y="4444252"/>
            <a:ext cx="2419393" cy="1403889"/>
          </a:xfrm>
        </p:spPr>
        <p:txBody>
          <a:bodyPr>
            <a:normAutofit/>
          </a:bodyPr>
          <a:lstStyle>
            <a:lvl1pPr marL="0" indent="0">
              <a:spcAft>
                <a:spcPts val="1000"/>
              </a:spcAft>
              <a:buFont typeface="Arial" panose="020B0604020202020204" pitchFamily="34" charset="0"/>
              <a:buNone/>
              <a:defRPr sz="1500" b="1">
                <a:solidFill>
                  <a:schemeClr val="accent3"/>
                </a:solidFill>
              </a:defRPr>
            </a:lvl1pPr>
            <a:lvl2pPr marL="0" indent="-288000">
              <a:buClr>
                <a:schemeClr val="accent5"/>
              </a:buClr>
              <a:buSzPct val="90000"/>
              <a:buFont typeface="Wingdings" pitchFamily="2" charset="2"/>
              <a:buNone/>
              <a:defRPr sz="1500"/>
            </a:lvl2pPr>
            <a:lvl3pPr>
              <a:buFont typeface="Wingdings" pitchFamily="2" charset="2"/>
              <a:buNone/>
              <a:defRPr/>
            </a:lvl3pPr>
            <a:lvl4pPr>
              <a:buFont typeface="Wingdings" pitchFamily="2" charset="2"/>
              <a:buNone/>
              <a:defRPr/>
            </a:lvl4pPr>
            <a:lvl5pPr>
              <a:buFont typeface="Wingdings" pitchFamily="2" charset="2"/>
              <a:buNone/>
              <a:defRPr/>
            </a:lvl5pPr>
          </a:lstStyle>
          <a:p>
            <a:pPr lvl="0"/>
            <a:r>
              <a:rPr lang="cs-CZ" dirty="0"/>
              <a:t>Název fotky</a:t>
            </a:r>
          </a:p>
          <a:p>
            <a:pPr lvl="1"/>
            <a:r>
              <a:rPr lang="cs-CZ" dirty="0"/>
              <a:t>Druhá úroveň</a:t>
            </a:r>
          </a:p>
        </p:txBody>
      </p:sp>
      <p:sp>
        <p:nvSpPr>
          <p:cNvPr id="12" name="Zástupný symbol pro obsah 2">
            <a:extLst>
              <a:ext uri="{FF2B5EF4-FFF2-40B4-BE49-F238E27FC236}">
                <a16:creationId xmlns:a16="http://schemas.microsoft.com/office/drawing/2014/main" id="{BD1F73CC-2087-3052-FC89-2B1E982B6210}"/>
              </a:ext>
            </a:extLst>
          </p:cNvPr>
          <p:cNvSpPr>
            <a:spLocks noGrp="1"/>
          </p:cNvSpPr>
          <p:nvPr>
            <p:ph sz="half" idx="24" hasCustomPrompt="1"/>
          </p:nvPr>
        </p:nvSpPr>
        <p:spPr>
          <a:xfrm>
            <a:off x="9073875" y="4444252"/>
            <a:ext cx="2419393" cy="1403889"/>
          </a:xfrm>
        </p:spPr>
        <p:txBody>
          <a:bodyPr>
            <a:normAutofit/>
          </a:bodyPr>
          <a:lstStyle>
            <a:lvl1pPr marL="0" indent="0">
              <a:spcAft>
                <a:spcPts val="1000"/>
              </a:spcAft>
              <a:buFont typeface="Arial" panose="020B0604020202020204" pitchFamily="34" charset="0"/>
              <a:buNone/>
              <a:defRPr sz="1500" b="1">
                <a:solidFill>
                  <a:schemeClr val="accent3"/>
                </a:solidFill>
              </a:defRPr>
            </a:lvl1pPr>
            <a:lvl2pPr marL="0" indent="-288000">
              <a:buClr>
                <a:schemeClr val="accent5"/>
              </a:buClr>
              <a:buSzPct val="90000"/>
              <a:buFont typeface="Wingdings" pitchFamily="2" charset="2"/>
              <a:buNone/>
              <a:defRPr sz="1500"/>
            </a:lvl2pPr>
            <a:lvl3pPr>
              <a:buFont typeface="Wingdings" pitchFamily="2" charset="2"/>
              <a:buNone/>
              <a:defRPr/>
            </a:lvl3pPr>
            <a:lvl4pPr>
              <a:buFont typeface="Wingdings" pitchFamily="2" charset="2"/>
              <a:buNone/>
              <a:defRPr/>
            </a:lvl4pPr>
            <a:lvl5pPr>
              <a:buFont typeface="Wingdings" pitchFamily="2" charset="2"/>
              <a:buNone/>
              <a:defRPr/>
            </a:lvl5pPr>
          </a:lstStyle>
          <a:p>
            <a:pPr lvl="0"/>
            <a:r>
              <a:rPr lang="cs-CZ" dirty="0"/>
              <a:t>Název fotky</a:t>
            </a:r>
          </a:p>
          <a:p>
            <a:pPr lvl="1"/>
            <a:r>
              <a:rPr lang="cs-CZ" dirty="0"/>
              <a:t>Druhá úroveň</a:t>
            </a:r>
          </a:p>
        </p:txBody>
      </p:sp>
      <p:sp>
        <p:nvSpPr>
          <p:cNvPr id="18" name="Zástupný symbol pro číslo snímku 5">
            <a:extLst>
              <a:ext uri="{FF2B5EF4-FFF2-40B4-BE49-F238E27FC236}">
                <a16:creationId xmlns:a16="http://schemas.microsoft.com/office/drawing/2014/main" id="{0E9E0BDC-B470-B4BC-892A-7CD72300D49D}"/>
              </a:ext>
            </a:extLst>
          </p:cNvPr>
          <p:cNvSpPr txBox="1">
            <a:spLocks/>
          </p:cNvSpPr>
          <p:nvPr userDrawn="1"/>
        </p:nvSpPr>
        <p:spPr>
          <a:xfrm>
            <a:off x="693600" y="6300000"/>
            <a:ext cx="3952828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cs-CZ"/>
            </a:defPPr>
            <a:lvl1pPr marL="0" algn="r" defTabSz="914400" rtl="0" eaLnBrk="1" latinLnBrk="0" hangingPunct="1">
              <a:defRPr sz="120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cs-CZ" sz="1000" dirty="0">
                <a:solidFill>
                  <a:schemeClr val="accent5"/>
                </a:solidFill>
              </a:rPr>
              <a:t>Ministerstvo práce a sociálních věcí</a:t>
            </a:r>
          </a:p>
        </p:txBody>
      </p:sp>
    </p:spTree>
    <p:extLst>
      <p:ext uri="{BB962C8B-B14F-4D97-AF65-F5344CB8AC3E}">
        <p14:creationId xmlns:p14="http://schemas.microsoft.com/office/powerpoint/2010/main" val="52016566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sloupce s obrázky a popisem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84000" y="619932"/>
            <a:ext cx="9900000" cy="599268"/>
          </a:xfrm>
        </p:spPr>
        <p:txBody>
          <a:bodyPr/>
          <a:lstStyle/>
          <a:p>
            <a:r>
              <a:rPr lang="cs-CZ" dirty="0"/>
              <a:t>Kliknutím lze upravit styl.</a:t>
            </a:r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F5A12E-3DFE-4C3E-9036-7893F29C52C1}" type="slidenum">
              <a:rPr lang="cs-CZ" smtClean="0"/>
              <a:t>‹#›</a:t>
            </a:fld>
            <a:endParaRPr lang="cs-CZ"/>
          </a:p>
        </p:txBody>
      </p:sp>
      <p:sp>
        <p:nvSpPr>
          <p:cNvPr id="8" name="Zástupný symbol obrázku 7">
            <a:extLst>
              <a:ext uri="{FF2B5EF4-FFF2-40B4-BE49-F238E27FC236}">
                <a16:creationId xmlns:a16="http://schemas.microsoft.com/office/drawing/2014/main" id="{62BF156C-6399-DFD3-9F5E-24AE50EBC860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84000" y="1486968"/>
            <a:ext cx="2428993" cy="2607660"/>
          </a:xfrm>
        </p:spPr>
        <p:txBody>
          <a:bodyPr/>
          <a:lstStyle/>
          <a:p>
            <a:endParaRPr lang="cs-CZ"/>
          </a:p>
        </p:txBody>
      </p:sp>
      <p:sp>
        <p:nvSpPr>
          <p:cNvPr id="13" name="Zástupný symbol obrázku 7">
            <a:extLst>
              <a:ext uri="{FF2B5EF4-FFF2-40B4-BE49-F238E27FC236}">
                <a16:creationId xmlns:a16="http://schemas.microsoft.com/office/drawing/2014/main" id="{FFC6CDFB-54AD-FC10-492E-D0931BD2D943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9077723" y="1486968"/>
            <a:ext cx="2428993" cy="2607660"/>
          </a:xfrm>
        </p:spPr>
        <p:txBody>
          <a:bodyPr/>
          <a:lstStyle/>
          <a:p>
            <a:endParaRPr lang="cs-CZ"/>
          </a:p>
        </p:txBody>
      </p:sp>
      <p:sp>
        <p:nvSpPr>
          <p:cNvPr id="15" name="Zástupný symbol obrázku 7">
            <a:extLst>
              <a:ext uri="{FF2B5EF4-FFF2-40B4-BE49-F238E27FC236}">
                <a16:creationId xmlns:a16="http://schemas.microsoft.com/office/drawing/2014/main" id="{32839814-62AF-2979-37C7-4992C8D6E95A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6279816" y="1486968"/>
            <a:ext cx="2428993" cy="2607660"/>
          </a:xfrm>
        </p:spPr>
        <p:txBody>
          <a:bodyPr/>
          <a:lstStyle/>
          <a:p>
            <a:endParaRPr lang="cs-CZ"/>
          </a:p>
        </p:txBody>
      </p:sp>
      <p:sp>
        <p:nvSpPr>
          <p:cNvPr id="17" name="Zástupný symbol obrázku 7">
            <a:extLst>
              <a:ext uri="{FF2B5EF4-FFF2-40B4-BE49-F238E27FC236}">
                <a16:creationId xmlns:a16="http://schemas.microsoft.com/office/drawing/2014/main" id="{6563AB54-CE31-EE11-7C25-22BFEB0849EE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3481908" y="1486968"/>
            <a:ext cx="2428993" cy="2607660"/>
          </a:xfrm>
        </p:spPr>
        <p:txBody>
          <a:bodyPr/>
          <a:lstStyle/>
          <a:p>
            <a:endParaRPr lang="cs-CZ"/>
          </a:p>
        </p:txBody>
      </p:sp>
      <p:sp>
        <p:nvSpPr>
          <p:cNvPr id="6" name="Zástupný symbol pro obsah 2">
            <a:extLst>
              <a:ext uri="{FF2B5EF4-FFF2-40B4-BE49-F238E27FC236}">
                <a16:creationId xmlns:a16="http://schemas.microsoft.com/office/drawing/2014/main" id="{E7812EDD-8649-F4D5-7B51-E6CC2223D022}"/>
              </a:ext>
            </a:extLst>
          </p:cNvPr>
          <p:cNvSpPr>
            <a:spLocks noGrp="1"/>
          </p:cNvSpPr>
          <p:nvPr>
            <p:ph sz="half" idx="21" hasCustomPrompt="1"/>
          </p:nvPr>
        </p:nvSpPr>
        <p:spPr>
          <a:xfrm>
            <a:off x="693600" y="4444252"/>
            <a:ext cx="2419393" cy="1403889"/>
          </a:xfrm>
        </p:spPr>
        <p:txBody>
          <a:bodyPr>
            <a:normAutofit/>
          </a:bodyPr>
          <a:lstStyle>
            <a:lvl1pPr marL="0" indent="0">
              <a:spcAft>
                <a:spcPts val="1000"/>
              </a:spcAft>
              <a:buFont typeface="Arial" panose="020B0604020202020204" pitchFamily="34" charset="0"/>
              <a:buNone/>
              <a:defRPr sz="1800" b="1">
                <a:solidFill>
                  <a:schemeClr val="accent3"/>
                </a:solidFill>
              </a:defRPr>
            </a:lvl1pPr>
            <a:lvl2pPr marL="0" indent="-288000">
              <a:buClr>
                <a:schemeClr val="accent5"/>
              </a:buClr>
              <a:buSzPct val="90000"/>
              <a:buFont typeface="Wingdings" pitchFamily="2" charset="2"/>
              <a:buNone/>
              <a:defRPr sz="1300"/>
            </a:lvl2pPr>
            <a:lvl3pPr>
              <a:buFont typeface="Wingdings" pitchFamily="2" charset="2"/>
              <a:buNone/>
              <a:defRPr/>
            </a:lvl3pPr>
            <a:lvl4pPr>
              <a:buFont typeface="Wingdings" pitchFamily="2" charset="2"/>
              <a:buNone/>
              <a:defRPr/>
            </a:lvl4pPr>
            <a:lvl5pPr>
              <a:buFont typeface="Wingdings" pitchFamily="2" charset="2"/>
              <a:buNone/>
              <a:defRPr/>
            </a:lvl5pPr>
          </a:lstStyle>
          <a:p>
            <a:pPr lvl="0"/>
            <a:r>
              <a:rPr lang="cs-CZ" dirty="0"/>
              <a:t>Název fotky</a:t>
            </a:r>
          </a:p>
          <a:p>
            <a:pPr lvl="1"/>
            <a:r>
              <a:rPr lang="cs-CZ" dirty="0"/>
              <a:t>Druhá úroveň</a:t>
            </a:r>
          </a:p>
        </p:txBody>
      </p:sp>
      <p:sp>
        <p:nvSpPr>
          <p:cNvPr id="10" name="Zástupný symbol pro obsah 2">
            <a:extLst>
              <a:ext uri="{FF2B5EF4-FFF2-40B4-BE49-F238E27FC236}">
                <a16:creationId xmlns:a16="http://schemas.microsoft.com/office/drawing/2014/main" id="{CAD76A9F-6DA0-AC18-4A06-8DD0C0F56CAD}"/>
              </a:ext>
            </a:extLst>
          </p:cNvPr>
          <p:cNvSpPr>
            <a:spLocks noGrp="1"/>
          </p:cNvSpPr>
          <p:nvPr>
            <p:ph sz="half" idx="22" hasCustomPrompt="1"/>
          </p:nvPr>
        </p:nvSpPr>
        <p:spPr>
          <a:xfrm>
            <a:off x="3484926" y="4444252"/>
            <a:ext cx="2419393" cy="1403889"/>
          </a:xfrm>
        </p:spPr>
        <p:txBody>
          <a:bodyPr>
            <a:normAutofit/>
          </a:bodyPr>
          <a:lstStyle>
            <a:lvl1pPr marL="0" indent="0">
              <a:spcAft>
                <a:spcPts val="1000"/>
              </a:spcAft>
              <a:buFont typeface="Arial" panose="020B0604020202020204" pitchFamily="34" charset="0"/>
              <a:buNone/>
              <a:defRPr sz="1800" b="1">
                <a:solidFill>
                  <a:schemeClr val="accent3"/>
                </a:solidFill>
              </a:defRPr>
            </a:lvl1pPr>
            <a:lvl2pPr marL="0" indent="-288000">
              <a:buClr>
                <a:schemeClr val="accent5"/>
              </a:buClr>
              <a:buSzPct val="90000"/>
              <a:buFont typeface="Wingdings" pitchFamily="2" charset="2"/>
              <a:buNone/>
              <a:defRPr sz="1300"/>
            </a:lvl2pPr>
            <a:lvl3pPr>
              <a:buFont typeface="Wingdings" pitchFamily="2" charset="2"/>
              <a:buNone/>
              <a:defRPr/>
            </a:lvl3pPr>
            <a:lvl4pPr>
              <a:buFont typeface="Wingdings" pitchFamily="2" charset="2"/>
              <a:buNone/>
              <a:defRPr/>
            </a:lvl4pPr>
            <a:lvl5pPr>
              <a:buFont typeface="Wingdings" pitchFamily="2" charset="2"/>
              <a:buNone/>
              <a:defRPr/>
            </a:lvl5pPr>
          </a:lstStyle>
          <a:p>
            <a:pPr lvl="0"/>
            <a:r>
              <a:rPr lang="cs-CZ" dirty="0"/>
              <a:t>Název fotky</a:t>
            </a:r>
          </a:p>
          <a:p>
            <a:pPr lvl="1"/>
            <a:r>
              <a:rPr lang="cs-CZ" dirty="0"/>
              <a:t>Druhá úroveň</a:t>
            </a:r>
          </a:p>
        </p:txBody>
      </p:sp>
      <p:sp>
        <p:nvSpPr>
          <p:cNvPr id="11" name="Zástupný symbol pro obsah 2">
            <a:extLst>
              <a:ext uri="{FF2B5EF4-FFF2-40B4-BE49-F238E27FC236}">
                <a16:creationId xmlns:a16="http://schemas.microsoft.com/office/drawing/2014/main" id="{7FED81D5-414D-425B-67EE-DA3352694518}"/>
              </a:ext>
            </a:extLst>
          </p:cNvPr>
          <p:cNvSpPr>
            <a:spLocks noGrp="1"/>
          </p:cNvSpPr>
          <p:nvPr>
            <p:ph sz="half" idx="23" hasCustomPrompt="1"/>
          </p:nvPr>
        </p:nvSpPr>
        <p:spPr>
          <a:xfrm>
            <a:off x="6279400" y="4444252"/>
            <a:ext cx="2419393" cy="1403889"/>
          </a:xfrm>
        </p:spPr>
        <p:txBody>
          <a:bodyPr>
            <a:normAutofit/>
          </a:bodyPr>
          <a:lstStyle>
            <a:lvl1pPr marL="0" indent="0">
              <a:spcAft>
                <a:spcPts val="1000"/>
              </a:spcAft>
              <a:buFont typeface="Arial" panose="020B0604020202020204" pitchFamily="34" charset="0"/>
              <a:buNone/>
              <a:defRPr sz="1800" b="1">
                <a:solidFill>
                  <a:schemeClr val="accent3"/>
                </a:solidFill>
              </a:defRPr>
            </a:lvl1pPr>
            <a:lvl2pPr marL="0" indent="-288000">
              <a:buClr>
                <a:schemeClr val="accent5"/>
              </a:buClr>
              <a:buSzPct val="90000"/>
              <a:buFont typeface="Wingdings" pitchFamily="2" charset="2"/>
              <a:buNone/>
              <a:defRPr sz="1300"/>
            </a:lvl2pPr>
            <a:lvl3pPr>
              <a:buFont typeface="Wingdings" pitchFamily="2" charset="2"/>
              <a:buNone/>
              <a:defRPr/>
            </a:lvl3pPr>
            <a:lvl4pPr>
              <a:buFont typeface="Wingdings" pitchFamily="2" charset="2"/>
              <a:buNone/>
              <a:defRPr/>
            </a:lvl4pPr>
            <a:lvl5pPr>
              <a:buFont typeface="Wingdings" pitchFamily="2" charset="2"/>
              <a:buNone/>
              <a:defRPr/>
            </a:lvl5pPr>
          </a:lstStyle>
          <a:p>
            <a:pPr lvl="0"/>
            <a:r>
              <a:rPr lang="cs-CZ" dirty="0"/>
              <a:t>Název fotky</a:t>
            </a:r>
          </a:p>
          <a:p>
            <a:pPr lvl="1"/>
            <a:r>
              <a:rPr lang="cs-CZ" dirty="0"/>
              <a:t>Druhá úroveň</a:t>
            </a:r>
          </a:p>
        </p:txBody>
      </p:sp>
      <p:sp>
        <p:nvSpPr>
          <p:cNvPr id="12" name="Zástupný symbol pro obsah 2">
            <a:extLst>
              <a:ext uri="{FF2B5EF4-FFF2-40B4-BE49-F238E27FC236}">
                <a16:creationId xmlns:a16="http://schemas.microsoft.com/office/drawing/2014/main" id="{BD1F73CC-2087-3052-FC89-2B1E982B6210}"/>
              </a:ext>
            </a:extLst>
          </p:cNvPr>
          <p:cNvSpPr>
            <a:spLocks noGrp="1"/>
          </p:cNvSpPr>
          <p:nvPr>
            <p:ph sz="half" idx="24" hasCustomPrompt="1"/>
          </p:nvPr>
        </p:nvSpPr>
        <p:spPr>
          <a:xfrm>
            <a:off x="9073875" y="4444252"/>
            <a:ext cx="2419393" cy="1403889"/>
          </a:xfrm>
        </p:spPr>
        <p:txBody>
          <a:bodyPr>
            <a:normAutofit/>
          </a:bodyPr>
          <a:lstStyle>
            <a:lvl1pPr marL="0" indent="0">
              <a:spcAft>
                <a:spcPts val="1000"/>
              </a:spcAft>
              <a:buFont typeface="Arial" panose="020B0604020202020204" pitchFamily="34" charset="0"/>
              <a:buNone/>
              <a:defRPr sz="1800" b="1">
                <a:solidFill>
                  <a:schemeClr val="accent3"/>
                </a:solidFill>
              </a:defRPr>
            </a:lvl1pPr>
            <a:lvl2pPr marL="0" indent="-288000">
              <a:buClr>
                <a:schemeClr val="accent5"/>
              </a:buClr>
              <a:buSzPct val="90000"/>
              <a:buFont typeface="Wingdings" pitchFamily="2" charset="2"/>
              <a:buNone/>
              <a:defRPr sz="1300"/>
            </a:lvl2pPr>
            <a:lvl3pPr>
              <a:buFont typeface="Wingdings" pitchFamily="2" charset="2"/>
              <a:buNone/>
              <a:defRPr/>
            </a:lvl3pPr>
            <a:lvl4pPr>
              <a:buFont typeface="Wingdings" pitchFamily="2" charset="2"/>
              <a:buNone/>
              <a:defRPr/>
            </a:lvl4pPr>
            <a:lvl5pPr>
              <a:buFont typeface="Wingdings" pitchFamily="2" charset="2"/>
              <a:buNone/>
              <a:defRPr/>
            </a:lvl5pPr>
          </a:lstStyle>
          <a:p>
            <a:pPr lvl="0"/>
            <a:r>
              <a:rPr lang="cs-CZ" dirty="0"/>
              <a:t>Název fotky</a:t>
            </a:r>
          </a:p>
          <a:p>
            <a:pPr lvl="1"/>
            <a:r>
              <a:rPr lang="cs-CZ" dirty="0"/>
              <a:t>Druhá úroveň</a:t>
            </a:r>
          </a:p>
        </p:txBody>
      </p:sp>
      <p:sp>
        <p:nvSpPr>
          <p:cNvPr id="3" name="Zástupný symbol pro číslo snímku 5">
            <a:extLst>
              <a:ext uri="{FF2B5EF4-FFF2-40B4-BE49-F238E27FC236}">
                <a16:creationId xmlns:a16="http://schemas.microsoft.com/office/drawing/2014/main" id="{7556DA22-95D2-B84C-8D36-C93C88F1A70B}"/>
              </a:ext>
            </a:extLst>
          </p:cNvPr>
          <p:cNvSpPr txBox="1">
            <a:spLocks/>
          </p:cNvSpPr>
          <p:nvPr userDrawn="1"/>
        </p:nvSpPr>
        <p:spPr>
          <a:xfrm>
            <a:off x="693600" y="6300000"/>
            <a:ext cx="3952828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cs-CZ"/>
            </a:defPPr>
            <a:lvl1pPr marL="0" algn="r" defTabSz="914400" rtl="0" eaLnBrk="1" latinLnBrk="0" hangingPunct="1">
              <a:defRPr sz="120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cs-CZ" sz="1000" dirty="0">
                <a:solidFill>
                  <a:schemeClr val="accent5"/>
                </a:solidFill>
              </a:rPr>
              <a:t>Ministerstvo práce a sociálních věcí</a:t>
            </a:r>
          </a:p>
        </p:txBody>
      </p:sp>
    </p:spTree>
    <p:extLst>
      <p:ext uri="{BB962C8B-B14F-4D97-AF65-F5344CB8AC3E}">
        <p14:creationId xmlns:p14="http://schemas.microsoft.com/office/powerpoint/2010/main" val="99865080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 graf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84000" y="619932"/>
            <a:ext cx="9900000" cy="599268"/>
          </a:xfrm>
        </p:spPr>
        <p:txBody>
          <a:bodyPr/>
          <a:lstStyle/>
          <a:p>
            <a:r>
              <a:rPr lang="cs-CZ" dirty="0"/>
              <a:t>Kliknutím lze upravit styl.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 hasCustomPrompt="1"/>
          </p:nvPr>
        </p:nvSpPr>
        <p:spPr>
          <a:xfrm>
            <a:off x="1620001" y="2165625"/>
            <a:ext cx="3516021" cy="3960537"/>
          </a:xfrm>
        </p:spPr>
        <p:txBody>
          <a:bodyPr/>
          <a:lstStyle>
            <a:lvl1pPr marL="0" indent="0">
              <a:spcAft>
                <a:spcPts val="1800"/>
              </a:spcAft>
              <a:buFont typeface="Wingdings" pitchFamily="2" charset="2"/>
              <a:buNone/>
              <a:defRPr b="0">
                <a:solidFill>
                  <a:schemeClr val="bg1"/>
                </a:solidFill>
              </a:defRPr>
            </a:lvl1pPr>
            <a:lvl2pPr marL="0" indent="-288000">
              <a:buClr>
                <a:schemeClr val="accent5"/>
              </a:buClr>
              <a:buSzPct val="90000"/>
              <a:buFont typeface="Wingdings" pitchFamily="2" charset="2"/>
              <a:buChar char="§"/>
              <a:defRPr/>
            </a:lvl2pPr>
            <a:lvl3pPr>
              <a:buFont typeface="Wingdings" pitchFamily="2" charset="2"/>
              <a:buChar char="§"/>
              <a:defRPr/>
            </a:lvl3pPr>
            <a:lvl4pPr>
              <a:buFont typeface="Wingdings" pitchFamily="2" charset="2"/>
              <a:buChar char="§"/>
              <a:defRPr/>
            </a:lvl4pPr>
            <a:lvl5pPr>
              <a:buFont typeface="Wingdings" pitchFamily="2" charset="2"/>
              <a:buChar char="§"/>
              <a:defRPr/>
            </a:lvl5pPr>
          </a:lstStyle>
          <a:p>
            <a:pPr lvl="0"/>
            <a:r>
              <a:rPr lang="cs-CZ" dirty="0"/>
              <a:t>Text</a:t>
            </a:r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F5A12E-3DFE-4C3E-9036-7893F29C52C1}" type="slidenum">
              <a:rPr lang="cs-CZ" smtClean="0"/>
              <a:t>‹#›</a:t>
            </a:fld>
            <a:endParaRPr lang="cs-CZ"/>
          </a:p>
        </p:txBody>
      </p:sp>
      <p:sp>
        <p:nvSpPr>
          <p:cNvPr id="8" name="Zástupný objekt grafu 7">
            <a:extLst>
              <a:ext uri="{FF2B5EF4-FFF2-40B4-BE49-F238E27FC236}">
                <a16:creationId xmlns:a16="http://schemas.microsoft.com/office/drawing/2014/main" id="{7C54CE2A-0CB4-8467-2966-0F4B4D0EA706}"/>
              </a:ext>
            </a:extLst>
          </p:cNvPr>
          <p:cNvSpPr>
            <a:spLocks noGrp="1"/>
          </p:cNvSpPr>
          <p:nvPr>
            <p:ph type="chart" sz="quarter" idx="13"/>
          </p:nvPr>
        </p:nvSpPr>
        <p:spPr>
          <a:xfrm>
            <a:off x="5341121" y="1846262"/>
            <a:ext cx="6157278" cy="3383763"/>
          </a:xfrm>
        </p:spPr>
        <p:txBody>
          <a:bodyPr/>
          <a:lstStyle/>
          <a:p>
            <a:endParaRPr lang="cs-CZ"/>
          </a:p>
        </p:txBody>
      </p:sp>
      <p:sp>
        <p:nvSpPr>
          <p:cNvPr id="10" name="Zástupný symbol pro číslo snímku 5">
            <a:extLst>
              <a:ext uri="{FF2B5EF4-FFF2-40B4-BE49-F238E27FC236}">
                <a16:creationId xmlns:a16="http://schemas.microsoft.com/office/drawing/2014/main" id="{56068FBD-80A0-A131-94EA-3F77B4064DBE}"/>
              </a:ext>
            </a:extLst>
          </p:cNvPr>
          <p:cNvSpPr txBox="1">
            <a:spLocks/>
          </p:cNvSpPr>
          <p:nvPr userDrawn="1"/>
        </p:nvSpPr>
        <p:spPr>
          <a:xfrm>
            <a:off x="693600" y="6300000"/>
            <a:ext cx="3952828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cs-CZ"/>
            </a:defPPr>
            <a:lvl1pPr marL="0" algn="r" defTabSz="914400" rtl="0" eaLnBrk="1" latinLnBrk="0" hangingPunct="1">
              <a:defRPr sz="120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cs-CZ" sz="1000" dirty="0">
                <a:solidFill>
                  <a:schemeClr val="accent5"/>
                </a:solidFill>
              </a:rPr>
              <a:t>Ministerstvo práce a sociálních věcí</a:t>
            </a:r>
          </a:p>
        </p:txBody>
      </p:sp>
    </p:spTree>
    <p:extLst>
      <p:ext uri="{BB962C8B-B14F-4D97-AF65-F5344CB8AC3E}">
        <p14:creationId xmlns:p14="http://schemas.microsoft.com/office/powerpoint/2010/main" val="1233842380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odnadpis, text a graf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84000" y="619932"/>
            <a:ext cx="9900000" cy="599268"/>
          </a:xfrm>
        </p:spPr>
        <p:txBody>
          <a:bodyPr/>
          <a:lstStyle/>
          <a:p>
            <a:r>
              <a:rPr lang="cs-CZ" dirty="0"/>
              <a:t>Kliknutím lze upravit styl.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 hasCustomPrompt="1"/>
          </p:nvPr>
        </p:nvSpPr>
        <p:spPr>
          <a:xfrm>
            <a:off x="1620001" y="2165625"/>
            <a:ext cx="3516021" cy="3960537"/>
          </a:xfrm>
        </p:spPr>
        <p:txBody>
          <a:bodyPr/>
          <a:lstStyle>
            <a:lvl1pPr marL="0" indent="0">
              <a:spcAft>
                <a:spcPts val="1800"/>
              </a:spcAft>
              <a:buFont typeface="Wingdings" pitchFamily="2" charset="2"/>
              <a:buNone/>
              <a:defRPr b="0">
                <a:solidFill>
                  <a:schemeClr val="bg1"/>
                </a:solidFill>
              </a:defRPr>
            </a:lvl1pPr>
            <a:lvl2pPr marL="0" indent="-288000">
              <a:buClr>
                <a:schemeClr val="accent5"/>
              </a:buClr>
              <a:buSzPct val="90000"/>
              <a:buFont typeface="Wingdings" pitchFamily="2" charset="2"/>
              <a:buChar char="§"/>
              <a:defRPr/>
            </a:lvl2pPr>
            <a:lvl3pPr>
              <a:buFont typeface="Wingdings" pitchFamily="2" charset="2"/>
              <a:buChar char="§"/>
              <a:defRPr/>
            </a:lvl3pPr>
            <a:lvl4pPr>
              <a:buFont typeface="Wingdings" pitchFamily="2" charset="2"/>
              <a:buChar char="§"/>
              <a:defRPr/>
            </a:lvl4pPr>
            <a:lvl5pPr>
              <a:buFont typeface="Wingdings" pitchFamily="2" charset="2"/>
              <a:buChar char="§"/>
              <a:defRPr/>
            </a:lvl5pPr>
          </a:lstStyle>
          <a:p>
            <a:pPr lvl="0"/>
            <a:r>
              <a:rPr lang="cs-CZ" dirty="0"/>
              <a:t>Text</a:t>
            </a:r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F5A12E-3DFE-4C3E-9036-7893F29C52C1}" type="slidenum">
              <a:rPr lang="cs-CZ" smtClean="0"/>
              <a:t>‹#›</a:t>
            </a:fld>
            <a:endParaRPr lang="cs-CZ"/>
          </a:p>
        </p:txBody>
      </p:sp>
      <p:sp>
        <p:nvSpPr>
          <p:cNvPr id="8" name="Zástupný objekt grafu 7">
            <a:extLst>
              <a:ext uri="{FF2B5EF4-FFF2-40B4-BE49-F238E27FC236}">
                <a16:creationId xmlns:a16="http://schemas.microsoft.com/office/drawing/2014/main" id="{7C54CE2A-0CB4-8467-2966-0F4B4D0EA706}"/>
              </a:ext>
            </a:extLst>
          </p:cNvPr>
          <p:cNvSpPr>
            <a:spLocks noGrp="1"/>
          </p:cNvSpPr>
          <p:nvPr>
            <p:ph type="chart" sz="quarter" idx="13"/>
          </p:nvPr>
        </p:nvSpPr>
        <p:spPr>
          <a:xfrm>
            <a:off x="5341121" y="2175418"/>
            <a:ext cx="6157278" cy="3383763"/>
          </a:xfrm>
        </p:spPr>
        <p:txBody>
          <a:bodyPr/>
          <a:lstStyle/>
          <a:p>
            <a:endParaRPr lang="cs-CZ"/>
          </a:p>
        </p:txBody>
      </p:sp>
      <p:sp>
        <p:nvSpPr>
          <p:cNvPr id="4" name="Zástupný text 8">
            <a:extLst>
              <a:ext uri="{FF2B5EF4-FFF2-40B4-BE49-F238E27FC236}">
                <a16:creationId xmlns:a16="http://schemas.microsoft.com/office/drawing/2014/main" id="{4979A1C8-AB56-208C-E695-4985A095C3CE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684000" y="1243809"/>
            <a:ext cx="5259600" cy="772560"/>
          </a:xfrm>
        </p:spPr>
        <p:txBody>
          <a:bodyPr/>
          <a:lstStyle>
            <a:lvl1pPr>
              <a:buNone/>
              <a:defRPr lang="cs-CZ" sz="2000" kern="1200" dirty="0">
                <a:solidFill>
                  <a:schemeClr val="accent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1000"/>
              </a:spcAft>
              <a:buFont typeface="Wingdings" pitchFamily="2" charset="2"/>
              <a:buNone/>
            </a:pPr>
            <a:r>
              <a:rPr lang="cs-CZ" dirty="0"/>
              <a:t>Po kliknutí můžete upravovat styly textu v předloze.</a:t>
            </a:r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4FFB432D-C3B5-D43F-DAB7-52E395EF4C41}"/>
              </a:ext>
            </a:extLst>
          </p:cNvPr>
          <p:cNvSpPr txBox="1">
            <a:spLocks/>
          </p:cNvSpPr>
          <p:nvPr userDrawn="1"/>
        </p:nvSpPr>
        <p:spPr>
          <a:xfrm>
            <a:off x="693600" y="6300000"/>
            <a:ext cx="3952828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cs-CZ"/>
            </a:defPPr>
            <a:lvl1pPr marL="0" algn="r" defTabSz="914400" rtl="0" eaLnBrk="1" latinLnBrk="0" hangingPunct="1">
              <a:defRPr sz="120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cs-CZ" sz="1000" dirty="0">
                <a:solidFill>
                  <a:schemeClr val="accent5"/>
                </a:solidFill>
              </a:rPr>
              <a:t>Ministerstvo práce a sociálních věcí</a:t>
            </a:r>
          </a:p>
        </p:txBody>
      </p:sp>
    </p:spTree>
    <p:extLst>
      <p:ext uri="{BB962C8B-B14F-4D97-AF65-F5344CB8AC3E}">
        <p14:creationId xmlns:p14="http://schemas.microsoft.com/office/powerpoint/2010/main" val="302607771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odnadpis, text a tabulka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84000" y="619932"/>
            <a:ext cx="9900000" cy="599268"/>
          </a:xfrm>
        </p:spPr>
        <p:txBody>
          <a:bodyPr/>
          <a:lstStyle/>
          <a:p>
            <a:r>
              <a:rPr lang="cs-CZ" dirty="0"/>
              <a:t>Kliknutím lze upravit styl.</a:t>
            </a:r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F5A12E-3DFE-4C3E-9036-7893F29C52C1}" type="slidenum">
              <a:rPr lang="cs-CZ" smtClean="0"/>
              <a:t>‹#›</a:t>
            </a:fld>
            <a:endParaRPr lang="cs-CZ"/>
          </a:p>
        </p:txBody>
      </p:sp>
      <p:sp>
        <p:nvSpPr>
          <p:cNvPr id="4" name="Zástupný text 8">
            <a:extLst>
              <a:ext uri="{FF2B5EF4-FFF2-40B4-BE49-F238E27FC236}">
                <a16:creationId xmlns:a16="http://schemas.microsoft.com/office/drawing/2014/main" id="{88833E3E-D9C4-1B56-E700-3FE02CF54D68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684000" y="1243809"/>
            <a:ext cx="5259600" cy="772560"/>
          </a:xfrm>
        </p:spPr>
        <p:txBody>
          <a:bodyPr/>
          <a:lstStyle>
            <a:lvl1pPr>
              <a:buNone/>
              <a:defRPr lang="cs-CZ" sz="2000" kern="1200" dirty="0">
                <a:solidFill>
                  <a:schemeClr val="accent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1000"/>
              </a:spcAft>
              <a:buFont typeface="Wingdings" pitchFamily="2" charset="2"/>
              <a:buNone/>
            </a:pPr>
            <a:r>
              <a:rPr lang="cs-CZ" dirty="0"/>
              <a:t>Po kliknutí můžete upravovat styly textu v předloze.</a:t>
            </a:r>
          </a:p>
        </p:txBody>
      </p:sp>
      <p:sp>
        <p:nvSpPr>
          <p:cNvPr id="9" name="Zástupný symbol pro tabulku 8">
            <a:extLst>
              <a:ext uri="{FF2B5EF4-FFF2-40B4-BE49-F238E27FC236}">
                <a16:creationId xmlns:a16="http://schemas.microsoft.com/office/drawing/2014/main" id="{38C15361-4216-1F02-862E-96F0428B738D}"/>
              </a:ext>
            </a:extLst>
          </p:cNvPr>
          <p:cNvSpPr>
            <a:spLocks noGrp="1"/>
          </p:cNvSpPr>
          <p:nvPr>
            <p:ph type="tbl" sz="quarter" idx="21"/>
          </p:nvPr>
        </p:nvSpPr>
        <p:spPr>
          <a:xfrm>
            <a:off x="5400942" y="2213361"/>
            <a:ext cx="6097458" cy="2836476"/>
          </a:xfrm>
        </p:spPr>
        <p:txBody>
          <a:bodyPr/>
          <a:lstStyle/>
          <a:p>
            <a:endParaRPr lang="cs-CZ"/>
          </a:p>
        </p:txBody>
      </p:sp>
      <p:sp>
        <p:nvSpPr>
          <p:cNvPr id="10" name="Zástupný symbol pro obsah 2">
            <a:extLst>
              <a:ext uri="{FF2B5EF4-FFF2-40B4-BE49-F238E27FC236}">
                <a16:creationId xmlns:a16="http://schemas.microsoft.com/office/drawing/2014/main" id="{B66658BE-27EF-DD53-8F17-938260B54B8F}"/>
              </a:ext>
            </a:extLst>
          </p:cNvPr>
          <p:cNvSpPr>
            <a:spLocks noGrp="1"/>
          </p:cNvSpPr>
          <p:nvPr>
            <p:ph idx="22" hasCustomPrompt="1"/>
          </p:nvPr>
        </p:nvSpPr>
        <p:spPr>
          <a:xfrm>
            <a:off x="1620000" y="2167003"/>
            <a:ext cx="3516021" cy="3915521"/>
          </a:xfrm>
        </p:spPr>
        <p:txBody>
          <a:bodyPr numCol="1" spcCol="360000">
            <a:normAutofit/>
          </a:bodyPr>
          <a:lstStyle>
            <a:lvl1pPr marL="288000" indent="-288000">
              <a:lnSpc>
                <a:spcPct val="100000"/>
              </a:lnSpc>
              <a:spcBef>
                <a:spcPts val="900"/>
              </a:spcBef>
              <a:spcAft>
                <a:spcPts val="900"/>
              </a:spcAft>
              <a:buClr>
                <a:schemeClr val="accent5"/>
              </a:buClr>
              <a:buSzPct val="90000"/>
              <a:buFont typeface="Wingdings" pitchFamily="2" charset="2"/>
              <a:buChar char="§"/>
              <a:defRPr sz="2000"/>
            </a:lvl1pPr>
            <a:lvl2pPr indent="0">
              <a:lnSpc>
                <a:spcPct val="120000"/>
              </a:lnSpc>
              <a:spcAft>
                <a:spcPts val="400"/>
              </a:spcAft>
              <a:buNone/>
              <a:defRPr sz="1800"/>
            </a:lvl2pPr>
            <a:lvl3pPr indent="0">
              <a:lnSpc>
                <a:spcPct val="120000"/>
              </a:lnSpc>
              <a:spcAft>
                <a:spcPts val="400"/>
              </a:spcAft>
              <a:buNone/>
              <a:defRPr sz="1800"/>
            </a:lvl3pPr>
            <a:lvl4pPr indent="0">
              <a:lnSpc>
                <a:spcPct val="120000"/>
              </a:lnSpc>
              <a:spcAft>
                <a:spcPts val="400"/>
              </a:spcAft>
              <a:buNone/>
              <a:defRPr sz="1800"/>
            </a:lvl4pPr>
            <a:lvl5pPr indent="0">
              <a:lnSpc>
                <a:spcPct val="120000"/>
              </a:lnSpc>
              <a:spcAft>
                <a:spcPts val="400"/>
              </a:spcAft>
              <a:buNone/>
              <a:defRPr sz="1800"/>
            </a:lvl5pPr>
          </a:lstStyle>
          <a:p>
            <a:pPr lvl="0"/>
            <a:r>
              <a:rPr lang="cs-CZ" dirty="0"/>
              <a:t>Upravte styly předlohy textu</a:t>
            </a:r>
          </a:p>
        </p:txBody>
      </p:sp>
      <p:sp>
        <p:nvSpPr>
          <p:cNvPr id="11" name="Zástupný symbol pro číslo snímku 5">
            <a:extLst>
              <a:ext uri="{FF2B5EF4-FFF2-40B4-BE49-F238E27FC236}">
                <a16:creationId xmlns:a16="http://schemas.microsoft.com/office/drawing/2014/main" id="{E903755D-63C9-7F62-34B8-C0C2AFB43970}"/>
              </a:ext>
            </a:extLst>
          </p:cNvPr>
          <p:cNvSpPr txBox="1">
            <a:spLocks/>
          </p:cNvSpPr>
          <p:nvPr userDrawn="1"/>
        </p:nvSpPr>
        <p:spPr>
          <a:xfrm>
            <a:off x="693600" y="6300000"/>
            <a:ext cx="3952828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cs-CZ"/>
            </a:defPPr>
            <a:lvl1pPr marL="0" algn="r" defTabSz="914400" rtl="0" eaLnBrk="1" latinLnBrk="0" hangingPunct="1">
              <a:defRPr sz="120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cs-CZ" sz="1000" dirty="0">
                <a:solidFill>
                  <a:schemeClr val="accent5"/>
                </a:solidFill>
              </a:rPr>
              <a:t>Ministerstvo práce a sociálních věcí</a:t>
            </a:r>
          </a:p>
        </p:txBody>
      </p:sp>
    </p:spTree>
    <p:extLst>
      <p:ext uri="{BB962C8B-B14F-4D97-AF65-F5344CB8AC3E}">
        <p14:creationId xmlns:p14="http://schemas.microsoft.com/office/powerpoint/2010/main" val="2652019780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Jenom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Kliknutím lze upravit styl.</a:t>
            </a:r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F5A12E-3DFE-4C3E-9036-7893F29C52C1}" type="slidenum">
              <a:rPr lang="cs-CZ" smtClean="0"/>
              <a:t>‹#›</a:t>
            </a:fld>
            <a:endParaRPr lang="cs-CZ" dirty="0"/>
          </a:p>
        </p:txBody>
      </p:sp>
      <p:sp>
        <p:nvSpPr>
          <p:cNvPr id="4" name="Zástupný symbol pro číslo snímku 5">
            <a:extLst>
              <a:ext uri="{FF2B5EF4-FFF2-40B4-BE49-F238E27FC236}">
                <a16:creationId xmlns:a16="http://schemas.microsoft.com/office/drawing/2014/main" id="{44D3900D-FEF7-DC42-A070-58AF49658B8B}"/>
              </a:ext>
            </a:extLst>
          </p:cNvPr>
          <p:cNvSpPr txBox="1">
            <a:spLocks/>
          </p:cNvSpPr>
          <p:nvPr userDrawn="1"/>
        </p:nvSpPr>
        <p:spPr>
          <a:xfrm>
            <a:off x="693600" y="6300000"/>
            <a:ext cx="3952828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cs-CZ"/>
            </a:defPPr>
            <a:lvl1pPr marL="0" algn="r" defTabSz="914400" rtl="0" eaLnBrk="1" latinLnBrk="0" hangingPunct="1">
              <a:defRPr sz="120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cs-CZ" sz="1000" dirty="0">
                <a:solidFill>
                  <a:schemeClr val="accent5"/>
                </a:solidFill>
              </a:rPr>
              <a:t>Ministerstvo práce a sociálních věcí</a:t>
            </a:r>
          </a:p>
        </p:txBody>
      </p:sp>
    </p:spTree>
    <p:extLst>
      <p:ext uri="{BB962C8B-B14F-4D97-AF65-F5344CB8AC3E}">
        <p14:creationId xmlns:p14="http://schemas.microsoft.com/office/powerpoint/2010/main" val="3079274029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F5A12E-3DFE-4C3E-9036-7893F29C52C1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946906374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Závěr a shrnutí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84000" y="619932"/>
            <a:ext cx="9900000" cy="10707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cs-CZ" dirty="0"/>
              <a:t>Kliknutím lze upravit styl.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 hasCustomPrompt="1"/>
          </p:nvPr>
        </p:nvSpPr>
        <p:spPr>
          <a:xfrm>
            <a:off x="1620000" y="2160000"/>
            <a:ext cx="8964000" cy="3960000"/>
          </a:xfrm>
        </p:spPr>
        <p:txBody>
          <a:bodyPr numCol="2" spcCol="360000"/>
          <a:lstStyle>
            <a:lvl1pPr marL="0" indent="-504000">
              <a:lnSpc>
                <a:spcPct val="120000"/>
              </a:lnSpc>
              <a:spcAft>
                <a:spcPts val="1000"/>
              </a:spcAft>
              <a:buNone/>
              <a:defRPr sz="2000">
                <a:solidFill>
                  <a:schemeClr val="accent5"/>
                </a:solidFill>
              </a:defRPr>
            </a:lvl1pPr>
            <a:lvl2pPr marL="0" indent="0">
              <a:lnSpc>
                <a:spcPct val="120000"/>
              </a:lnSpc>
              <a:spcAft>
                <a:spcPts val="400"/>
              </a:spcAft>
              <a:buNone/>
              <a:defRPr sz="1800"/>
            </a:lvl2pPr>
            <a:lvl3pPr marL="0" indent="0">
              <a:lnSpc>
                <a:spcPct val="120000"/>
              </a:lnSpc>
              <a:spcAft>
                <a:spcPts val="400"/>
              </a:spcAft>
              <a:buNone/>
              <a:defRPr/>
            </a:lvl3pPr>
            <a:lvl4pPr marL="0" indent="0">
              <a:lnSpc>
                <a:spcPct val="120000"/>
              </a:lnSpc>
              <a:spcAft>
                <a:spcPts val="400"/>
              </a:spcAft>
              <a:buNone/>
              <a:defRPr/>
            </a:lvl4pPr>
            <a:lvl5pPr marL="0" indent="0">
              <a:lnSpc>
                <a:spcPct val="120000"/>
              </a:lnSpc>
              <a:spcAft>
                <a:spcPts val="400"/>
              </a:spcAft>
              <a:buNone/>
              <a:defRPr/>
            </a:lvl5pPr>
          </a:lstStyle>
          <a:p>
            <a:pPr lvl="0"/>
            <a:r>
              <a:rPr lang="cs-CZ" dirty="0"/>
              <a:t>Upravte styly předlohy textu.</a:t>
            </a:r>
          </a:p>
        </p:txBody>
      </p:sp>
    </p:spTree>
    <p:extLst>
      <p:ext uri="{BB962C8B-B14F-4D97-AF65-F5344CB8AC3E}">
        <p14:creationId xmlns:p14="http://schemas.microsoft.com/office/powerpoint/2010/main" val="92549562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415">
          <p15:clr>
            <a:srgbClr val="FBAE40"/>
          </p15:clr>
        </p15:guide>
      </p15:sldGuideLst>
    </p:ext>
  </p:extLs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Základní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obsah 2"/>
          <p:cNvSpPr>
            <a:spLocks noGrp="1"/>
          </p:cNvSpPr>
          <p:nvPr>
            <p:ph sz="half" idx="1" hasCustomPrompt="1"/>
          </p:nvPr>
        </p:nvSpPr>
        <p:spPr>
          <a:xfrm>
            <a:off x="1649187" y="1825625"/>
            <a:ext cx="8934814" cy="4351338"/>
          </a:xfrm>
        </p:spPr>
        <p:txBody>
          <a:bodyPr/>
          <a:lstStyle>
            <a:lvl1pPr>
              <a:spcBef>
                <a:spcPts val="1000"/>
              </a:spcBef>
              <a:spcAft>
                <a:spcPts val="1000"/>
              </a:spcAft>
              <a:defRPr/>
            </a:lvl1pPr>
            <a:lvl2pPr>
              <a:spcAft>
                <a:spcPts val="600"/>
              </a:spcAft>
              <a:defRPr sz="1800"/>
            </a:lvl2pPr>
            <a:lvl3pPr marL="684000" indent="-180000">
              <a:spcAft>
                <a:spcPts val="600"/>
              </a:spcAft>
              <a:defRPr>
                <a:solidFill>
                  <a:schemeClr val="accent1"/>
                </a:solidFill>
              </a:defRPr>
            </a:lvl3pPr>
            <a:lvl4pPr marL="684000" indent="-180000">
              <a:spcAft>
                <a:spcPts val="600"/>
              </a:spcAft>
              <a:defRPr/>
            </a:lvl4pPr>
            <a:lvl5pPr marL="684000" indent="-180000">
              <a:spcAft>
                <a:spcPts val="600"/>
              </a:spcAft>
              <a:defRPr/>
            </a:lvl5pPr>
          </a:lstStyle>
          <a:p>
            <a:pPr lvl="0"/>
            <a:r>
              <a:rPr lang="cs-CZ" dirty="0"/>
              <a:t>Upravte styly předlohy textu.</a:t>
            </a:r>
          </a:p>
          <a:p>
            <a:pPr lvl="1"/>
            <a:r>
              <a:rPr lang="cs-CZ" dirty="0"/>
              <a:t>Druhá úroveň</a:t>
            </a:r>
          </a:p>
          <a:p>
            <a:pPr lvl="2"/>
            <a:r>
              <a:rPr lang="cs-CZ" dirty="0"/>
              <a:t>Třetí úroveň</a:t>
            </a:r>
          </a:p>
          <a:p>
            <a:pPr lvl="3"/>
            <a:r>
              <a:rPr lang="cs-CZ" dirty="0"/>
              <a:t>Čtvrtá úroveň</a:t>
            </a:r>
          </a:p>
          <a:p>
            <a:pPr lvl="4"/>
            <a:r>
              <a:rPr lang="cs-CZ" dirty="0"/>
              <a:t>Pátá úroveň</a:t>
            </a:r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F5A12E-3DFE-4C3E-9036-7893F29C52C1}" type="slidenum">
              <a:rPr lang="cs-CZ" smtClean="0"/>
              <a:t>‹#›</a:t>
            </a:fld>
            <a:endParaRPr lang="cs-CZ"/>
          </a:p>
        </p:txBody>
      </p:sp>
      <p:sp>
        <p:nvSpPr>
          <p:cNvPr id="4" name="Zástupný symbol pro číslo snímku 5">
            <a:extLst>
              <a:ext uri="{FF2B5EF4-FFF2-40B4-BE49-F238E27FC236}">
                <a16:creationId xmlns:a16="http://schemas.microsoft.com/office/drawing/2014/main" id="{42833127-FA44-2449-652E-7C7C47C7D871}"/>
              </a:ext>
            </a:extLst>
          </p:cNvPr>
          <p:cNvSpPr txBox="1">
            <a:spLocks/>
          </p:cNvSpPr>
          <p:nvPr userDrawn="1"/>
        </p:nvSpPr>
        <p:spPr>
          <a:xfrm>
            <a:off x="693600" y="6300000"/>
            <a:ext cx="3952828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cs-CZ"/>
            </a:defPPr>
            <a:lvl1pPr marL="0" algn="r" defTabSz="914400" rtl="0" eaLnBrk="1" latinLnBrk="0" hangingPunct="1">
              <a:defRPr sz="120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cs-CZ" sz="1000" dirty="0">
                <a:solidFill>
                  <a:schemeClr val="bg2"/>
                </a:solidFill>
              </a:rPr>
              <a:t>Ministerstvo práce a sociálních věcí</a:t>
            </a:r>
          </a:p>
        </p:txBody>
      </p:sp>
      <p:sp>
        <p:nvSpPr>
          <p:cNvPr id="5" name="Nadpis 4">
            <a:extLst>
              <a:ext uri="{FF2B5EF4-FFF2-40B4-BE49-F238E27FC236}">
                <a16:creationId xmlns:a16="http://schemas.microsoft.com/office/drawing/2014/main" id="{4CC50D58-9C13-7041-41AC-823B5DE454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</p:spTree>
    <p:extLst>
      <p:ext uri="{BB962C8B-B14F-4D97-AF65-F5344CB8AC3E}">
        <p14:creationId xmlns:p14="http://schemas.microsoft.com/office/powerpoint/2010/main" val="1398010605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Jenom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</p:spTree>
    <p:extLst>
      <p:ext uri="{BB962C8B-B14F-4D97-AF65-F5344CB8AC3E}">
        <p14:creationId xmlns:p14="http://schemas.microsoft.com/office/powerpoint/2010/main" val="2738824463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24083275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6300000" y="2109600"/>
            <a:ext cx="5400000" cy="1916866"/>
          </a:xfrm>
        </p:spPr>
        <p:txBody>
          <a:bodyPr lIns="0" tIns="0" rIns="0" bIns="0" anchor="t"/>
          <a:lstStyle>
            <a:lvl1pPr algn="l">
              <a:lnSpc>
                <a:spcPct val="100000"/>
              </a:lnSpc>
              <a:defRPr sz="3700" b="1">
                <a:solidFill>
                  <a:schemeClr val="accent1"/>
                </a:solidFill>
              </a:defRPr>
            </a:lvl1pPr>
          </a:lstStyle>
          <a:p>
            <a:r>
              <a:rPr lang="cs-CZ" dirty="0"/>
              <a:t>Kliknutím lze upravit styl.</a:t>
            </a:r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6300000" y="4237200"/>
            <a:ext cx="5400000" cy="1968940"/>
          </a:xfrm>
        </p:spPr>
        <p:txBody>
          <a:bodyPr lIns="0" tIns="0" rIns="0" bIns="0"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20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cs-CZ" dirty="0"/>
              <a:t>Kliknutím můžete upravit styl předlohy.</a:t>
            </a:r>
          </a:p>
        </p:txBody>
      </p:sp>
      <p:pic>
        <p:nvPicPr>
          <p:cNvPr id="5" name="Obrázek 4" descr="Obsah obrázku text, Písmo, snímek obrazovky, Grafika&#10;&#10;Obsah vygenerovaný umělou inteligencí může být nesprávný.">
            <a:extLst>
              <a:ext uri="{FF2B5EF4-FFF2-40B4-BE49-F238E27FC236}">
                <a16:creationId xmlns:a16="http://schemas.microsoft.com/office/drawing/2014/main" id="{C3BE2A6F-5471-3934-8905-21F7AE83CA1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0000" y="640800"/>
            <a:ext cx="4256540" cy="15864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179383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402">
          <p15:clr>
            <a:srgbClr val="FBAE40"/>
          </p15:clr>
        </p15:guide>
      </p15:sldGuideLst>
    </p:ext>
  </p:extLs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ástupný symbol obrázku 5">
            <a:extLst>
              <a:ext uri="{FF2B5EF4-FFF2-40B4-BE49-F238E27FC236}">
                <a16:creationId xmlns:a16="http://schemas.microsoft.com/office/drawing/2014/main" id="{9F0403E7-BC0D-3F6B-6A17-DC5CF67E19DD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" y="0"/>
            <a:ext cx="5905499" cy="6858000"/>
          </a:xfrm>
        </p:spPr>
        <p:txBody>
          <a:bodyPr/>
          <a:lstStyle/>
          <a:p>
            <a:endParaRPr lang="cs-CZ"/>
          </a:p>
        </p:txBody>
      </p:sp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6300000" y="2109516"/>
            <a:ext cx="5400000" cy="1916866"/>
          </a:xfrm>
        </p:spPr>
        <p:txBody>
          <a:bodyPr lIns="0" tIns="0" rIns="0" bIns="0" anchor="t"/>
          <a:lstStyle>
            <a:lvl1pPr algn="l">
              <a:lnSpc>
                <a:spcPct val="100000"/>
              </a:lnSpc>
              <a:defRPr sz="3700" b="1">
                <a:solidFill>
                  <a:schemeClr val="accent1"/>
                </a:solidFill>
              </a:defRPr>
            </a:lvl1pPr>
          </a:lstStyle>
          <a:p>
            <a:r>
              <a:rPr lang="cs-CZ" dirty="0"/>
              <a:t>Kliknutím lze upravit styl.</a:t>
            </a:r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6300000" y="4237731"/>
            <a:ext cx="5400000" cy="1968940"/>
          </a:xfrm>
        </p:spPr>
        <p:txBody>
          <a:bodyPr lIns="0" tIns="0" rIns="0" bIns="0"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20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cs-CZ" dirty="0"/>
              <a:t>Kliknutím můžete upravit styl předlohy.</a:t>
            </a:r>
          </a:p>
        </p:txBody>
      </p:sp>
      <p:pic>
        <p:nvPicPr>
          <p:cNvPr id="8" name="Obrázek 7" descr="Obsah obrázku text, Písmo, snímek obrazovky, Grafika&#10;&#10;Obsah vygenerovaný umělou inteligencí může být nesprávný.">
            <a:extLst>
              <a:ext uri="{FF2B5EF4-FFF2-40B4-BE49-F238E27FC236}">
                <a16:creationId xmlns:a16="http://schemas.microsoft.com/office/drawing/2014/main" id="{39229106-4AF4-C6F1-4D96-F8DB27C10D0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0000" y="640800"/>
            <a:ext cx="4256540" cy="15864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317868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402">
          <p15:clr>
            <a:srgbClr val="FBAE40"/>
          </p15:clr>
        </p15:guide>
      </p15:sldGuideLst>
    </p:ext>
  </p:extLs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1_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5400000" y="2340000"/>
            <a:ext cx="6300000" cy="1916866"/>
          </a:xfrm>
        </p:spPr>
        <p:txBody>
          <a:bodyPr lIns="0" tIns="0" rIns="0" bIns="0" anchor="t"/>
          <a:lstStyle>
            <a:lvl1pPr algn="l">
              <a:lnSpc>
                <a:spcPct val="100000"/>
              </a:lnSpc>
              <a:defRPr sz="3700" b="1">
                <a:solidFill>
                  <a:schemeClr val="accent1"/>
                </a:solidFill>
              </a:defRPr>
            </a:lvl1pPr>
          </a:lstStyle>
          <a:p>
            <a:r>
              <a:rPr lang="cs-CZ" dirty="0"/>
              <a:t>Kliknutím lze upravit styl.</a:t>
            </a:r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5400000" y="4500000"/>
            <a:ext cx="6300000" cy="1968940"/>
          </a:xfrm>
        </p:spPr>
        <p:txBody>
          <a:bodyPr lIns="0" tIns="0" rIns="0" bIns="0"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20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cs-CZ" dirty="0"/>
              <a:t>Kliknutím můžete upravit styl předlohy.</a:t>
            </a:r>
          </a:p>
        </p:txBody>
      </p:sp>
      <p:pic>
        <p:nvPicPr>
          <p:cNvPr id="4" name="Obrázek 3" descr="Obsah obrázku text, Písmo, snímek obrazovky, Grafika&#10;&#10;Obsah vygenerovaný umělou inteligencí může být nesprávný.">
            <a:extLst>
              <a:ext uri="{FF2B5EF4-FFF2-40B4-BE49-F238E27FC236}">
                <a16:creationId xmlns:a16="http://schemas.microsoft.com/office/drawing/2014/main" id="{403CFC0C-E4EF-3911-56B5-9EF06049EF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0000" y="640800"/>
            <a:ext cx="4256540" cy="15864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1404825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84000" y="619932"/>
            <a:ext cx="9900000" cy="10707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cs-CZ" dirty="0"/>
              <a:t>Kliknutím lze upravit styl.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 hasCustomPrompt="1"/>
          </p:nvPr>
        </p:nvSpPr>
        <p:spPr>
          <a:xfrm>
            <a:off x="1620000" y="2160000"/>
            <a:ext cx="8964000" cy="3960000"/>
          </a:xfrm>
        </p:spPr>
        <p:txBody>
          <a:bodyPr numCol="2" spcCol="360000"/>
          <a:lstStyle>
            <a:lvl1pPr marL="504000" indent="-504000">
              <a:lnSpc>
                <a:spcPct val="100000"/>
              </a:lnSpc>
              <a:spcAft>
                <a:spcPts val="1000"/>
              </a:spcAft>
              <a:buNone/>
              <a:defRPr sz="2000"/>
            </a:lvl1pPr>
            <a:lvl2pPr indent="0">
              <a:lnSpc>
                <a:spcPct val="120000"/>
              </a:lnSpc>
              <a:spcAft>
                <a:spcPts val="400"/>
              </a:spcAft>
              <a:buNone/>
              <a:defRPr sz="1800"/>
            </a:lvl2pPr>
            <a:lvl3pPr indent="0">
              <a:lnSpc>
                <a:spcPct val="120000"/>
              </a:lnSpc>
              <a:spcAft>
                <a:spcPts val="400"/>
              </a:spcAft>
              <a:buNone/>
              <a:defRPr/>
            </a:lvl3pPr>
            <a:lvl4pPr indent="0">
              <a:lnSpc>
                <a:spcPct val="120000"/>
              </a:lnSpc>
              <a:spcAft>
                <a:spcPts val="400"/>
              </a:spcAft>
              <a:buNone/>
              <a:defRPr/>
            </a:lvl4pPr>
            <a:lvl5pPr indent="0">
              <a:lnSpc>
                <a:spcPct val="120000"/>
              </a:lnSpc>
              <a:spcAft>
                <a:spcPts val="400"/>
              </a:spcAft>
              <a:buNone/>
              <a:defRPr/>
            </a:lvl5pPr>
          </a:lstStyle>
          <a:p>
            <a:pPr lvl="0"/>
            <a:r>
              <a:rPr lang="cs-CZ" dirty="0"/>
              <a:t>Upravte styly předlohy textu.</a:t>
            </a:r>
          </a:p>
          <a:p>
            <a:pPr lvl="1"/>
            <a:r>
              <a:rPr lang="cs-CZ" dirty="0"/>
              <a:t>Druhá úroveň</a:t>
            </a:r>
          </a:p>
          <a:p>
            <a:pPr lvl="2"/>
            <a:r>
              <a:rPr lang="cs-CZ" dirty="0"/>
              <a:t>Třetí úroveň</a:t>
            </a:r>
          </a:p>
          <a:p>
            <a:pPr lvl="3"/>
            <a:r>
              <a:rPr lang="cs-CZ" dirty="0"/>
              <a:t>Čtvrtá úroveň</a:t>
            </a:r>
          </a:p>
          <a:p>
            <a:pPr lvl="4"/>
            <a:r>
              <a:rPr lang="cs-CZ" dirty="0"/>
              <a:t>Pátá úroveň</a:t>
            </a:r>
          </a:p>
        </p:txBody>
      </p:sp>
    </p:spTree>
    <p:extLst>
      <p:ext uri="{BB962C8B-B14F-4D97-AF65-F5344CB8AC3E}">
        <p14:creationId xmlns:p14="http://schemas.microsoft.com/office/powerpoint/2010/main" val="109551425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415">
          <p15:clr>
            <a:srgbClr val="FBAE40"/>
          </p15:clr>
        </p15:guide>
      </p15:sldGuideLst>
    </p:ext>
  </p:extLs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ext velk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84000" y="619932"/>
            <a:ext cx="9900000" cy="10707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cs-CZ" dirty="0"/>
              <a:t>Kliknutím lze upravit styl.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 hasCustomPrompt="1"/>
          </p:nvPr>
        </p:nvSpPr>
        <p:spPr>
          <a:xfrm>
            <a:off x="1620000" y="2122525"/>
            <a:ext cx="8964000" cy="3960000"/>
          </a:xfrm>
        </p:spPr>
        <p:txBody>
          <a:bodyPr numCol="1" spcCol="360000">
            <a:normAutofit/>
          </a:bodyPr>
          <a:lstStyle>
            <a:lvl1pPr marL="0" indent="0">
              <a:lnSpc>
                <a:spcPct val="100000"/>
              </a:lnSpc>
              <a:spcAft>
                <a:spcPts val="1000"/>
              </a:spcAft>
              <a:buNone/>
              <a:defRPr sz="3200"/>
            </a:lvl1pPr>
            <a:lvl2pPr indent="0">
              <a:lnSpc>
                <a:spcPct val="120000"/>
              </a:lnSpc>
              <a:spcAft>
                <a:spcPts val="400"/>
              </a:spcAft>
              <a:buNone/>
              <a:defRPr sz="1800"/>
            </a:lvl2pPr>
            <a:lvl3pPr indent="0">
              <a:lnSpc>
                <a:spcPct val="120000"/>
              </a:lnSpc>
              <a:spcAft>
                <a:spcPts val="400"/>
              </a:spcAft>
              <a:buNone/>
              <a:defRPr sz="1800"/>
            </a:lvl3pPr>
            <a:lvl4pPr indent="0">
              <a:lnSpc>
                <a:spcPct val="120000"/>
              </a:lnSpc>
              <a:spcAft>
                <a:spcPts val="400"/>
              </a:spcAft>
              <a:buNone/>
              <a:defRPr sz="1800"/>
            </a:lvl4pPr>
            <a:lvl5pPr indent="0">
              <a:lnSpc>
                <a:spcPct val="120000"/>
              </a:lnSpc>
              <a:spcAft>
                <a:spcPts val="400"/>
              </a:spcAft>
              <a:buNone/>
              <a:defRPr sz="1800"/>
            </a:lvl5pPr>
          </a:lstStyle>
          <a:p>
            <a:pPr lvl="0"/>
            <a:r>
              <a:rPr lang="cs-CZ" dirty="0"/>
              <a:t>Upravte styly předlohy textu.</a:t>
            </a:r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F5A12E-3DFE-4C3E-9036-7893F29C52C1}" type="slidenum">
              <a:rPr lang="cs-CZ" smtClean="0"/>
              <a:t>‹#›</a:t>
            </a:fld>
            <a:endParaRPr lang="cs-CZ"/>
          </a:p>
        </p:txBody>
      </p:sp>
      <p:sp>
        <p:nvSpPr>
          <p:cNvPr id="4" name="Zástupný symbol pro číslo snímku 5">
            <a:extLst>
              <a:ext uri="{FF2B5EF4-FFF2-40B4-BE49-F238E27FC236}">
                <a16:creationId xmlns:a16="http://schemas.microsoft.com/office/drawing/2014/main" id="{FB23D414-7544-6455-E8D2-C72A3EBC3FA9}"/>
              </a:ext>
            </a:extLst>
          </p:cNvPr>
          <p:cNvSpPr txBox="1">
            <a:spLocks/>
          </p:cNvSpPr>
          <p:nvPr userDrawn="1"/>
        </p:nvSpPr>
        <p:spPr>
          <a:xfrm>
            <a:off x="693600" y="6300000"/>
            <a:ext cx="3952828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cs-CZ"/>
            </a:defPPr>
            <a:lvl1pPr marL="0" algn="r" defTabSz="914400" rtl="0" eaLnBrk="1" latinLnBrk="0" hangingPunct="1">
              <a:defRPr sz="120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cs-CZ" sz="1000" dirty="0">
                <a:solidFill>
                  <a:schemeClr val="bg2"/>
                </a:solidFill>
              </a:rPr>
              <a:t>Ministerstvo práce a sociálních věcí</a:t>
            </a:r>
          </a:p>
        </p:txBody>
      </p:sp>
    </p:spTree>
    <p:extLst>
      <p:ext uri="{BB962C8B-B14F-4D97-AF65-F5344CB8AC3E}">
        <p14:creationId xmlns:p14="http://schemas.microsoft.com/office/powerpoint/2010/main" val="183316279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415">
          <p15:clr>
            <a:srgbClr val="FBAE40"/>
          </p15:clr>
        </p15:guide>
        <p15:guide id="2" orient="horz" pos="4110" userDrawn="1">
          <p15:clr>
            <a:srgbClr val="FBAE40"/>
          </p15:clr>
        </p15:guide>
      </p15:sldGuideLst>
    </p:ext>
  </p:extLs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ext běž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84000" y="619932"/>
            <a:ext cx="9900000" cy="10707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cs-CZ" dirty="0"/>
              <a:t>Kliknutím lze upravit styl.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 hasCustomPrompt="1"/>
          </p:nvPr>
        </p:nvSpPr>
        <p:spPr>
          <a:xfrm>
            <a:off x="1620000" y="2156503"/>
            <a:ext cx="8964000" cy="3926021"/>
          </a:xfrm>
        </p:spPr>
        <p:txBody>
          <a:bodyPr numCol="1" spcCol="360000">
            <a:normAutofit/>
          </a:bodyPr>
          <a:lstStyle>
            <a:lvl1pPr marL="0" indent="0">
              <a:lnSpc>
                <a:spcPct val="100000"/>
              </a:lnSpc>
              <a:spcAft>
                <a:spcPts val="1000"/>
              </a:spcAft>
              <a:buNone/>
              <a:defRPr sz="2000"/>
            </a:lvl1pPr>
            <a:lvl2pPr indent="0">
              <a:lnSpc>
                <a:spcPct val="120000"/>
              </a:lnSpc>
              <a:spcAft>
                <a:spcPts val="400"/>
              </a:spcAft>
              <a:buNone/>
              <a:defRPr sz="1800"/>
            </a:lvl2pPr>
            <a:lvl3pPr indent="0">
              <a:lnSpc>
                <a:spcPct val="120000"/>
              </a:lnSpc>
              <a:spcAft>
                <a:spcPts val="400"/>
              </a:spcAft>
              <a:buNone/>
              <a:defRPr sz="1800"/>
            </a:lvl3pPr>
            <a:lvl4pPr indent="0">
              <a:lnSpc>
                <a:spcPct val="120000"/>
              </a:lnSpc>
              <a:spcAft>
                <a:spcPts val="400"/>
              </a:spcAft>
              <a:buNone/>
              <a:defRPr sz="1800"/>
            </a:lvl4pPr>
            <a:lvl5pPr indent="0">
              <a:lnSpc>
                <a:spcPct val="120000"/>
              </a:lnSpc>
              <a:spcAft>
                <a:spcPts val="400"/>
              </a:spcAft>
              <a:buNone/>
              <a:defRPr sz="1800"/>
            </a:lvl5pPr>
          </a:lstStyle>
          <a:p>
            <a:pPr lvl="0"/>
            <a:r>
              <a:rPr lang="cs-CZ" dirty="0"/>
              <a:t>Upravte styly předlohy textu.</a:t>
            </a:r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F5A12E-3DFE-4C3E-9036-7893F29C52C1}" type="slidenum">
              <a:rPr lang="cs-CZ" smtClean="0"/>
              <a:t>‹#›</a:t>
            </a:fld>
            <a:endParaRPr lang="cs-CZ"/>
          </a:p>
        </p:txBody>
      </p:sp>
      <p:sp>
        <p:nvSpPr>
          <p:cNvPr id="5" name="Zástupný symbol pro číslo snímku 5">
            <a:extLst>
              <a:ext uri="{FF2B5EF4-FFF2-40B4-BE49-F238E27FC236}">
                <a16:creationId xmlns:a16="http://schemas.microsoft.com/office/drawing/2014/main" id="{2BBC0884-F87E-1907-FF5F-2AB324A5C47E}"/>
              </a:ext>
            </a:extLst>
          </p:cNvPr>
          <p:cNvSpPr txBox="1">
            <a:spLocks/>
          </p:cNvSpPr>
          <p:nvPr userDrawn="1"/>
        </p:nvSpPr>
        <p:spPr>
          <a:xfrm>
            <a:off x="693600" y="6300000"/>
            <a:ext cx="3952828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cs-CZ"/>
            </a:defPPr>
            <a:lvl1pPr marL="0" algn="r" defTabSz="914400" rtl="0" eaLnBrk="1" latinLnBrk="0" hangingPunct="1">
              <a:defRPr sz="120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cs-CZ" sz="1000" dirty="0">
                <a:solidFill>
                  <a:schemeClr val="bg2"/>
                </a:solidFill>
              </a:rPr>
              <a:t>Ministerstvo práce a sociálních věcí</a:t>
            </a:r>
          </a:p>
        </p:txBody>
      </p:sp>
    </p:spTree>
    <p:extLst>
      <p:ext uri="{BB962C8B-B14F-4D97-AF65-F5344CB8AC3E}">
        <p14:creationId xmlns:p14="http://schemas.microsoft.com/office/powerpoint/2010/main" val="181679456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415">
          <p15:clr>
            <a:srgbClr val="FBAE40"/>
          </p15:clr>
        </p15:guide>
      </p15:sldGuideLst>
    </p:ext>
  </p:extLs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Odrážky velk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84000" y="619932"/>
            <a:ext cx="9900000" cy="10707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cs-CZ" dirty="0"/>
              <a:t>Kliknutím lze upravit styl.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 hasCustomPrompt="1"/>
          </p:nvPr>
        </p:nvSpPr>
        <p:spPr>
          <a:xfrm>
            <a:off x="1620000" y="2135605"/>
            <a:ext cx="8964000" cy="3946919"/>
          </a:xfrm>
        </p:spPr>
        <p:txBody>
          <a:bodyPr numCol="1" spcCol="360000">
            <a:normAutofit/>
          </a:bodyPr>
          <a:lstStyle>
            <a:lvl1pPr marL="504000" indent="-504000">
              <a:lnSpc>
                <a:spcPct val="100000"/>
              </a:lnSpc>
              <a:spcAft>
                <a:spcPts val="1000"/>
              </a:spcAft>
              <a:buClr>
                <a:schemeClr val="accent1"/>
              </a:buClr>
              <a:buSzPct val="90000"/>
              <a:buFont typeface="Wingdings" pitchFamily="2" charset="2"/>
              <a:buChar char="§"/>
              <a:defRPr sz="3200"/>
            </a:lvl1pPr>
            <a:lvl2pPr indent="0">
              <a:lnSpc>
                <a:spcPct val="120000"/>
              </a:lnSpc>
              <a:spcAft>
                <a:spcPts val="400"/>
              </a:spcAft>
              <a:buNone/>
              <a:defRPr sz="1800"/>
            </a:lvl2pPr>
            <a:lvl3pPr indent="0">
              <a:lnSpc>
                <a:spcPct val="120000"/>
              </a:lnSpc>
              <a:spcAft>
                <a:spcPts val="400"/>
              </a:spcAft>
              <a:buNone/>
              <a:defRPr sz="1800"/>
            </a:lvl3pPr>
            <a:lvl4pPr indent="0">
              <a:lnSpc>
                <a:spcPct val="120000"/>
              </a:lnSpc>
              <a:spcAft>
                <a:spcPts val="400"/>
              </a:spcAft>
              <a:buNone/>
              <a:defRPr sz="1800"/>
            </a:lvl4pPr>
            <a:lvl5pPr indent="0">
              <a:lnSpc>
                <a:spcPct val="120000"/>
              </a:lnSpc>
              <a:spcAft>
                <a:spcPts val="400"/>
              </a:spcAft>
              <a:buNone/>
              <a:defRPr sz="1800"/>
            </a:lvl5pPr>
          </a:lstStyle>
          <a:p>
            <a:pPr lvl="0"/>
            <a:r>
              <a:rPr lang="cs-CZ" dirty="0"/>
              <a:t>Upravte styly předlohy textu</a:t>
            </a:r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F5A12E-3DFE-4C3E-9036-7893F29C52C1}" type="slidenum">
              <a:rPr lang="cs-CZ" smtClean="0"/>
              <a:t>‹#›</a:t>
            </a:fld>
            <a:endParaRPr lang="cs-CZ"/>
          </a:p>
        </p:txBody>
      </p:sp>
      <p:sp>
        <p:nvSpPr>
          <p:cNvPr id="5" name="Zástupný symbol pro číslo snímku 5">
            <a:extLst>
              <a:ext uri="{FF2B5EF4-FFF2-40B4-BE49-F238E27FC236}">
                <a16:creationId xmlns:a16="http://schemas.microsoft.com/office/drawing/2014/main" id="{84905BBB-F9FE-9FBF-15BB-B1658C5A09FF}"/>
              </a:ext>
            </a:extLst>
          </p:cNvPr>
          <p:cNvSpPr txBox="1">
            <a:spLocks/>
          </p:cNvSpPr>
          <p:nvPr userDrawn="1"/>
        </p:nvSpPr>
        <p:spPr>
          <a:xfrm>
            <a:off x="693600" y="6300000"/>
            <a:ext cx="3952828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cs-CZ"/>
            </a:defPPr>
            <a:lvl1pPr marL="0" algn="r" defTabSz="914400" rtl="0" eaLnBrk="1" latinLnBrk="0" hangingPunct="1">
              <a:defRPr sz="120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cs-CZ" sz="1000" dirty="0">
                <a:solidFill>
                  <a:schemeClr val="bg2"/>
                </a:solidFill>
              </a:rPr>
              <a:t>Ministerstvo práce a sociálních věcí</a:t>
            </a:r>
          </a:p>
        </p:txBody>
      </p:sp>
    </p:spTree>
    <p:extLst>
      <p:ext uri="{BB962C8B-B14F-4D97-AF65-F5344CB8AC3E}">
        <p14:creationId xmlns:p14="http://schemas.microsoft.com/office/powerpoint/2010/main" val="178508327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415">
          <p15:clr>
            <a:srgbClr val="FBAE40"/>
          </p15:clr>
        </p15:guide>
      </p15:sldGuideLst>
    </p:ext>
  </p:extLs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Odrážky mal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84000" y="619932"/>
            <a:ext cx="9900000" cy="10707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cs-CZ" dirty="0"/>
              <a:t>Kliknutím lze upravit styl.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 hasCustomPrompt="1"/>
          </p:nvPr>
        </p:nvSpPr>
        <p:spPr>
          <a:xfrm>
            <a:off x="1620000" y="2167003"/>
            <a:ext cx="8964000" cy="3915521"/>
          </a:xfrm>
        </p:spPr>
        <p:txBody>
          <a:bodyPr numCol="1" spcCol="360000">
            <a:normAutofit/>
          </a:bodyPr>
          <a:lstStyle>
            <a:lvl1pPr marL="360000" indent="-360000">
              <a:lnSpc>
                <a:spcPct val="100000"/>
              </a:lnSpc>
              <a:spcBef>
                <a:spcPts val="900"/>
              </a:spcBef>
              <a:spcAft>
                <a:spcPts val="900"/>
              </a:spcAft>
              <a:buClr>
                <a:schemeClr val="accent1"/>
              </a:buClr>
              <a:buSzPct val="90000"/>
              <a:buFont typeface="Wingdings" pitchFamily="2" charset="2"/>
              <a:buChar char="§"/>
              <a:defRPr sz="2000"/>
            </a:lvl1pPr>
            <a:lvl2pPr indent="0">
              <a:lnSpc>
                <a:spcPct val="120000"/>
              </a:lnSpc>
              <a:spcAft>
                <a:spcPts val="400"/>
              </a:spcAft>
              <a:buNone/>
              <a:defRPr sz="1800"/>
            </a:lvl2pPr>
            <a:lvl3pPr indent="0">
              <a:lnSpc>
                <a:spcPct val="120000"/>
              </a:lnSpc>
              <a:spcAft>
                <a:spcPts val="400"/>
              </a:spcAft>
              <a:buNone/>
              <a:defRPr sz="1800"/>
            </a:lvl3pPr>
            <a:lvl4pPr indent="0">
              <a:lnSpc>
                <a:spcPct val="120000"/>
              </a:lnSpc>
              <a:spcAft>
                <a:spcPts val="400"/>
              </a:spcAft>
              <a:buNone/>
              <a:defRPr sz="1800"/>
            </a:lvl4pPr>
            <a:lvl5pPr indent="0">
              <a:lnSpc>
                <a:spcPct val="120000"/>
              </a:lnSpc>
              <a:spcAft>
                <a:spcPts val="400"/>
              </a:spcAft>
              <a:buNone/>
              <a:defRPr sz="1800"/>
            </a:lvl5pPr>
          </a:lstStyle>
          <a:p>
            <a:pPr lvl="0"/>
            <a:r>
              <a:rPr lang="cs-CZ" dirty="0"/>
              <a:t>Upravte styly předlohy textu</a:t>
            </a:r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F5A12E-3DFE-4C3E-9036-7893F29C52C1}" type="slidenum">
              <a:rPr lang="cs-CZ" smtClean="0"/>
              <a:t>‹#›</a:t>
            </a:fld>
            <a:endParaRPr lang="cs-CZ"/>
          </a:p>
        </p:txBody>
      </p:sp>
      <p:sp>
        <p:nvSpPr>
          <p:cNvPr id="5" name="Zástupný symbol pro číslo snímku 5">
            <a:extLst>
              <a:ext uri="{FF2B5EF4-FFF2-40B4-BE49-F238E27FC236}">
                <a16:creationId xmlns:a16="http://schemas.microsoft.com/office/drawing/2014/main" id="{93163992-C525-2C66-6CAF-F1C6D7A2FF4B}"/>
              </a:ext>
            </a:extLst>
          </p:cNvPr>
          <p:cNvSpPr txBox="1">
            <a:spLocks/>
          </p:cNvSpPr>
          <p:nvPr userDrawn="1"/>
        </p:nvSpPr>
        <p:spPr>
          <a:xfrm>
            <a:off x="693600" y="6300000"/>
            <a:ext cx="3952828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cs-CZ"/>
            </a:defPPr>
            <a:lvl1pPr marL="0" algn="r" defTabSz="914400" rtl="0" eaLnBrk="1" latinLnBrk="0" hangingPunct="1">
              <a:defRPr sz="120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cs-CZ" sz="1000" dirty="0">
                <a:solidFill>
                  <a:schemeClr val="bg2"/>
                </a:solidFill>
              </a:rPr>
              <a:t>Ministerstvo práce a sociálních věcí</a:t>
            </a:r>
          </a:p>
        </p:txBody>
      </p:sp>
    </p:spTree>
    <p:extLst>
      <p:ext uri="{BB962C8B-B14F-4D97-AF65-F5344CB8AC3E}">
        <p14:creationId xmlns:p14="http://schemas.microsoft.com/office/powerpoint/2010/main" val="130073755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415">
          <p15:clr>
            <a:srgbClr val="FBAE40"/>
          </p15:clr>
        </p15:guide>
      </p15:sldGuideLst>
    </p:ext>
  </p:extLs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Předělový slide"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84000" y="1015999"/>
            <a:ext cx="9900000" cy="2413001"/>
          </a:xfrm>
        </p:spPr>
        <p:txBody>
          <a:bodyPr anchor="b"/>
          <a:lstStyle>
            <a:lvl1pPr>
              <a:lnSpc>
                <a:spcPct val="100000"/>
              </a:lnSpc>
              <a:defRPr sz="4800">
                <a:solidFill>
                  <a:schemeClr val="tx2"/>
                </a:solidFill>
              </a:defRPr>
            </a:lvl1pPr>
          </a:lstStyle>
          <a:p>
            <a:r>
              <a:rPr lang="cs-CZ" dirty="0"/>
              <a:t>Kliknutím lze upravit styl.</a:t>
            </a:r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 hasCustomPrompt="1"/>
          </p:nvPr>
        </p:nvSpPr>
        <p:spPr>
          <a:xfrm>
            <a:off x="684000" y="3676651"/>
            <a:ext cx="9900000" cy="2413000"/>
          </a:xfrm>
        </p:spPr>
        <p:txBody>
          <a:bodyPr/>
          <a:lstStyle>
            <a:lvl1pPr marL="0" indent="0">
              <a:lnSpc>
                <a:spcPct val="120000"/>
              </a:lnSpc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 dirty="0"/>
              <a:t>Upravte styly předlohy textu.</a:t>
            </a:r>
          </a:p>
        </p:txBody>
      </p:sp>
    </p:spTree>
    <p:extLst>
      <p:ext uri="{BB962C8B-B14F-4D97-AF65-F5344CB8AC3E}">
        <p14:creationId xmlns:p14="http://schemas.microsoft.com/office/powerpoint/2010/main" val="3974970386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ředělový slide 1"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84000" y="561599"/>
            <a:ext cx="9900000" cy="2160000"/>
          </a:xfrm>
        </p:spPr>
        <p:txBody>
          <a:bodyPr anchor="t">
            <a:normAutofit/>
          </a:bodyPr>
          <a:lstStyle>
            <a:lvl1pPr>
              <a:lnSpc>
                <a:spcPct val="100000"/>
              </a:lnSpc>
              <a:defRPr sz="3600">
                <a:solidFill>
                  <a:schemeClr val="tx2"/>
                </a:solidFill>
              </a:defRPr>
            </a:lvl1pPr>
          </a:lstStyle>
          <a:p>
            <a:r>
              <a:rPr lang="cs-CZ" dirty="0"/>
              <a:t>Kliknutím lze upravit styl.</a:t>
            </a:r>
          </a:p>
        </p:txBody>
      </p:sp>
    </p:spTree>
    <p:extLst>
      <p:ext uri="{BB962C8B-B14F-4D97-AF65-F5344CB8AC3E}">
        <p14:creationId xmlns:p14="http://schemas.microsoft.com/office/powerpoint/2010/main" val="856864773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ředělový slide s obrázkem"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obrázku 5">
            <a:extLst>
              <a:ext uri="{FF2B5EF4-FFF2-40B4-BE49-F238E27FC236}">
                <a16:creationId xmlns:a16="http://schemas.microsoft.com/office/drawing/2014/main" id="{0EED0200-723A-192F-A0AB-3C11FC5331B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286501" y="0"/>
            <a:ext cx="5905499" cy="6858000"/>
          </a:xfrm>
        </p:spPr>
        <p:txBody>
          <a:bodyPr/>
          <a:lstStyle/>
          <a:p>
            <a:endParaRPr lang="cs-CZ" dirty="0"/>
          </a:p>
        </p:txBody>
      </p:sp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84000" y="563174"/>
            <a:ext cx="5412000" cy="3384358"/>
          </a:xfrm>
        </p:spPr>
        <p:txBody>
          <a:bodyPr anchor="t">
            <a:normAutofit/>
          </a:bodyPr>
          <a:lstStyle>
            <a:lvl1pPr>
              <a:lnSpc>
                <a:spcPct val="100000"/>
              </a:lnSpc>
              <a:defRPr sz="3600">
                <a:solidFill>
                  <a:schemeClr val="tx2"/>
                </a:solidFill>
              </a:defRPr>
            </a:lvl1pPr>
          </a:lstStyle>
          <a:p>
            <a:r>
              <a:rPr lang="cs-CZ" dirty="0"/>
              <a:t>Kliknutím lze upravit styl.</a:t>
            </a:r>
          </a:p>
        </p:txBody>
      </p:sp>
    </p:spTree>
    <p:extLst>
      <p:ext uri="{BB962C8B-B14F-4D97-AF65-F5344CB8AC3E}">
        <p14:creationId xmlns:p14="http://schemas.microsoft.com/office/powerpoint/2010/main" val="2680919530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běžný s obráz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84000" y="619932"/>
            <a:ext cx="9900000" cy="10707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cs-CZ" dirty="0"/>
              <a:t>Kliknutím lze upravit styl.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 hasCustomPrompt="1"/>
          </p:nvPr>
        </p:nvSpPr>
        <p:spPr>
          <a:xfrm>
            <a:off x="1620000" y="2156504"/>
            <a:ext cx="4476000" cy="3797036"/>
          </a:xfrm>
        </p:spPr>
        <p:txBody>
          <a:bodyPr numCol="1" spcCol="360000">
            <a:normAutofit/>
          </a:bodyPr>
          <a:lstStyle>
            <a:lvl1pPr marL="0" indent="0">
              <a:lnSpc>
                <a:spcPct val="100000"/>
              </a:lnSpc>
              <a:spcAft>
                <a:spcPts val="1000"/>
              </a:spcAft>
              <a:buNone/>
              <a:defRPr sz="2000"/>
            </a:lvl1pPr>
            <a:lvl2pPr indent="0">
              <a:lnSpc>
                <a:spcPct val="120000"/>
              </a:lnSpc>
              <a:spcAft>
                <a:spcPts val="400"/>
              </a:spcAft>
              <a:buNone/>
              <a:defRPr sz="1800"/>
            </a:lvl2pPr>
            <a:lvl3pPr indent="0">
              <a:lnSpc>
                <a:spcPct val="120000"/>
              </a:lnSpc>
              <a:spcAft>
                <a:spcPts val="400"/>
              </a:spcAft>
              <a:buNone/>
              <a:defRPr sz="1800"/>
            </a:lvl3pPr>
            <a:lvl4pPr indent="0">
              <a:lnSpc>
                <a:spcPct val="120000"/>
              </a:lnSpc>
              <a:spcAft>
                <a:spcPts val="400"/>
              </a:spcAft>
              <a:buNone/>
              <a:defRPr sz="1800"/>
            </a:lvl4pPr>
            <a:lvl5pPr indent="0">
              <a:lnSpc>
                <a:spcPct val="120000"/>
              </a:lnSpc>
              <a:spcAft>
                <a:spcPts val="400"/>
              </a:spcAft>
              <a:buNone/>
              <a:defRPr sz="1800"/>
            </a:lvl5pPr>
          </a:lstStyle>
          <a:p>
            <a:pPr lvl="0"/>
            <a:r>
              <a:rPr lang="cs-CZ" dirty="0"/>
              <a:t>Upravte styly předlohy textu.</a:t>
            </a:r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F5A12E-3DFE-4C3E-9036-7893F29C52C1}" type="slidenum">
              <a:rPr lang="cs-CZ" smtClean="0"/>
              <a:t>‹#›</a:t>
            </a:fld>
            <a:endParaRPr lang="cs-CZ"/>
          </a:p>
        </p:txBody>
      </p:sp>
      <p:sp>
        <p:nvSpPr>
          <p:cNvPr id="5" name="Zástupný symbol obrázku 5">
            <a:extLst>
              <a:ext uri="{FF2B5EF4-FFF2-40B4-BE49-F238E27FC236}">
                <a16:creationId xmlns:a16="http://schemas.microsoft.com/office/drawing/2014/main" id="{BB38CCEF-CF1A-B72B-D67E-9A39E14D3EA2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298501" y="2213429"/>
            <a:ext cx="4285499" cy="3618660"/>
          </a:xfrm>
        </p:spPr>
        <p:txBody>
          <a:bodyPr/>
          <a:lstStyle/>
          <a:p>
            <a:endParaRPr lang="cs-CZ" dirty="0"/>
          </a:p>
        </p:txBody>
      </p:sp>
      <p:sp>
        <p:nvSpPr>
          <p:cNvPr id="7" name="Zástupný symbol pro číslo snímku 5">
            <a:extLst>
              <a:ext uri="{FF2B5EF4-FFF2-40B4-BE49-F238E27FC236}">
                <a16:creationId xmlns:a16="http://schemas.microsoft.com/office/drawing/2014/main" id="{2C7EEF15-9663-FDF8-3786-E9D1170BC091}"/>
              </a:ext>
            </a:extLst>
          </p:cNvPr>
          <p:cNvSpPr txBox="1">
            <a:spLocks/>
          </p:cNvSpPr>
          <p:nvPr userDrawn="1"/>
        </p:nvSpPr>
        <p:spPr>
          <a:xfrm>
            <a:off x="693600" y="6300000"/>
            <a:ext cx="3952828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cs-CZ"/>
            </a:defPPr>
            <a:lvl1pPr marL="0" algn="r" defTabSz="914400" rtl="0" eaLnBrk="1" latinLnBrk="0" hangingPunct="1">
              <a:defRPr sz="120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cs-CZ" sz="1000" dirty="0">
                <a:solidFill>
                  <a:schemeClr val="bg2"/>
                </a:solidFill>
              </a:rPr>
              <a:t>Ministerstvo práce a sociálních věcí</a:t>
            </a:r>
          </a:p>
        </p:txBody>
      </p:sp>
    </p:spTree>
    <p:extLst>
      <p:ext uri="{BB962C8B-B14F-4D97-AF65-F5344CB8AC3E}">
        <p14:creationId xmlns:p14="http://schemas.microsoft.com/office/powerpoint/2010/main" val="139410290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415">
          <p15:clr>
            <a:srgbClr val="FBAE40"/>
          </p15:clr>
        </p15:guide>
      </p15:sldGuideLst>
    </p:ext>
  </p:extLs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odnadpis, dva sloupc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84000" y="619932"/>
            <a:ext cx="9900000" cy="599268"/>
          </a:xfrm>
        </p:spPr>
        <p:txBody>
          <a:bodyPr/>
          <a:lstStyle/>
          <a:p>
            <a:r>
              <a:rPr lang="cs-CZ" dirty="0"/>
              <a:t>Kliknutím lze upravit styl.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 hasCustomPrompt="1"/>
          </p:nvPr>
        </p:nvSpPr>
        <p:spPr>
          <a:xfrm>
            <a:off x="1620000" y="2165625"/>
            <a:ext cx="4323523" cy="3960537"/>
          </a:xfrm>
        </p:spPr>
        <p:txBody>
          <a:bodyPr/>
          <a:lstStyle>
            <a:lvl1pPr>
              <a:spcAft>
                <a:spcPts val="1800"/>
              </a:spcAft>
              <a:buFont typeface="Wingdings" pitchFamily="2" charset="2"/>
              <a:buNone/>
              <a:defRPr b="1">
                <a:solidFill>
                  <a:schemeClr val="accent2"/>
                </a:solidFill>
              </a:defRPr>
            </a:lvl1pPr>
            <a:lvl2pPr marL="0" indent="-288000">
              <a:buClr>
                <a:schemeClr val="accent1"/>
              </a:buClr>
              <a:buSzPct val="90000"/>
              <a:buFont typeface="Wingdings" pitchFamily="2" charset="2"/>
              <a:buChar char="§"/>
              <a:defRPr/>
            </a:lvl2pPr>
            <a:lvl3pPr>
              <a:buFont typeface="Wingdings" pitchFamily="2" charset="2"/>
              <a:buChar char="§"/>
              <a:defRPr/>
            </a:lvl3pPr>
            <a:lvl4pPr>
              <a:buFont typeface="Wingdings" pitchFamily="2" charset="2"/>
              <a:buChar char="§"/>
              <a:defRPr/>
            </a:lvl4pPr>
            <a:lvl5pPr>
              <a:buFont typeface="Wingdings" pitchFamily="2" charset="2"/>
              <a:buChar char="§"/>
              <a:defRPr/>
            </a:lvl5pPr>
          </a:lstStyle>
          <a:p>
            <a:pPr lvl="0"/>
            <a:r>
              <a:rPr lang="cs-CZ" dirty="0"/>
              <a:t>Upravte styly předlohy textu.</a:t>
            </a:r>
          </a:p>
          <a:p>
            <a:pPr lvl="1"/>
            <a:r>
              <a:rPr lang="cs-CZ" dirty="0"/>
              <a:t>Druhá úroveň</a:t>
            </a:r>
          </a:p>
          <a:p>
            <a:pPr lvl="2"/>
            <a:r>
              <a:rPr lang="cs-CZ" dirty="0"/>
              <a:t>Třetí úroveň</a:t>
            </a:r>
          </a:p>
          <a:p>
            <a:pPr lvl="3"/>
            <a:r>
              <a:rPr lang="cs-CZ" dirty="0"/>
              <a:t>Čtvrtá úroveň</a:t>
            </a:r>
          </a:p>
          <a:p>
            <a:pPr lvl="4"/>
            <a:r>
              <a:rPr lang="cs-CZ" dirty="0"/>
              <a:t>Pátá úroveň</a:t>
            </a:r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F5A12E-3DFE-4C3E-9036-7893F29C52C1}" type="slidenum">
              <a:rPr lang="cs-CZ" smtClean="0"/>
              <a:t>‹#›</a:t>
            </a:fld>
            <a:endParaRPr lang="cs-CZ"/>
          </a:p>
        </p:txBody>
      </p:sp>
      <p:sp>
        <p:nvSpPr>
          <p:cNvPr id="9" name="Zástupný text 8">
            <a:extLst>
              <a:ext uri="{FF2B5EF4-FFF2-40B4-BE49-F238E27FC236}">
                <a16:creationId xmlns:a16="http://schemas.microsoft.com/office/drawing/2014/main" id="{6F99AF0C-D583-5D11-E4A5-C93DED75A4D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84000" y="1243809"/>
            <a:ext cx="5259600" cy="772560"/>
          </a:xfrm>
        </p:spPr>
        <p:txBody>
          <a:bodyPr/>
          <a:lstStyle>
            <a:lvl1pPr marL="0" indent="0">
              <a:buNone/>
              <a:defRPr>
                <a:solidFill>
                  <a:schemeClr val="accent1"/>
                </a:solidFill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cs-CZ" dirty="0"/>
              <a:t>Po kliknutí můžete upravovat styly textu v předloze.</a:t>
            </a:r>
          </a:p>
        </p:txBody>
      </p:sp>
      <p:sp>
        <p:nvSpPr>
          <p:cNvPr id="4" name="Zástupný symbol pro obsah 2">
            <a:extLst>
              <a:ext uri="{FF2B5EF4-FFF2-40B4-BE49-F238E27FC236}">
                <a16:creationId xmlns:a16="http://schemas.microsoft.com/office/drawing/2014/main" id="{C2843CF9-B3FD-9E68-3D7A-392FEBCB4FEE}"/>
              </a:ext>
            </a:extLst>
          </p:cNvPr>
          <p:cNvSpPr>
            <a:spLocks noGrp="1"/>
          </p:cNvSpPr>
          <p:nvPr>
            <p:ph sz="half" idx="15" hasCustomPrompt="1"/>
          </p:nvPr>
        </p:nvSpPr>
        <p:spPr>
          <a:xfrm>
            <a:off x="6266427" y="2165625"/>
            <a:ext cx="4323523" cy="3960537"/>
          </a:xfrm>
        </p:spPr>
        <p:txBody>
          <a:bodyPr/>
          <a:lstStyle>
            <a:lvl1pPr>
              <a:spcAft>
                <a:spcPts val="1800"/>
              </a:spcAft>
              <a:buFont typeface="Wingdings" pitchFamily="2" charset="2"/>
              <a:buNone/>
              <a:defRPr b="1">
                <a:solidFill>
                  <a:schemeClr val="accent2"/>
                </a:solidFill>
              </a:defRPr>
            </a:lvl1pPr>
            <a:lvl2pPr marL="0" indent="-288000">
              <a:buClr>
                <a:schemeClr val="accent1"/>
              </a:buClr>
              <a:buSzPct val="90000"/>
              <a:buFont typeface="Wingdings" pitchFamily="2" charset="2"/>
              <a:buChar char="§"/>
              <a:defRPr/>
            </a:lvl2pPr>
            <a:lvl3pPr>
              <a:buFont typeface="Wingdings" pitchFamily="2" charset="2"/>
              <a:buChar char="§"/>
              <a:defRPr/>
            </a:lvl3pPr>
            <a:lvl4pPr>
              <a:buFont typeface="Wingdings" pitchFamily="2" charset="2"/>
              <a:buChar char="§"/>
              <a:defRPr/>
            </a:lvl4pPr>
            <a:lvl5pPr>
              <a:buFont typeface="Wingdings" pitchFamily="2" charset="2"/>
              <a:buChar char="§"/>
              <a:defRPr/>
            </a:lvl5pPr>
          </a:lstStyle>
          <a:p>
            <a:pPr lvl="0"/>
            <a:r>
              <a:rPr lang="cs-CZ" dirty="0"/>
              <a:t>Upravte styly předlohy textu.</a:t>
            </a:r>
          </a:p>
          <a:p>
            <a:pPr lvl="1"/>
            <a:r>
              <a:rPr lang="cs-CZ" dirty="0"/>
              <a:t>Druhá úroveň</a:t>
            </a:r>
          </a:p>
          <a:p>
            <a:pPr lvl="2"/>
            <a:r>
              <a:rPr lang="cs-CZ" dirty="0"/>
              <a:t>Třetí úroveň</a:t>
            </a:r>
          </a:p>
          <a:p>
            <a:pPr lvl="3"/>
            <a:r>
              <a:rPr lang="cs-CZ" dirty="0"/>
              <a:t>Čtvrtá úroveň</a:t>
            </a:r>
          </a:p>
          <a:p>
            <a:pPr lvl="4"/>
            <a:r>
              <a:rPr lang="cs-CZ" dirty="0"/>
              <a:t>Pátá úroveň</a:t>
            </a:r>
          </a:p>
        </p:txBody>
      </p:sp>
      <p:sp>
        <p:nvSpPr>
          <p:cNvPr id="8" name="Zástupný symbol pro číslo snímku 5">
            <a:extLst>
              <a:ext uri="{FF2B5EF4-FFF2-40B4-BE49-F238E27FC236}">
                <a16:creationId xmlns:a16="http://schemas.microsoft.com/office/drawing/2014/main" id="{1A2E329E-B047-5BCC-C0F2-88F14A418F05}"/>
              </a:ext>
            </a:extLst>
          </p:cNvPr>
          <p:cNvSpPr txBox="1">
            <a:spLocks/>
          </p:cNvSpPr>
          <p:nvPr userDrawn="1"/>
        </p:nvSpPr>
        <p:spPr>
          <a:xfrm>
            <a:off x="693600" y="6300000"/>
            <a:ext cx="3952828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cs-CZ"/>
            </a:defPPr>
            <a:lvl1pPr marL="0" algn="r" defTabSz="914400" rtl="0" eaLnBrk="1" latinLnBrk="0" hangingPunct="1">
              <a:defRPr sz="120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cs-CZ" sz="1000" dirty="0">
                <a:solidFill>
                  <a:schemeClr val="bg2"/>
                </a:solidFill>
              </a:rPr>
              <a:t>Ministerstvo práce a sociálních věcí</a:t>
            </a:r>
          </a:p>
        </p:txBody>
      </p:sp>
    </p:spTree>
    <p:extLst>
      <p:ext uri="{BB962C8B-B14F-4D97-AF65-F5344CB8AC3E}">
        <p14:creationId xmlns:p14="http://schemas.microsoft.com/office/powerpoint/2010/main" val="1182028005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ři sloupc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84000" y="619932"/>
            <a:ext cx="9900000" cy="599268"/>
          </a:xfrm>
        </p:spPr>
        <p:txBody>
          <a:bodyPr/>
          <a:lstStyle/>
          <a:p>
            <a:r>
              <a:rPr lang="cs-CZ" dirty="0"/>
              <a:t>Kliknutím lze upravit styl.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 hasCustomPrompt="1"/>
          </p:nvPr>
        </p:nvSpPr>
        <p:spPr>
          <a:xfrm>
            <a:off x="693601" y="2165625"/>
            <a:ext cx="3375982" cy="3960537"/>
          </a:xfrm>
        </p:spPr>
        <p:txBody>
          <a:bodyPr/>
          <a:lstStyle>
            <a:lvl1pPr marL="0" indent="0">
              <a:spcAft>
                <a:spcPts val="1800"/>
              </a:spcAft>
              <a:buFont typeface="Arial" panose="020B0604020202020204" pitchFamily="34" charset="0"/>
              <a:buNone/>
              <a:defRPr b="1">
                <a:solidFill>
                  <a:schemeClr val="accent2"/>
                </a:solidFill>
              </a:defRPr>
            </a:lvl1pPr>
            <a:lvl2pPr marL="0" indent="-288000">
              <a:buClr>
                <a:schemeClr val="accent5"/>
              </a:buClr>
              <a:buSzPct val="90000"/>
              <a:buFont typeface="Wingdings" pitchFamily="2" charset="2"/>
              <a:buNone/>
              <a:defRPr/>
            </a:lvl2pPr>
            <a:lvl3pPr>
              <a:buFont typeface="Wingdings" pitchFamily="2" charset="2"/>
              <a:buNone/>
              <a:defRPr/>
            </a:lvl3pPr>
            <a:lvl4pPr>
              <a:buFont typeface="Wingdings" pitchFamily="2" charset="2"/>
              <a:buNone/>
              <a:defRPr/>
            </a:lvl4pPr>
            <a:lvl5pPr>
              <a:buFont typeface="Wingdings" pitchFamily="2" charset="2"/>
              <a:buNone/>
              <a:defRPr/>
            </a:lvl5pPr>
          </a:lstStyle>
          <a:p>
            <a:pPr lvl="0"/>
            <a:r>
              <a:rPr lang="cs-CZ" dirty="0"/>
              <a:t>Upravte styly předlohy textu.</a:t>
            </a:r>
          </a:p>
          <a:p>
            <a:pPr lvl="1"/>
            <a:r>
              <a:rPr lang="cs-CZ" dirty="0"/>
              <a:t>Druhá úroveň</a:t>
            </a:r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F5A12E-3DFE-4C3E-9036-7893F29C52C1}" type="slidenum">
              <a:rPr lang="cs-CZ" smtClean="0"/>
              <a:t>‹#›</a:t>
            </a:fld>
            <a:endParaRPr lang="cs-CZ"/>
          </a:p>
        </p:txBody>
      </p:sp>
      <p:sp>
        <p:nvSpPr>
          <p:cNvPr id="10" name="Zástupný symbol pro obsah 2">
            <a:extLst>
              <a:ext uri="{FF2B5EF4-FFF2-40B4-BE49-F238E27FC236}">
                <a16:creationId xmlns:a16="http://schemas.microsoft.com/office/drawing/2014/main" id="{7671851E-E145-B540-BFE6-BCB164F7650F}"/>
              </a:ext>
            </a:extLst>
          </p:cNvPr>
          <p:cNvSpPr>
            <a:spLocks noGrp="1"/>
          </p:cNvSpPr>
          <p:nvPr>
            <p:ph sz="half" idx="13" hasCustomPrompt="1"/>
          </p:nvPr>
        </p:nvSpPr>
        <p:spPr>
          <a:xfrm>
            <a:off x="8119333" y="2165625"/>
            <a:ext cx="3375982" cy="3960537"/>
          </a:xfrm>
        </p:spPr>
        <p:txBody>
          <a:bodyPr/>
          <a:lstStyle>
            <a:lvl1pPr marL="0" indent="0">
              <a:spcAft>
                <a:spcPts val="1800"/>
              </a:spcAft>
              <a:buFont typeface="Arial" panose="020B0604020202020204" pitchFamily="34" charset="0"/>
              <a:buNone/>
              <a:defRPr b="1">
                <a:solidFill>
                  <a:schemeClr val="accent2"/>
                </a:solidFill>
              </a:defRPr>
            </a:lvl1pPr>
            <a:lvl2pPr marL="0" indent="-288000">
              <a:buClr>
                <a:schemeClr val="accent5"/>
              </a:buClr>
              <a:buSzPct val="90000"/>
              <a:buFont typeface="Wingdings" pitchFamily="2" charset="2"/>
              <a:buNone/>
              <a:defRPr/>
            </a:lvl2pPr>
            <a:lvl3pPr>
              <a:buFont typeface="Wingdings" pitchFamily="2" charset="2"/>
              <a:buNone/>
              <a:defRPr/>
            </a:lvl3pPr>
            <a:lvl4pPr>
              <a:buFont typeface="Wingdings" pitchFamily="2" charset="2"/>
              <a:buNone/>
              <a:defRPr/>
            </a:lvl4pPr>
            <a:lvl5pPr>
              <a:buFont typeface="Wingdings" pitchFamily="2" charset="2"/>
              <a:buNone/>
              <a:defRPr/>
            </a:lvl5pPr>
          </a:lstStyle>
          <a:p>
            <a:pPr lvl="0"/>
            <a:r>
              <a:rPr lang="cs-CZ" dirty="0"/>
              <a:t>Upravte styly předlohy textu.</a:t>
            </a:r>
          </a:p>
          <a:p>
            <a:pPr lvl="1"/>
            <a:r>
              <a:rPr lang="cs-CZ" dirty="0"/>
              <a:t>Druhá úroveň</a:t>
            </a:r>
          </a:p>
        </p:txBody>
      </p:sp>
      <p:sp>
        <p:nvSpPr>
          <p:cNvPr id="11" name="Zástupný symbol pro obsah 2">
            <a:extLst>
              <a:ext uri="{FF2B5EF4-FFF2-40B4-BE49-F238E27FC236}">
                <a16:creationId xmlns:a16="http://schemas.microsoft.com/office/drawing/2014/main" id="{C5DD8208-8E62-3BCD-5295-A5DE908611EA}"/>
              </a:ext>
            </a:extLst>
          </p:cNvPr>
          <p:cNvSpPr>
            <a:spLocks noGrp="1"/>
          </p:cNvSpPr>
          <p:nvPr>
            <p:ph sz="half" idx="14" hasCustomPrompt="1"/>
          </p:nvPr>
        </p:nvSpPr>
        <p:spPr>
          <a:xfrm>
            <a:off x="4408009" y="2165625"/>
            <a:ext cx="3375982" cy="3960537"/>
          </a:xfrm>
        </p:spPr>
        <p:txBody>
          <a:bodyPr/>
          <a:lstStyle>
            <a:lvl1pPr marL="0" indent="0">
              <a:spcAft>
                <a:spcPts val="1800"/>
              </a:spcAft>
              <a:buFont typeface="Arial" panose="020B0604020202020204" pitchFamily="34" charset="0"/>
              <a:buNone/>
              <a:defRPr b="1">
                <a:solidFill>
                  <a:schemeClr val="accent2"/>
                </a:solidFill>
              </a:defRPr>
            </a:lvl1pPr>
            <a:lvl2pPr marL="0" indent="-288000">
              <a:buClr>
                <a:schemeClr val="accent5"/>
              </a:buClr>
              <a:buSzPct val="90000"/>
              <a:buFont typeface="Wingdings" pitchFamily="2" charset="2"/>
              <a:buNone/>
              <a:defRPr/>
            </a:lvl2pPr>
            <a:lvl3pPr>
              <a:buFont typeface="Wingdings" pitchFamily="2" charset="2"/>
              <a:buNone/>
              <a:defRPr/>
            </a:lvl3pPr>
            <a:lvl4pPr>
              <a:buFont typeface="Wingdings" pitchFamily="2" charset="2"/>
              <a:buNone/>
              <a:defRPr/>
            </a:lvl4pPr>
            <a:lvl5pPr>
              <a:buFont typeface="Wingdings" pitchFamily="2" charset="2"/>
              <a:buNone/>
              <a:defRPr/>
            </a:lvl5pPr>
          </a:lstStyle>
          <a:p>
            <a:pPr lvl="0"/>
            <a:r>
              <a:rPr lang="cs-CZ" dirty="0"/>
              <a:t>Upravte styly předlohy textu.</a:t>
            </a:r>
          </a:p>
          <a:p>
            <a:pPr lvl="1"/>
            <a:r>
              <a:rPr lang="cs-CZ" dirty="0"/>
              <a:t>Druhá úroveň</a:t>
            </a:r>
          </a:p>
        </p:txBody>
      </p:sp>
      <p:sp>
        <p:nvSpPr>
          <p:cNvPr id="4" name="Zástupný symbol pro číslo snímku 5">
            <a:extLst>
              <a:ext uri="{FF2B5EF4-FFF2-40B4-BE49-F238E27FC236}">
                <a16:creationId xmlns:a16="http://schemas.microsoft.com/office/drawing/2014/main" id="{7B9A68AD-FB4B-8978-5212-ECDC03A6FB0B}"/>
              </a:ext>
            </a:extLst>
          </p:cNvPr>
          <p:cNvSpPr txBox="1">
            <a:spLocks/>
          </p:cNvSpPr>
          <p:nvPr userDrawn="1"/>
        </p:nvSpPr>
        <p:spPr>
          <a:xfrm>
            <a:off x="693600" y="6300000"/>
            <a:ext cx="3952828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cs-CZ"/>
            </a:defPPr>
            <a:lvl1pPr marL="0" algn="r" defTabSz="914400" rtl="0" eaLnBrk="1" latinLnBrk="0" hangingPunct="1">
              <a:defRPr sz="120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cs-CZ" sz="1000" dirty="0">
                <a:solidFill>
                  <a:schemeClr val="bg2"/>
                </a:solidFill>
              </a:rPr>
              <a:t>Ministerstvo práce a sociálních věcí</a:t>
            </a:r>
          </a:p>
        </p:txBody>
      </p:sp>
    </p:spTree>
    <p:extLst>
      <p:ext uri="{BB962C8B-B14F-4D97-AF65-F5344CB8AC3E}">
        <p14:creationId xmlns:p14="http://schemas.microsoft.com/office/powerpoint/2010/main" val="435564551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odnadpis, 3 sloupce podbarven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84000" y="619932"/>
            <a:ext cx="9900000" cy="599268"/>
          </a:xfrm>
        </p:spPr>
        <p:txBody>
          <a:bodyPr/>
          <a:lstStyle/>
          <a:p>
            <a:r>
              <a:rPr lang="cs-CZ" dirty="0"/>
              <a:t>Kliknutím lze upravit styl.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 hasCustomPrompt="1"/>
          </p:nvPr>
        </p:nvSpPr>
        <p:spPr>
          <a:xfrm>
            <a:off x="684000" y="2257436"/>
            <a:ext cx="3355437" cy="3590706"/>
          </a:xfrm>
          <a:solidFill>
            <a:schemeClr val="tx2"/>
          </a:solidFill>
        </p:spPr>
        <p:txBody>
          <a:bodyPr lIns="180000" tIns="108000" rIns="144000" bIns="72000"/>
          <a:lstStyle>
            <a:lvl1pPr marL="0">
              <a:spcAft>
                <a:spcPts val="1800"/>
              </a:spcAft>
              <a:buFont typeface="Arial" panose="020B0604020202020204" pitchFamily="34" charset="0"/>
              <a:buNone/>
              <a:defRPr b="1">
                <a:solidFill>
                  <a:schemeClr val="accent5"/>
                </a:solidFill>
              </a:defRPr>
            </a:lvl1pPr>
            <a:lvl2pPr marL="0" indent="-288000">
              <a:buClr>
                <a:schemeClr val="accent5"/>
              </a:buClr>
              <a:buSzPct val="90000"/>
              <a:buFont typeface="Wingdings" pitchFamily="2" charset="2"/>
              <a:buNone/>
              <a:defRPr sz="1500">
                <a:solidFill>
                  <a:schemeClr val="bg1"/>
                </a:solidFill>
              </a:defRPr>
            </a:lvl2pPr>
            <a:lvl3pPr>
              <a:buFont typeface="Wingdings" pitchFamily="2" charset="2"/>
              <a:buNone/>
              <a:defRPr/>
            </a:lvl3pPr>
            <a:lvl4pPr>
              <a:buFont typeface="Wingdings" pitchFamily="2" charset="2"/>
              <a:buNone/>
              <a:defRPr/>
            </a:lvl4pPr>
            <a:lvl5pPr>
              <a:buFont typeface="Wingdings" pitchFamily="2" charset="2"/>
              <a:buNone/>
              <a:defRPr/>
            </a:lvl5pPr>
          </a:lstStyle>
          <a:p>
            <a:pPr lvl="0"/>
            <a:r>
              <a:rPr lang="cs-CZ" dirty="0"/>
              <a:t>Upravte styly předlohy textu.</a:t>
            </a:r>
          </a:p>
          <a:p>
            <a:pPr lvl="1"/>
            <a:r>
              <a:rPr lang="cs-CZ" dirty="0"/>
              <a:t>Druhá úroveň</a:t>
            </a:r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F5A12E-3DFE-4C3E-9036-7893F29C52C1}" type="slidenum">
              <a:rPr lang="cs-CZ" smtClean="0"/>
              <a:t>‹#›</a:t>
            </a:fld>
            <a:endParaRPr lang="cs-CZ"/>
          </a:p>
        </p:txBody>
      </p:sp>
      <p:sp>
        <p:nvSpPr>
          <p:cNvPr id="9" name="Zástupný text 8">
            <a:extLst>
              <a:ext uri="{FF2B5EF4-FFF2-40B4-BE49-F238E27FC236}">
                <a16:creationId xmlns:a16="http://schemas.microsoft.com/office/drawing/2014/main" id="{6F99AF0C-D583-5D11-E4A5-C93DED75A4D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84000" y="1243809"/>
            <a:ext cx="5259600" cy="772560"/>
          </a:xfrm>
        </p:spPr>
        <p:txBody>
          <a:bodyPr/>
          <a:lstStyle>
            <a:lvl1pPr>
              <a:buNone/>
              <a:defRPr lang="cs-CZ" sz="2000" kern="1200" dirty="0">
                <a:solidFill>
                  <a:schemeClr val="accent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chemeClr val="accent1"/>
              </a:buClr>
              <a:buFont typeface="Wingdings" pitchFamily="2" charset="2"/>
              <a:buNone/>
            </a:pPr>
            <a:r>
              <a:rPr lang="cs-CZ" dirty="0"/>
              <a:t>Po kliknutí můžete upravovat styly textu v předloze.</a:t>
            </a:r>
          </a:p>
        </p:txBody>
      </p:sp>
      <p:sp>
        <p:nvSpPr>
          <p:cNvPr id="4" name="Zástupný symbol pro obsah 2">
            <a:extLst>
              <a:ext uri="{FF2B5EF4-FFF2-40B4-BE49-F238E27FC236}">
                <a16:creationId xmlns:a16="http://schemas.microsoft.com/office/drawing/2014/main" id="{2C9E7C88-D105-85BB-7817-7828128845B7}"/>
              </a:ext>
            </a:extLst>
          </p:cNvPr>
          <p:cNvSpPr>
            <a:spLocks noGrp="1"/>
          </p:cNvSpPr>
          <p:nvPr>
            <p:ph sz="half" idx="15" hasCustomPrompt="1"/>
          </p:nvPr>
        </p:nvSpPr>
        <p:spPr>
          <a:xfrm>
            <a:off x="8156517" y="2257436"/>
            <a:ext cx="3355437" cy="3590706"/>
          </a:xfrm>
          <a:solidFill>
            <a:schemeClr val="tx2"/>
          </a:solidFill>
        </p:spPr>
        <p:txBody>
          <a:bodyPr lIns="180000" tIns="108000" rIns="144000" bIns="72000"/>
          <a:lstStyle>
            <a:lvl1pPr marL="0">
              <a:spcAft>
                <a:spcPts val="1800"/>
              </a:spcAft>
              <a:buFont typeface="Arial" panose="020B0604020202020204" pitchFamily="34" charset="0"/>
              <a:buNone/>
              <a:defRPr b="1">
                <a:solidFill>
                  <a:schemeClr val="accent5"/>
                </a:solidFill>
              </a:defRPr>
            </a:lvl1pPr>
            <a:lvl2pPr marL="0" indent="-288000">
              <a:buClr>
                <a:schemeClr val="accent5"/>
              </a:buClr>
              <a:buSzPct val="90000"/>
              <a:buFont typeface="Wingdings" pitchFamily="2" charset="2"/>
              <a:buNone/>
              <a:defRPr sz="1500">
                <a:solidFill>
                  <a:schemeClr val="bg1"/>
                </a:solidFill>
              </a:defRPr>
            </a:lvl2pPr>
            <a:lvl3pPr>
              <a:buFont typeface="Wingdings" pitchFamily="2" charset="2"/>
              <a:buNone/>
              <a:defRPr/>
            </a:lvl3pPr>
            <a:lvl4pPr>
              <a:buFont typeface="Wingdings" pitchFamily="2" charset="2"/>
              <a:buNone/>
              <a:defRPr/>
            </a:lvl4pPr>
            <a:lvl5pPr>
              <a:buFont typeface="Wingdings" pitchFamily="2" charset="2"/>
              <a:buNone/>
              <a:defRPr/>
            </a:lvl5pPr>
          </a:lstStyle>
          <a:p>
            <a:pPr lvl="0"/>
            <a:r>
              <a:rPr lang="cs-CZ" dirty="0"/>
              <a:t>Upravte styly předlohy textu.</a:t>
            </a:r>
          </a:p>
          <a:p>
            <a:pPr lvl="1"/>
            <a:r>
              <a:rPr lang="cs-CZ" dirty="0"/>
              <a:t>Druhá úroveň</a:t>
            </a:r>
          </a:p>
        </p:txBody>
      </p:sp>
      <p:sp>
        <p:nvSpPr>
          <p:cNvPr id="8" name="Zástupný symbol pro obsah 2">
            <a:extLst>
              <a:ext uri="{FF2B5EF4-FFF2-40B4-BE49-F238E27FC236}">
                <a16:creationId xmlns:a16="http://schemas.microsoft.com/office/drawing/2014/main" id="{F3B495C6-E9D9-BB16-034D-BB35D518475B}"/>
              </a:ext>
            </a:extLst>
          </p:cNvPr>
          <p:cNvSpPr>
            <a:spLocks noGrp="1"/>
          </p:cNvSpPr>
          <p:nvPr>
            <p:ph sz="half" idx="16" hasCustomPrompt="1"/>
          </p:nvPr>
        </p:nvSpPr>
        <p:spPr>
          <a:xfrm>
            <a:off x="4420259" y="2257436"/>
            <a:ext cx="3355437" cy="3590706"/>
          </a:xfrm>
          <a:solidFill>
            <a:schemeClr val="tx2"/>
          </a:solidFill>
        </p:spPr>
        <p:txBody>
          <a:bodyPr lIns="180000" tIns="108000" rIns="144000" bIns="72000"/>
          <a:lstStyle>
            <a:lvl1pPr marL="0">
              <a:spcAft>
                <a:spcPts val="1800"/>
              </a:spcAft>
              <a:buFont typeface="Arial" panose="020B0604020202020204" pitchFamily="34" charset="0"/>
              <a:buNone/>
              <a:defRPr b="1">
                <a:solidFill>
                  <a:schemeClr val="accent5"/>
                </a:solidFill>
              </a:defRPr>
            </a:lvl1pPr>
            <a:lvl2pPr marL="0" indent="-288000">
              <a:buClr>
                <a:schemeClr val="accent5"/>
              </a:buClr>
              <a:buSzPct val="90000"/>
              <a:buFont typeface="Wingdings" pitchFamily="2" charset="2"/>
              <a:buNone/>
              <a:defRPr sz="1500">
                <a:solidFill>
                  <a:schemeClr val="bg1"/>
                </a:solidFill>
              </a:defRPr>
            </a:lvl2pPr>
            <a:lvl3pPr>
              <a:buFont typeface="Wingdings" pitchFamily="2" charset="2"/>
              <a:buNone/>
              <a:defRPr/>
            </a:lvl3pPr>
            <a:lvl4pPr>
              <a:buFont typeface="Wingdings" pitchFamily="2" charset="2"/>
              <a:buNone/>
              <a:defRPr/>
            </a:lvl4pPr>
            <a:lvl5pPr>
              <a:buFont typeface="Wingdings" pitchFamily="2" charset="2"/>
              <a:buNone/>
              <a:defRPr/>
            </a:lvl5pPr>
          </a:lstStyle>
          <a:p>
            <a:pPr lvl="0"/>
            <a:r>
              <a:rPr lang="cs-CZ" dirty="0"/>
              <a:t>Upravte styly předlohy textu.</a:t>
            </a:r>
          </a:p>
          <a:p>
            <a:pPr lvl="1"/>
            <a:r>
              <a:rPr lang="cs-CZ" dirty="0"/>
              <a:t>Druhá úroveň</a:t>
            </a:r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4CC1C452-BE80-BC5C-7921-09A8FE89B918}"/>
              </a:ext>
            </a:extLst>
          </p:cNvPr>
          <p:cNvSpPr txBox="1">
            <a:spLocks/>
          </p:cNvSpPr>
          <p:nvPr userDrawn="1"/>
        </p:nvSpPr>
        <p:spPr>
          <a:xfrm>
            <a:off x="693600" y="6300000"/>
            <a:ext cx="3952828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cs-CZ"/>
            </a:defPPr>
            <a:lvl1pPr marL="0" algn="r" defTabSz="914400" rtl="0" eaLnBrk="1" latinLnBrk="0" hangingPunct="1">
              <a:defRPr sz="120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cs-CZ" sz="1000" dirty="0">
                <a:solidFill>
                  <a:schemeClr val="bg2"/>
                </a:solidFill>
              </a:rPr>
              <a:t>Ministerstvo práce a sociálních věcí</a:t>
            </a:r>
          </a:p>
        </p:txBody>
      </p:sp>
    </p:spTree>
    <p:extLst>
      <p:ext uri="{BB962C8B-B14F-4D97-AF65-F5344CB8AC3E}">
        <p14:creationId xmlns:p14="http://schemas.microsoft.com/office/powerpoint/2010/main" val="428847054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sloupce podbarvené se šipkam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84000" y="619932"/>
            <a:ext cx="9900000" cy="599268"/>
          </a:xfrm>
        </p:spPr>
        <p:txBody>
          <a:bodyPr/>
          <a:lstStyle/>
          <a:p>
            <a:r>
              <a:rPr lang="cs-CZ" dirty="0"/>
              <a:t>Kliknutím lze upravit styl.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 hasCustomPrompt="1"/>
          </p:nvPr>
        </p:nvSpPr>
        <p:spPr>
          <a:xfrm>
            <a:off x="684001" y="2257436"/>
            <a:ext cx="3105680" cy="3590706"/>
          </a:xfrm>
          <a:solidFill>
            <a:schemeClr val="accent1"/>
          </a:solidFill>
        </p:spPr>
        <p:txBody>
          <a:bodyPr lIns="180000" tIns="180000" rIns="144000" bIns="72000"/>
          <a:lstStyle>
            <a:lvl1pPr marL="0">
              <a:spcAft>
                <a:spcPts val="1800"/>
              </a:spcAft>
              <a:buFont typeface="Arial" panose="020B0604020202020204" pitchFamily="34" charset="0"/>
              <a:buNone/>
              <a:defRPr lang="cs-CZ" sz="150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0" indent="-288000">
              <a:buClr>
                <a:schemeClr val="accent5"/>
              </a:buClr>
              <a:buSzPct val="90000"/>
              <a:buFont typeface="Wingdings" pitchFamily="2" charset="2"/>
              <a:buNone/>
              <a:defRPr sz="1500">
                <a:solidFill>
                  <a:schemeClr val="bg1"/>
                </a:solidFill>
              </a:defRPr>
            </a:lvl2pPr>
            <a:lvl3pPr>
              <a:buFont typeface="Wingdings" pitchFamily="2" charset="2"/>
              <a:buNone/>
              <a:defRPr/>
            </a:lvl3pPr>
            <a:lvl4pPr>
              <a:buFont typeface="Wingdings" pitchFamily="2" charset="2"/>
              <a:buNone/>
              <a:defRPr/>
            </a:lvl4pPr>
            <a:lvl5pPr>
              <a:buFont typeface="Wingdings" pitchFamily="2" charset="2"/>
              <a:buNone/>
              <a:defRPr/>
            </a:lvl5pPr>
          </a:lstStyle>
          <a:p>
            <a:pPr marL="0" lvl="1" indent="-288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chemeClr val="accent5"/>
              </a:buClr>
              <a:buSzPct val="90000"/>
              <a:buFont typeface="Wingdings" pitchFamily="2" charset="2"/>
              <a:buNone/>
            </a:pPr>
            <a:r>
              <a:rPr lang="cs-CZ" dirty="0"/>
              <a:t>Upravte styly předlohy textu.</a:t>
            </a:r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F5A12E-3DFE-4C3E-9036-7893F29C52C1}" type="slidenum">
              <a:rPr lang="cs-CZ" smtClean="0"/>
              <a:t>‹#›</a:t>
            </a:fld>
            <a:endParaRPr lang="cs-CZ"/>
          </a:p>
        </p:txBody>
      </p:sp>
      <p:sp>
        <p:nvSpPr>
          <p:cNvPr id="10" name="Zástupný symbol pro obsah 2">
            <a:extLst>
              <a:ext uri="{FF2B5EF4-FFF2-40B4-BE49-F238E27FC236}">
                <a16:creationId xmlns:a16="http://schemas.microsoft.com/office/drawing/2014/main" id="{963E211A-EC28-5A07-3501-03AC420E839A}"/>
              </a:ext>
            </a:extLst>
          </p:cNvPr>
          <p:cNvSpPr>
            <a:spLocks noGrp="1"/>
          </p:cNvSpPr>
          <p:nvPr>
            <p:ph sz="half" idx="13" hasCustomPrompt="1"/>
          </p:nvPr>
        </p:nvSpPr>
        <p:spPr>
          <a:xfrm>
            <a:off x="8405601" y="2246803"/>
            <a:ext cx="3105680" cy="3590706"/>
          </a:xfrm>
          <a:solidFill>
            <a:schemeClr val="accent1"/>
          </a:solidFill>
        </p:spPr>
        <p:txBody>
          <a:bodyPr lIns="180000" tIns="180000" rIns="144000" bIns="72000"/>
          <a:lstStyle>
            <a:lvl1pPr marL="0">
              <a:spcAft>
                <a:spcPts val="1800"/>
              </a:spcAft>
              <a:buFont typeface="Arial" panose="020B0604020202020204" pitchFamily="34" charset="0"/>
              <a:buNone/>
              <a:defRPr lang="cs-CZ" sz="150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0" indent="-288000">
              <a:buClr>
                <a:schemeClr val="accent5"/>
              </a:buClr>
              <a:buSzPct val="90000"/>
              <a:buFont typeface="Wingdings" pitchFamily="2" charset="2"/>
              <a:buNone/>
              <a:defRPr sz="1500">
                <a:solidFill>
                  <a:schemeClr val="bg1"/>
                </a:solidFill>
              </a:defRPr>
            </a:lvl2pPr>
            <a:lvl3pPr>
              <a:buFont typeface="Wingdings" pitchFamily="2" charset="2"/>
              <a:buNone/>
              <a:defRPr/>
            </a:lvl3pPr>
            <a:lvl4pPr>
              <a:buFont typeface="Wingdings" pitchFamily="2" charset="2"/>
              <a:buNone/>
              <a:defRPr/>
            </a:lvl4pPr>
            <a:lvl5pPr>
              <a:buFont typeface="Wingdings" pitchFamily="2" charset="2"/>
              <a:buNone/>
              <a:defRPr/>
            </a:lvl5pPr>
          </a:lstStyle>
          <a:p>
            <a:pPr marL="0" lvl="1" indent="-288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chemeClr val="accent5"/>
              </a:buClr>
              <a:buSzPct val="90000"/>
              <a:buFont typeface="Wingdings" pitchFamily="2" charset="2"/>
              <a:buNone/>
            </a:pPr>
            <a:r>
              <a:rPr lang="cs-CZ" dirty="0"/>
              <a:t>Upravte styly předlohy textu.</a:t>
            </a:r>
          </a:p>
        </p:txBody>
      </p:sp>
      <p:sp>
        <p:nvSpPr>
          <p:cNvPr id="11" name="Zástupný symbol pro obsah 2">
            <a:extLst>
              <a:ext uri="{FF2B5EF4-FFF2-40B4-BE49-F238E27FC236}">
                <a16:creationId xmlns:a16="http://schemas.microsoft.com/office/drawing/2014/main" id="{CA544A6B-12C5-DC1B-EDF5-D0332255C4DE}"/>
              </a:ext>
            </a:extLst>
          </p:cNvPr>
          <p:cNvSpPr>
            <a:spLocks noGrp="1"/>
          </p:cNvSpPr>
          <p:nvPr>
            <p:ph sz="half" idx="14" hasCustomPrompt="1"/>
          </p:nvPr>
        </p:nvSpPr>
        <p:spPr>
          <a:xfrm>
            <a:off x="4544801" y="2257436"/>
            <a:ext cx="3105680" cy="3590706"/>
          </a:xfrm>
          <a:solidFill>
            <a:schemeClr val="accent1"/>
          </a:solidFill>
        </p:spPr>
        <p:txBody>
          <a:bodyPr lIns="180000" tIns="180000" rIns="144000" bIns="72000"/>
          <a:lstStyle>
            <a:lvl1pPr marL="0">
              <a:spcAft>
                <a:spcPts val="1800"/>
              </a:spcAft>
              <a:buFont typeface="Arial" panose="020B0604020202020204" pitchFamily="34" charset="0"/>
              <a:buNone/>
              <a:defRPr lang="cs-CZ" sz="150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0" indent="-288000">
              <a:buClr>
                <a:schemeClr val="accent5"/>
              </a:buClr>
              <a:buSzPct val="90000"/>
              <a:buFont typeface="Wingdings" pitchFamily="2" charset="2"/>
              <a:buNone/>
              <a:defRPr sz="1500">
                <a:solidFill>
                  <a:schemeClr val="bg1"/>
                </a:solidFill>
              </a:defRPr>
            </a:lvl2pPr>
            <a:lvl3pPr>
              <a:buFont typeface="Wingdings" pitchFamily="2" charset="2"/>
              <a:buNone/>
              <a:defRPr/>
            </a:lvl3pPr>
            <a:lvl4pPr>
              <a:buFont typeface="Wingdings" pitchFamily="2" charset="2"/>
              <a:buNone/>
              <a:defRPr/>
            </a:lvl4pPr>
            <a:lvl5pPr>
              <a:buFont typeface="Wingdings" pitchFamily="2" charset="2"/>
              <a:buNone/>
              <a:defRPr/>
            </a:lvl5pPr>
          </a:lstStyle>
          <a:p>
            <a:pPr marL="0" lvl="1" indent="-288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chemeClr val="accent5"/>
              </a:buClr>
              <a:buSzPct val="90000"/>
              <a:buFont typeface="Wingdings" pitchFamily="2" charset="2"/>
              <a:buNone/>
            </a:pPr>
            <a:r>
              <a:rPr lang="cs-CZ" dirty="0"/>
              <a:t>Upravte styly předlohy textu.</a:t>
            </a:r>
          </a:p>
        </p:txBody>
      </p:sp>
      <p:pic>
        <p:nvPicPr>
          <p:cNvPr id="18" name="Obrázek 17">
            <a:extLst>
              <a:ext uri="{FF2B5EF4-FFF2-40B4-BE49-F238E27FC236}">
                <a16:creationId xmlns:a16="http://schemas.microsoft.com/office/drawing/2014/main" id="{2A3086D1-EC65-B74C-A8BB-C58567182BE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985314" y="3880589"/>
            <a:ext cx="360717" cy="301120"/>
          </a:xfrm>
          <a:prstGeom prst="rect">
            <a:avLst/>
          </a:prstGeom>
        </p:spPr>
      </p:pic>
      <p:pic>
        <p:nvPicPr>
          <p:cNvPr id="20" name="Obrázek 19">
            <a:extLst>
              <a:ext uri="{FF2B5EF4-FFF2-40B4-BE49-F238E27FC236}">
                <a16:creationId xmlns:a16="http://schemas.microsoft.com/office/drawing/2014/main" id="{CAAABE1A-E3F7-8D77-4BC1-22DA8776E5A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846114" y="3880589"/>
            <a:ext cx="360717" cy="301120"/>
          </a:xfrm>
          <a:prstGeom prst="rect">
            <a:avLst/>
          </a:prstGeom>
        </p:spPr>
      </p:pic>
      <p:sp>
        <p:nvSpPr>
          <p:cNvPr id="21" name="Zástupný text 8">
            <a:extLst>
              <a:ext uri="{FF2B5EF4-FFF2-40B4-BE49-F238E27FC236}">
                <a16:creationId xmlns:a16="http://schemas.microsoft.com/office/drawing/2014/main" id="{EE858B53-D403-C768-50C6-B820DCD4E564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84000" y="1243809"/>
            <a:ext cx="5259600" cy="772560"/>
          </a:xfrm>
        </p:spPr>
        <p:txBody>
          <a:bodyPr/>
          <a:lstStyle>
            <a:lvl1pPr>
              <a:buNone/>
              <a:defRPr lang="cs-CZ" sz="2000" kern="1200" dirty="0">
                <a:solidFill>
                  <a:schemeClr val="accent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chemeClr val="accent1"/>
              </a:buClr>
              <a:buFont typeface="Wingdings" pitchFamily="2" charset="2"/>
              <a:buNone/>
            </a:pPr>
            <a:r>
              <a:rPr lang="cs-CZ" dirty="0"/>
              <a:t>Po kliknutí můžete upravovat styly textu v předloze.</a:t>
            </a:r>
          </a:p>
        </p:txBody>
      </p:sp>
      <p:sp>
        <p:nvSpPr>
          <p:cNvPr id="22" name="Zástupný symbol pro číslo snímku 5">
            <a:extLst>
              <a:ext uri="{FF2B5EF4-FFF2-40B4-BE49-F238E27FC236}">
                <a16:creationId xmlns:a16="http://schemas.microsoft.com/office/drawing/2014/main" id="{7BDEE34E-2AD1-D45A-CDC5-B7356B87F969}"/>
              </a:ext>
            </a:extLst>
          </p:cNvPr>
          <p:cNvSpPr txBox="1">
            <a:spLocks/>
          </p:cNvSpPr>
          <p:nvPr userDrawn="1"/>
        </p:nvSpPr>
        <p:spPr>
          <a:xfrm>
            <a:off x="693600" y="6300000"/>
            <a:ext cx="3952828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cs-CZ"/>
            </a:defPPr>
            <a:lvl1pPr marL="0" algn="r" defTabSz="914400" rtl="0" eaLnBrk="1" latinLnBrk="0" hangingPunct="1">
              <a:defRPr sz="120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cs-CZ" sz="1000" dirty="0">
                <a:solidFill>
                  <a:schemeClr val="bg2"/>
                </a:solidFill>
              </a:rPr>
              <a:t>Ministerstvo práce a sociálních věcí</a:t>
            </a:r>
          </a:p>
        </p:txBody>
      </p:sp>
    </p:spTree>
    <p:extLst>
      <p:ext uri="{BB962C8B-B14F-4D97-AF65-F5344CB8AC3E}">
        <p14:creationId xmlns:p14="http://schemas.microsoft.com/office/powerpoint/2010/main" val="922485863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sloupce s obrázk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84000" y="619932"/>
            <a:ext cx="9900000" cy="599268"/>
          </a:xfrm>
        </p:spPr>
        <p:txBody>
          <a:bodyPr/>
          <a:lstStyle/>
          <a:p>
            <a:r>
              <a:rPr lang="cs-CZ" dirty="0"/>
              <a:t>Kliknutím lze upravit styl.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 hasCustomPrompt="1"/>
          </p:nvPr>
        </p:nvSpPr>
        <p:spPr>
          <a:xfrm>
            <a:off x="684001" y="4444252"/>
            <a:ext cx="2428993" cy="1403889"/>
          </a:xfrm>
          <a:noFill/>
        </p:spPr>
        <p:txBody>
          <a:bodyPr lIns="0" tIns="0" rIns="0" bIns="0">
            <a:normAutofit/>
          </a:bodyPr>
          <a:lstStyle>
            <a:lvl1pPr marL="0">
              <a:spcAft>
                <a:spcPts val="1800"/>
              </a:spcAft>
              <a:buFont typeface="Arial" panose="020B0604020202020204" pitchFamily="34" charset="0"/>
              <a:buNone/>
              <a:defRPr lang="cs-CZ" sz="150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0" indent="-288000">
              <a:buClr>
                <a:schemeClr val="accent5"/>
              </a:buClr>
              <a:buSzPct val="90000"/>
              <a:buFont typeface="Wingdings" pitchFamily="2" charset="2"/>
              <a:buNone/>
              <a:defRPr sz="1300"/>
            </a:lvl2pPr>
            <a:lvl3pPr>
              <a:buFont typeface="Wingdings" pitchFamily="2" charset="2"/>
              <a:buNone/>
              <a:defRPr/>
            </a:lvl3pPr>
            <a:lvl4pPr>
              <a:buFont typeface="Wingdings" pitchFamily="2" charset="2"/>
              <a:buNone/>
              <a:defRPr/>
            </a:lvl4pPr>
            <a:lvl5pPr>
              <a:buFont typeface="Wingdings" pitchFamily="2" charset="2"/>
              <a:buNone/>
              <a:defRPr/>
            </a:lvl5pPr>
          </a:lstStyle>
          <a:p>
            <a:pPr marL="0" lvl="1" indent="-288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chemeClr val="accent5"/>
              </a:buClr>
              <a:buSzPct val="90000"/>
              <a:buFont typeface="Wingdings" pitchFamily="2" charset="2"/>
              <a:buNone/>
            </a:pPr>
            <a:r>
              <a:rPr lang="cs-CZ" dirty="0"/>
              <a:t>Upravte styly předlohy textu.</a:t>
            </a:r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F5A12E-3DFE-4C3E-9036-7893F29C52C1}" type="slidenum">
              <a:rPr lang="cs-CZ" smtClean="0"/>
              <a:t>‹#›</a:t>
            </a:fld>
            <a:endParaRPr lang="cs-CZ"/>
          </a:p>
        </p:txBody>
      </p:sp>
      <p:sp>
        <p:nvSpPr>
          <p:cNvPr id="8" name="Zástupný symbol obrázku 7">
            <a:extLst>
              <a:ext uri="{FF2B5EF4-FFF2-40B4-BE49-F238E27FC236}">
                <a16:creationId xmlns:a16="http://schemas.microsoft.com/office/drawing/2014/main" id="{62BF156C-6399-DFD3-9F5E-24AE50EBC860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84000" y="1492625"/>
            <a:ext cx="2428993" cy="2602004"/>
          </a:xfrm>
        </p:spPr>
        <p:txBody>
          <a:bodyPr/>
          <a:lstStyle/>
          <a:p>
            <a:endParaRPr lang="cs-CZ"/>
          </a:p>
        </p:txBody>
      </p:sp>
      <p:sp>
        <p:nvSpPr>
          <p:cNvPr id="9" name="Zástupný symbol pro obsah 2">
            <a:extLst>
              <a:ext uri="{FF2B5EF4-FFF2-40B4-BE49-F238E27FC236}">
                <a16:creationId xmlns:a16="http://schemas.microsoft.com/office/drawing/2014/main" id="{1FE252C3-C241-69C2-ACDF-A6765E53EC81}"/>
              </a:ext>
            </a:extLst>
          </p:cNvPr>
          <p:cNvSpPr>
            <a:spLocks noGrp="1"/>
          </p:cNvSpPr>
          <p:nvPr>
            <p:ph sz="half" idx="14" hasCustomPrompt="1"/>
          </p:nvPr>
        </p:nvSpPr>
        <p:spPr>
          <a:xfrm>
            <a:off x="9077724" y="4444252"/>
            <a:ext cx="2428993" cy="1403889"/>
          </a:xfrm>
          <a:noFill/>
        </p:spPr>
        <p:txBody>
          <a:bodyPr lIns="0" tIns="0" rIns="0" bIns="0">
            <a:normAutofit/>
          </a:bodyPr>
          <a:lstStyle>
            <a:lvl1pPr marL="0">
              <a:spcAft>
                <a:spcPts val="1800"/>
              </a:spcAft>
              <a:buFont typeface="Arial" panose="020B0604020202020204" pitchFamily="34" charset="0"/>
              <a:buNone/>
              <a:defRPr lang="cs-CZ" sz="150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0" indent="-288000">
              <a:buClr>
                <a:schemeClr val="accent5"/>
              </a:buClr>
              <a:buSzPct val="90000"/>
              <a:buFont typeface="Wingdings" pitchFamily="2" charset="2"/>
              <a:buNone/>
              <a:defRPr sz="1300"/>
            </a:lvl2pPr>
            <a:lvl3pPr>
              <a:buFont typeface="Wingdings" pitchFamily="2" charset="2"/>
              <a:buNone/>
              <a:defRPr/>
            </a:lvl3pPr>
            <a:lvl4pPr>
              <a:buFont typeface="Wingdings" pitchFamily="2" charset="2"/>
              <a:buNone/>
              <a:defRPr/>
            </a:lvl4pPr>
            <a:lvl5pPr>
              <a:buFont typeface="Wingdings" pitchFamily="2" charset="2"/>
              <a:buNone/>
              <a:defRPr/>
            </a:lvl5pPr>
          </a:lstStyle>
          <a:p>
            <a:pPr marL="0" lvl="1" indent="-288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chemeClr val="accent5"/>
              </a:buClr>
              <a:buSzPct val="90000"/>
              <a:buFont typeface="Wingdings" pitchFamily="2" charset="2"/>
              <a:buNone/>
            </a:pPr>
            <a:r>
              <a:rPr lang="cs-CZ" dirty="0"/>
              <a:t>Upravte styly předlohy textu.</a:t>
            </a:r>
          </a:p>
        </p:txBody>
      </p:sp>
      <p:sp>
        <p:nvSpPr>
          <p:cNvPr id="13" name="Zástupný symbol obrázku 7">
            <a:extLst>
              <a:ext uri="{FF2B5EF4-FFF2-40B4-BE49-F238E27FC236}">
                <a16:creationId xmlns:a16="http://schemas.microsoft.com/office/drawing/2014/main" id="{FFC6CDFB-54AD-FC10-492E-D0931BD2D943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9077723" y="1492625"/>
            <a:ext cx="2428993" cy="2602004"/>
          </a:xfrm>
        </p:spPr>
        <p:txBody>
          <a:bodyPr/>
          <a:lstStyle/>
          <a:p>
            <a:endParaRPr lang="cs-CZ"/>
          </a:p>
        </p:txBody>
      </p:sp>
      <p:sp>
        <p:nvSpPr>
          <p:cNvPr id="14" name="Zástupný symbol pro obsah 2">
            <a:extLst>
              <a:ext uri="{FF2B5EF4-FFF2-40B4-BE49-F238E27FC236}">
                <a16:creationId xmlns:a16="http://schemas.microsoft.com/office/drawing/2014/main" id="{D5AA8550-16D6-4AA2-0FA5-8338C81AFAC5}"/>
              </a:ext>
            </a:extLst>
          </p:cNvPr>
          <p:cNvSpPr>
            <a:spLocks noGrp="1"/>
          </p:cNvSpPr>
          <p:nvPr>
            <p:ph sz="half" idx="16" hasCustomPrompt="1"/>
          </p:nvPr>
        </p:nvSpPr>
        <p:spPr>
          <a:xfrm>
            <a:off x="6279817" y="4444252"/>
            <a:ext cx="2428993" cy="1403889"/>
          </a:xfrm>
          <a:noFill/>
        </p:spPr>
        <p:txBody>
          <a:bodyPr lIns="0" tIns="0" rIns="0" bIns="0">
            <a:normAutofit/>
          </a:bodyPr>
          <a:lstStyle>
            <a:lvl1pPr marL="0">
              <a:spcAft>
                <a:spcPts val="1800"/>
              </a:spcAft>
              <a:buFont typeface="Arial" panose="020B0604020202020204" pitchFamily="34" charset="0"/>
              <a:buNone/>
              <a:defRPr lang="cs-CZ" sz="150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0" indent="-288000">
              <a:buClr>
                <a:schemeClr val="accent5"/>
              </a:buClr>
              <a:buSzPct val="90000"/>
              <a:buFont typeface="Wingdings" pitchFamily="2" charset="2"/>
              <a:buNone/>
              <a:defRPr sz="1300"/>
            </a:lvl2pPr>
            <a:lvl3pPr>
              <a:buFont typeface="Wingdings" pitchFamily="2" charset="2"/>
              <a:buNone/>
              <a:defRPr/>
            </a:lvl3pPr>
            <a:lvl4pPr>
              <a:buFont typeface="Wingdings" pitchFamily="2" charset="2"/>
              <a:buNone/>
              <a:defRPr/>
            </a:lvl4pPr>
            <a:lvl5pPr>
              <a:buFont typeface="Wingdings" pitchFamily="2" charset="2"/>
              <a:buNone/>
              <a:defRPr/>
            </a:lvl5pPr>
          </a:lstStyle>
          <a:p>
            <a:pPr marL="0" lvl="1" indent="-288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chemeClr val="accent5"/>
              </a:buClr>
              <a:buSzPct val="90000"/>
              <a:buFont typeface="Wingdings" pitchFamily="2" charset="2"/>
              <a:buNone/>
            </a:pPr>
            <a:r>
              <a:rPr lang="cs-CZ" dirty="0"/>
              <a:t>Upravte styly předlohy textu.</a:t>
            </a:r>
          </a:p>
        </p:txBody>
      </p:sp>
      <p:sp>
        <p:nvSpPr>
          <p:cNvPr id="15" name="Zástupný symbol obrázku 7">
            <a:extLst>
              <a:ext uri="{FF2B5EF4-FFF2-40B4-BE49-F238E27FC236}">
                <a16:creationId xmlns:a16="http://schemas.microsoft.com/office/drawing/2014/main" id="{32839814-62AF-2979-37C7-4992C8D6E95A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6279816" y="1492625"/>
            <a:ext cx="2428993" cy="2602004"/>
          </a:xfrm>
        </p:spPr>
        <p:txBody>
          <a:bodyPr/>
          <a:lstStyle/>
          <a:p>
            <a:endParaRPr lang="cs-CZ"/>
          </a:p>
        </p:txBody>
      </p:sp>
      <p:sp>
        <p:nvSpPr>
          <p:cNvPr id="16" name="Zástupný symbol pro obsah 2">
            <a:extLst>
              <a:ext uri="{FF2B5EF4-FFF2-40B4-BE49-F238E27FC236}">
                <a16:creationId xmlns:a16="http://schemas.microsoft.com/office/drawing/2014/main" id="{1F7AACE7-568D-33D9-AF71-3ED0BB808ED7}"/>
              </a:ext>
            </a:extLst>
          </p:cNvPr>
          <p:cNvSpPr>
            <a:spLocks noGrp="1"/>
          </p:cNvSpPr>
          <p:nvPr>
            <p:ph sz="half" idx="18" hasCustomPrompt="1"/>
          </p:nvPr>
        </p:nvSpPr>
        <p:spPr>
          <a:xfrm>
            <a:off x="3481909" y="4444252"/>
            <a:ext cx="2428993" cy="1403889"/>
          </a:xfrm>
          <a:noFill/>
        </p:spPr>
        <p:txBody>
          <a:bodyPr lIns="0" tIns="0" rIns="0" bIns="0">
            <a:normAutofit/>
          </a:bodyPr>
          <a:lstStyle>
            <a:lvl1pPr marL="0">
              <a:spcAft>
                <a:spcPts val="1800"/>
              </a:spcAft>
              <a:buFont typeface="Arial" panose="020B0604020202020204" pitchFamily="34" charset="0"/>
              <a:buNone/>
              <a:defRPr lang="cs-CZ" sz="150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0" indent="-288000">
              <a:buClr>
                <a:schemeClr val="accent5"/>
              </a:buClr>
              <a:buSzPct val="90000"/>
              <a:buFont typeface="Wingdings" pitchFamily="2" charset="2"/>
              <a:buNone/>
              <a:defRPr sz="1300"/>
            </a:lvl2pPr>
            <a:lvl3pPr>
              <a:buFont typeface="Wingdings" pitchFamily="2" charset="2"/>
              <a:buNone/>
              <a:defRPr/>
            </a:lvl3pPr>
            <a:lvl4pPr>
              <a:buFont typeface="Wingdings" pitchFamily="2" charset="2"/>
              <a:buNone/>
              <a:defRPr/>
            </a:lvl4pPr>
            <a:lvl5pPr>
              <a:buFont typeface="Wingdings" pitchFamily="2" charset="2"/>
              <a:buNone/>
              <a:defRPr/>
            </a:lvl5pPr>
          </a:lstStyle>
          <a:p>
            <a:pPr marL="0" lvl="1" indent="-288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chemeClr val="accent5"/>
              </a:buClr>
              <a:buSzPct val="90000"/>
              <a:buFont typeface="Wingdings" pitchFamily="2" charset="2"/>
              <a:buNone/>
            </a:pPr>
            <a:r>
              <a:rPr lang="cs-CZ" dirty="0"/>
              <a:t>Upravte styly předlohy textu.</a:t>
            </a:r>
          </a:p>
        </p:txBody>
      </p:sp>
      <p:sp>
        <p:nvSpPr>
          <p:cNvPr id="17" name="Zástupný symbol obrázku 7">
            <a:extLst>
              <a:ext uri="{FF2B5EF4-FFF2-40B4-BE49-F238E27FC236}">
                <a16:creationId xmlns:a16="http://schemas.microsoft.com/office/drawing/2014/main" id="{6563AB54-CE31-EE11-7C25-22BFEB0849EE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3481908" y="1492625"/>
            <a:ext cx="2428993" cy="2602004"/>
          </a:xfrm>
        </p:spPr>
        <p:txBody>
          <a:bodyPr/>
          <a:lstStyle/>
          <a:p>
            <a:endParaRPr lang="cs-CZ"/>
          </a:p>
        </p:txBody>
      </p:sp>
      <p:sp>
        <p:nvSpPr>
          <p:cNvPr id="4" name="Zástupný symbol pro číslo snímku 5">
            <a:extLst>
              <a:ext uri="{FF2B5EF4-FFF2-40B4-BE49-F238E27FC236}">
                <a16:creationId xmlns:a16="http://schemas.microsoft.com/office/drawing/2014/main" id="{496F11FE-78A2-69C8-0643-BE729D4F1FDE}"/>
              </a:ext>
            </a:extLst>
          </p:cNvPr>
          <p:cNvSpPr txBox="1">
            <a:spLocks/>
          </p:cNvSpPr>
          <p:nvPr userDrawn="1"/>
        </p:nvSpPr>
        <p:spPr>
          <a:xfrm>
            <a:off x="693600" y="6300000"/>
            <a:ext cx="3952828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cs-CZ"/>
            </a:defPPr>
            <a:lvl1pPr marL="0" algn="r" defTabSz="914400" rtl="0" eaLnBrk="1" latinLnBrk="0" hangingPunct="1">
              <a:defRPr sz="120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cs-CZ" sz="1000" dirty="0">
                <a:solidFill>
                  <a:schemeClr val="bg2"/>
                </a:solidFill>
              </a:rPr>
              <a:t>Ministerstvo práce a sociálních věcí</a:t>
            </a:r>
          </a:p>
        </p:txBody>
      </p:sp>
    </p:spTree>
    <p:extLst>
      <p:ext uri="{BB962C8B-B14F-4D97-AF65-F5344CB8AC3E}">
        <p14:creationId xmlns:p14="http://schemas.microsoft.com/office/powerpoint/2010/main" val="13440647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odnadpis, 4 sloupce s obrázk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84000" y="619932"/>
            <a:ext cx="9900000" cy="599268"/>
          </a:xfrm>
        </p:spPr>
        <p:txBody>
          <a:bodyPr/>
          <a:lstStyle/>
          <a:p>
            <a:r>
              <a:rPr lang="cs-CZ" dirty="0"/>
              <a:t>Kliknutím lze upravit styl.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 hasCustomPrompt="1"/>
          </p:nvPr>
        </p:nvSpPr>
        <p:spPr>
          <a:xfrm>
            <a:off x="684001" y="4444252"/>
            <a:ext cx="2428993" cy="1403889"/>
          </a:xfrm>
          <a:noFill/>
        </p:spPr>
        <p:txBody>
          <a:bodyPr lIns="0" tIns="0" rIns="0" bIns="0">
            <a:normAutofit/>
          </a:bodyPr>
          <a:lstStyle>
            <a:lvl1pPr marL="0">
              <a:spcAft>
                <a:spcPts val="1800"/>
              </a:spcAft>
              <a:buFont typeface="Arial" panose="020B0604020202020204" pitchFamily="34" charset="0"/>
              <a:buNone/>
              <a:defRPr lang="cs-CZ" sz="150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0" indent="-288000">
              <a:buClr>
                <a:schemeClr val="accent5"/>
              </a:buClr>
              <a:buSzPct val="90000"/>
              <a:buFont typeface="Wingdings" pitchFamily="2" charset="2"/>
              <a:buNone/>
              <a:defRPr sz="1300"/>
            </a:lvl2pPr>
            <a:lvl3pPr>
              <a:buFont typeface="Wingdings" pitchFamily="2" charset="2"/>
              <a:buNone/>
              <a:defRPr/>
            </a:lvl3pPr>
            <a:lvl4pPr>
              <a:buFont typeface="Wingdings" pitchFamily="2" charset="2"/>
              <a:buNone/>
              <a:defRPr/>
            </a:lvl4pPr>
            <a:lvl5pPr>
              <a:buFont typeface="Wingdings" pitchFamily="2" charset="2"/>
              <a:buNone/>
              <a:defRPr/>
            </a:lvl5pPr>
          </a:lstStyle>
          <a:p>
            <a:pPr marL="0" lvl="1" indent="-288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chemeClr val="accent5"/>
              </a:buClr>
              <a:buSzPct val="90000"/>
              <a:buFont typeface="Wingdings" pitchFamily="2" charset="2"/>
              <a:buNone/>
            </a:pPr>
            <a:r>
              <a:rPr lang="cs-CZ" dirty="0"/>
              <a:t>Upravte styly předlohy textu.</a:t>
            </a:r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F5A12E-3DFE-4C3E-9036-7893F29C52C1}" type="slidenum">
              <a:rPr lang="cs-CZ" smtClean="0"/>
              <a:t>‹#›</a:t>
            </a:fld>
            <a:endParaRPr lang="cs-CZ"/>
          </a:p>
        </p:txBody>
      </p:sp>
      <p:sp>
        <p:nvSpPr>
          <p:cNvPr id="8" name="Zástupný symbol obrázku 7">
            <a:extLst>
              <a:ext uri="{FF2B5EF4-FFF2-40B4-BE49-F238E27FC236}">
                <a16:creationId xmlns:a16="http://schemas.microsoft.com/office/drawing/2014/main" id="{62BF156C-6399-DFD3-9F5E-24AE50EBC860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84000" y="2215662"/>
            <a:ext cx="2428993" cy="1878966"/>
          </a:xfrm>
        </p:spPr>
        <p:txBody>
          <a:bodyPr/>
          <a:lstStyle/>
          <a:p>
            <a:endParaRPr lang="cs-CZ"/>
          </a:p>
        </p:txBody>
      </p:sp>
      <p:sp>
        <p:nvSpPr>
          <p:cNvPr id="9" name="Zástupný symbol pro obsah 2">
            <a:extLst>
              <a:ext uri="{FF2B5EF4-FFF2-40B4-BE49-F238E27FC236}">
                <a16:creationId xmlns:a16="http://schemas.microsoft.com/office/drawing/2014/main" id="{1FE252C3-C241-69C2-ACDF-A6765E53EC81}"/>
              </a:ext>
            </a:extLst>
          </p:cNvPr>
          <p:cNvSpPr>
            <a:spLocks noGrp="1"/>
          </p:cNvSpPr>
          <p:nvPr>
            <p:ph sz="half" idx="14" hasCustomPrompt="1"/>
          </p:nvPr>
        </p:nvSpPr>
        <p:spPr>
          <a:xfrm>
            <a:off x="9077724" y="4444252"/>
            <a:ext cx="2428993" cy="1403889"/>
          </a:xfrm>
          <a:noFill/>
        </p:spPr>
        <p:txBody>
          <a:bodyPr lIns="0" tIns="0" rIns="0" bIns="0">
            <a:normAutofit/>
          </a:bodyPr>
          <a:lstStyle>
            <a:lvl1pPr marL="0">
              <a:spcAft>
                <a:spcPts val="1800"/>
              </a:spcAft>
              <a:buFont typeface="Arial" panose="020B0604020202020204" pitchFamily="34" charset="0"/>
              <a:buNone/>
              <a:defRPr lang="cs-CZ" sz="150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0" indent="-288000">
              <a:buClr>
                <a:schemeClr val="accent5"/>
              </a:buClr>
              <a:buSzPct val="90000"/>
              <a:buFont typeface="Wingdings" pitchFamily="2" charset="2"/>
              <a:buNone/>
              <a:defRPr sz="1300"/>
            </a:lvl2pPr>
            <a:lvl3pPr>
              <a:buFont typeface="Wingdings" pitchFamily="2" charset="2"/>
              <a:buNone/>
              <a:defRPr/>
            </a:lvl3pPr>
            <a:lvl4pPr>
              <a:buFont typeface="Wingdings" pitchFamily="2" charset="2"/>
              <a:buNone/>
              <a:defRPr/>
            </a:lvl4pPr>
            <a:lvl5pPr>
              <a:buFont typeface="Wingdings" pitchFamily="2" charset="2"/>
              <a:buNone/>
              <a:defRPr/>
            </a:lvl5pPr>
          </a:lstStyle>
          <a:p>
            <a:pPr marL="0" lvl="1" indent="-288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chemeClr val="accent5"/>
              </a:buClr>
              <a:buSzPct val="90000"/>
              <a:buFont typeface="Wingdings" pitchFamily="2" charset="2"/>
              <a:buNone/>
            </a:pPr>
            <a:r>
              <a:rPr lang="cs-CZ" dirty="0"/>
              <a:t>Upravte styly předlohy textu.</a:t>
            </a:r>
          </a:p>
        </p:txBody>
      </p:sp>
      <p:sp>
        <p:nvSpPr>
          <p:cNvPr id="13" name="Zástupný symbol obrázku 7">
            <a:extLst>
              <a:ext uri="{FF2B5EF4-FFF2-40B4-BE49-F238E27FC236}">
                <a16:creationId xmlns:a16="http://schemas.microsoft.com/office/drawing/2014/main" id="{FFC6CDFB-54AD-FC10-492E-D0931BD2D943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9077723" y="2215662"/>
            <a:ext cx="2428993" cy="1878966"/>
          </a:xfrm>
        </p:spPr>
        <p:txBody>
          <a:bodyPr/>
          <a:lstStyle/>
          <a:p>
            <a:endParaRPr lang="cs-CZ"/>
          </a:p>
        </p:txBody>
      </p:sp>
      <p:sp>
        <p:nvSpPr>
          <p:cNvPr id="14" name="Zástupný symbol pro obsah 2">
            <a:extLst>
              <a:ext uri="{FF2B5EF4-FFF2-40B4-BE49-F238E27FC236}">
                <a16:creationId xmlns:a16="http://schemas.microsoft.com/office/drawing/2014/main" id="{D5AA8550-16D6-4AA2-0FA5-8338C81AFAC5}"/>
              </a:ext>
            </a:extLst>
          </p:cNvPr>
          <p:cNvSpPr>
            <a:spLocks noGrp="1"/>
          </p:cNvSpPr>
          <p:nvPr>
            <p:ph sz="half" idx="16" hasCustomPrompt="1"/>
          </p:nvPr>
        </p:nvSpPr>
        <p:spPr>
          <a:xfrm>
            <a:off x="6279817" y="4444252"/>
            <a:ext cx="2428993" cy="1403889"/>
          </a:xfrm>
          <a:noFill/>
        </p:spPr>
        <p:txBody>
          <a:bodyPr lIns="0" tIns="0" rIns="0" bIns="0">
            <a:normAutofit/>
          </a:bodyPr>
          <a:lstStyle>
            <a:lvl1pPr marL="0">
              <a:spcAft>
                <a:spcPts val="1800"/>
              </a:spcAft>
              <a:buFont typeface="Arial" panose="020B0604020202020204" pitchFamily="34" charset="0"/>
              <a:buNone/>
              <a:defRPr lang="cs-CZ" sz="150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0" indent="-288000">
              <a:buClr>
                <a:schemeClr val="accent5"/>
              </a:buClr>
              <a:buSzPct val="90000"/>
              <a:buFont typeface="Wingdings" pitchFamily="2" charset="2"/>
              <a:buNone/>
              <a:defRPr sz="1300"/>
            </a:lvl2pPr>
            <a:lvl3pPr>
              <a:buFont typeface="Wingdings" pitchFamily="2" charset="2"/>
              <a:buNone/>
              <a:defRPr/>
            </a:lvl3pPr>
            <a:lvl4pPr>
              <a:buFont typeface="Wingdings" pitchFamily="2" charset="2"/>
              <a:buNone/>
              <a:defRPr/>
            </a:lvl4pPr>
            <a:lvl5pPr>
              <a:buFont typeface="Wingdings" pitchFamily="2" charset="2"/>
              <a:buNone/>
              <a:defRPr/>
            </a:lvl5pPr>
          </a:lstStyle>
          <a:p>
            <a:pPr marL="0" lvl="1" indent="-288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chemeClr val="accent5"/>
              </a:buClr>
              <a:buSzPct val="90000"/>
              <a:buFont typeface="Wingdings" pitchFamily="2" charset="2"/>
              <a:buNone/>
            </a:pPr>
            <a:r>
              <a:rPr lang="cs-CZ" dirty="0"/>
              <a:t>Upravte styly předlohy textu.</a:t>
            </a:r>
          </a:p>
        </p:txBody>
      </p:sp>
      <p:sp>
        <p:nvSpPr>
          <p:cNvPr id="15" name="Zástupný symbol obrázku 7">
            <a:extLst>
              <a:ext uri="{FF2B5EF4-FFF2-40B4-BE49-F238E27FC236}">
                <a16:creationId xmlns:a16="http://schemas.microsoft.com/office/drawing/2014/main" id="{32839814-62AF-2979-37C7-4992C8D6E95A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6279816" y="2215662"/>
            <a:ext cx="2428993" cy="1878966"/>
          </a:xfrm>
        </p:spPr>
        <p:txBody>
          <a:bodyPr/>
          <a:lstStyle/>
          <a:p>
            <a:endParaRPr lang="cs-CZ"/>
          </a:p>
        </p:txBody>
      </p:sp>
      <p:sp>
        <p:nvSpPr>
          <p:cNvPr id="16" name="Zástupný symbol pro obsah 2">
            <a:extLst>
              <a:ext uri="{FF2B5EF4-FFF2-40B4-BE49-F238E27FC236}">
                <a16:creationId xmlns:a16="http://schemas.microsoft.com/office/drawing/2014/main" id="{1F7AACE7-568D-33D9-AF71-3ED0BB808ED7}"/>
              </a:ext>
            </a:extLst>
          </p:cNvPr>
          <p:cNvSpPr>
            <a:spLocks noGrp="1"/>
          </p:cNvSpPr>
          <p:nvPr>
            <p:ph sz="half" idx="18" hasCustomPrompt="1"/>
          </p:nvPr>
        </p:nvSpPr>
        <p:spPr>
          <a:xfrm>
            <a:off x="3481909" y="4444252"/>
            <a:ext cx="2428993" cy="1403889"/>
          </a:xfrm>
          <a:noFill/>
        </p:spPr>
        <p:txBody>
          <a:bodyPr lIns="0" tIns="0" rIns="0" bIns="0">
            <a:normAutofit/>
          </a:bodyPr>
          <a:lstStyle>
            <a:lvl1pPr marL="0">
              <a:spcAft>
                <a:spcPts val="1800"/>
              </a:spcAft>
              <a:buFont typeface="Arial" panose="020B0604020202020204" pitchFamily="34" charset="0"/>
              <a:buNone/>
              <a:defRPr lang="cs-CZ" sz="150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0" indent="-288000">
              <a:buClr>
                <a:schemeClr val="accent5"/>
              </a:buClr>
              <a:buSzPct val="90000"/>
              <a:buFont typeface="Wingdings" pitchFamily="2" charset="2"/>
              <a:buNone/>
              <a:defRPr sz="1300"/>
            </a:lvl2pPr>
            <a:lvl3pPr>
              <a:buFont typeface="Wingdings" pitchFamily="2" charset="2"/>
              <a:buNone/>
              <a:defRPr/>
            </a:lvl3pPr>
            <a:lvl4pPr>
              <a:buFont typeface="Wingdings" pitchFamily="2" charset="2"/>
              <a:buNone/>
              <a:defRPr/>
            </a:lvl4pPr>
            <a:lvl5pPr>
              <a:buFont typeface="Wingdings" pitchFamily="2" charset="2"/>
              <a:buNone/>
              <a:defRPr/>
            </a:lvl5pPr>
          </a:lstStyle>
          <a:p>
            <a:pPr marL="0" lvl="1" indent="-288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chemeClr val="accent5"/>
              </a:buClr>
              <a:buSzPct val="90000"/>
              <a:buFont typeface="Wingdings" pitchFamily="2" charset="2"/>
              <a:buNone/>
            </a:pPr>
            <a:r>
              <a:rPr lang="cs-CZ" dirty="0"/>
              <a:t>Upravte styly předlohy textu.</a:t>
            </a:r>
          </a:p>
        </p:txBody>
      </p:sp>
      <p:sp>
        <p:nvSpPr>
          <p:cNvPr id="17" name="Zástupný symbol obrázku 7">
            <a:extLst>
              <a:ext uri="{FF2B5EF4-FFF2-40B4-BE49-F238E27FC236}">
                <a16:creationId xmlns:a16="http://schemas.microsoft.com/office/drawing/2014/main" id="{6563AB54-CE31-EE11-7C25-22BFEB0849EE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3481908" y="2215662"/>
            <a:ext cx="2428993" cy="1878966"/>
          </a:xfrm>
        </p:spPr>
        <p:txBody>
          <a:bodyPr/>
          <a:lstStyle/>
          <a:p>
            <a:endParaRPr lang="cs-CZ"/>
          </a:p>
        </p:txBody>
      </p:sp>
      <p:sp>
        <p:nvSpPr>
          <p:cNvPr id="4" name="Zástupný text 8">
            <a:extLst>
              <a:ext uri="{FF2B5EF4-FFF2-40B4-BE49-F238E27FC236}">
                <a16:creationId xmlns:a16="http://schemas.microsoft.com/office/drawing/2014/main" id="{3F155FFF-35D5-B4D6-8671-E1360187A54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684000" y="1243809"/>
            <a:ext cx="5259600" cy="772560"/>
          </a:xfrm>
        </p:spPr>
        <p:txBody>
          <a:bodyPr/>
          <a:lstStyle>
            <a:lvl1pPr>
              <a:buNone/>
              <a:defRPr lang="cs-CZ" sz="2000" kern="1200" dirty="0">
                <a:solidFill>
                  <a:schemeClr val="accent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chemeClr val="accent1"/>
              </a:buClr>
              <a:buFont typeface="Wingdings" pitchFamily="2" charset="2"/>
              <a:buNone/>
            </a:pPr>
            <a:r>
              <a:rPr lang="cs-CZ" dirty="0"/>
              <a:t>Po kliknutí můžete upravovat styly textu v předloze.</a:t>
            </a:r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D034D6FE-BA08-8A8E-D5AE-55D3E756260C}"/>
              </a:ext>
            </a:extLst>
          </p:cNvPr>
          <p:cNvSpPr txBox="1">
            <a:spLocks/>
          </p:cNvSpPr>
          <p:nvPr userDrawn="1"/>
        </p:nvSpPr>
        <p:spPr>
          <a:xfrm>
            <a:off x="693600" y="6300000"/>
            <a:ext cx="3952828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cs-CZ"/>
            </a:defPPr>
            <a:lvl1pPr marL="0" algn="r" defTabSz="914400" rtl="0" eaLnBrk="1" latinLnBrk="0" hangingPunct="1">
              <a:defRPr sz="120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cs-CZ" sz="1000" dirty="0">
                <a:solidFill>
                  <a:schemeClr val="bg2"/>
                </a:solidFill>
              </a:rPr>
              <a:t>Ministerstvo práce a sociálních věcí</a:t>
            </a:r>
          </a:p>
        </p:txBody>
      </p:sp>
    </p:spTree>
    <p:extLst>
      <p:ext uri="{BB962C8B-B14F-4D97-AF65-F5344CB8AC3E}">
        <p14:creationId xmlns:p14="http://schemas.microsoft.com/office/powerpoint/2010/main" val="3610148445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Podnadpis, 4 sloupce s obrázk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84000" y="619932"/>
            <a:ext cx="9900000" cy="599268"/>
          </a:xfrm>
        </p:spPr>
        <p:txBody>
          <a:bodyPr/>
          <a:lstStyle/>
          <a:p>
            <a:r>
              <a:rPr lang="cs-CZ" dirty="0"/>
              <a:t>Kliknutím lze upravit styl.</a:t>
            </a:r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F5A12E-3DFE-4C3E-9036-7893F29C52C1}" type="slidenum">
              <a:rPr lang="cs-CZ" smtClean="0"/>
              <a:t>‹#›</a:t>
            </a:fld>
            <a:endParaRPr lang="cs-CZ"/>
          </a:p>
        </p:txBody>
      </p:sp>
      <p:sp>
        <p:nvSpPr>
          <p:cNvPr id="8" name="Zástupný symbol obrázku 7">
            <a:extLst>
              <a:ext uri="{FF2B5EF4-FFF2-40B4-BE49-F238E27FC236}">
                <a16:creationId xmlns:a16="http://schemas.microsoft.com/office/drawing/2014/main" id="{62BF156C-6399-DFD3-9F5E-24AE50EBC860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84000" y="2215662"/>
            <a:ext cx="2428993" cy="1878966"/>
          </a:xfrm>
        </p:spPr>
        <p:txBody>
          <a:bodyPr/>
          <a:lstStyle/>
          <a:p>
            <a:endParaRPr lang="cs-CZ"/>
          </a:p>
        </p:txBody>
      </p:sp>
      <p:sp>
        <p:nvSpPr>
          <p:cNvPr id="13" name="Zástupný symbol obrázku 7">
            <a:extLst>
              <a:ext uri="{FF2B5EF4-FFF2-40B4-BE49-F238E27FC236}">
                <a16:creationId xmlns:a16="http://schemas.microsoft.com/office/drawing/2014/main" id="{FFC6CDFB-54AD-FC10-492E-D0931BD2D943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9077723" y="2215662"/>
            <a:ext cx="2428993" cy="1878966"/>
          </a:xfrm>
        </p:spPr>
        <p:txBody>
          <a:bodyPr/>
          <a:lstStyle/>
          <a:p>
            <a:endParaRPr lang="cs-CZ"/>
          </a:p>
        </p:txBody>
      </p:sp>
      <p:sp>
        <p:nvSpPr>
          <p:cNvPr id="15" name="Zástupný symbol obrázku 7">
            <a:extLst>
              <a:ext uri="{FF2B5EF4-FFF2-40B4-BE49-F238E27FC236}">
                <a16:creationId xmlns:a16="http://schemas.microsoft.com/office/drawing/2014/main" id="{32839814-62AF-2979-37C7-4992C8D6E95A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6279816" y="2215662"/>
            <a:ext cx="2428993" cy="1878966"/>
          </a:xfrm>
        </p:spPr>
        <p:txBody>
          <a:bodyPr/>
          <a:lstStyle/>
          <a:p>
            <a:endParaRPr lang="cs-CZ"/>
          </a:p>
        </p:txBody>
      </p:sp>
      <p:sp>
        <p:nvSpPr>
          <p:cNvPr id="17" name="Zástupný symbol obrázku 7">
            <a:extLst>
              <a:ext uri="{FF2B5EF4-FFF2-40B4-BE49-F238E27FC236}">
                <a16:creationId xmlns:a16="http://schemas.microsoft.com/office/drawing/2014/main" id="{6563AB54-CE31-EE11-7C25-22BFEB0849EE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3481908" y="2215662"/>
            <a:ext cx="2428993" cy="1878966"/>
          </a:xfrm>
        </p:spPr>
        <p:txBody>
          <a:bodyPr/>
          <a:lstStyle/>
          <a:p>
            <a:endParaRPr lang="cs-CZ"/>
          </a:p>
        </p:txBody>
      </p:sp>
      <p:sp>
        <p:nvSpPr>
          <p:cNvPr id="4" name="Zástupný text 8">
            <a:extLst>
              <a:ext uri="{FF2B5EF4-FFF2-40B4-BE49-F238E27FC236}">
                <a16:creationId xmlns:a16="http://schemas.microsoft.com/office/drawing/2014/main" id="{3F155FFF-35D5-B4D6-8671-E1360187A54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684000" y="1243809"/>
            <a:ext cx="5259600" cy="772560"/>
          </a:xfrm>
        </p:spPr>
        <p:txBody>
          <a:bodyPr/>
          <a:lstStyle>
            <a:lvl1pPr>
              <a:buNone/>
              <a:defRPr lang="cs-CZ" sz="2000" kern="1200" dirty="0">
                <a:solidFill>
                  <a:schemeClr val="accent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chemeClr val="accent1"/>
              </a:buClr>
              <a:buFont typeface="Wingdings" pitchFamily="2" charset="2"/>
              <a:buNone/>
            </a:pPr>
            <a:r>
              <a:rPr lang="cs-CZ" dirty="0"/>
              <a:t>Po kliknutí můžete upravovat styly textu v předloze.</a:t>
            </a:r>
          </a:p>
        </p:txBody>
      </p:sp>
      <p:sp>
        <p:nvSpPr>
          <p:cNvPr id="6" name="Zástupný symbol pro obsah 2">
            <a:extLst>
              <a:ext uri="{FF2B5EF4-FFF2-40B4-BE49-F238E27FC236}">
                <a16:creationId xmlns:a16="http://schemas.microsoft.com/office/drawing/2014/main" id="{E7812EDD-8649-F4D5-7B51-E6CC2223D022}"/>
              </a:ext>
            </a:extLst>
          </p:cNvPr>
          <p:cNvSpPr>
            <a:spLocks noGrp="1"/>
          </p:cNvSpPr>
          <p:nvPr>
            <p:ph sz="half" idx="21" hasCustomPrompt="1"/>
          </p:nvPr>
        </p:nvSpPr>
        <p:spPr>
          <a:xfrm>
            <a:off x="693600" y="4444252"/>
            <a:ext cx="2419393" cy="1403889"/>
          </a:xfrm>
        </p:spPr>
        <p:txBody>
          <a:bodyPr>
            <a:normAutofit/>
          </a:bodyPr>
          <a:lstStyle>
            <a:lvl1pPr marL="0" indent="0">
              <a:spcAft>
                <a:spcPts val="1000"/>
              </a:spcAft>
              <a:buFont typeface="Arial" panose="020B0604020202020204" pitchFamily="34" charset="0"/>
              <a:buNone/>
              <a:defRPr sz="1800" b="1">
                <a:solidFill>
                  <a:schemeClr val="accent2"/>
                </a:solidFill>
              </a:defRPr>
            </a:lvl1pPr>
            <a:lvl2pPr marL="0" indent="-288000">
              <a:buClr>
                <a:schemeClr val="accent5"/>
              </a:buClr>
              <a:buSzPct val="90000"/>
              <a:buFont typeface="Wingdings" pitchFamily="2" charset="2"/>
              <a:buNone/>
              <a:defRPr sz="1300"/>
            </a:lvl2pPr>
            <a:lvl3pPr>
              <a:buFont typeface="Wingdings" pitchFamily="2" charset="2"/>
              <a:buNone/>
              <a:defRPr/>
            </a:lvl3pPr>
            <a:lvl4pPr>
              <a:buFont typeface="Wingdings" pitchFamily="2" charset="2"/>
              <a:buNone/>
              <a:defRPr/>
            </a:lvl4pPr>
            <a:lvl5pPr>
              <a:buFont typeface="Wingdings" pitchFamily="2" charset="2"/>
              <a:buNone/>
              <a:defRPr/>
            </a:lvl5pPr>
          </a:lstStyle>
          <a:p>
            <a:pPr lvl="0"/>
            <a:r>
              <a:rPr lang="cs-CZ" dirty="0"/>
              <a:t>Název fotky</a:t>
            </a:r>
          </a:p>
          <a:p>
            <a:pPr lvl="1"/>
            <a:r>
              <a:rPr lang="cs-CZ" dirty="0"/>
              <a:t>Druhá úroveň</a:t>
            </a:r>
          </a:p>
        </p:txBody>
      </p:sp>
      <p:sp>
        <p:nvSpPr>
          <p:cNvPr id="10" name="Zástupný symbol pro obsah 2">
            <a:extLst>
              <a:ext uri="{FF2B5EF4-FFF2-40B4-BE49-F238E27FC236}">
                <a16:creationId xmlns:a16="http://schemas.microsoft.com/office/drawing/2014/main" id="{CAD76A9F-6DA0-AC18-4A06-8DD0C0F56CAD}"/>
              </a:ext>
            </a:extLst>
          </p:cNvPr>
          <p:cNvSpPr>
            <a:spLocks noGrp="1"/>
          </p:cNvSpPr>
          <p:nvPr>
            <p:ph sz="half" idx="22" hasCustomPrompt="1"/>
          </p:nvPr>
        </p:nvSpPr>
        <p:spPr>
          <a:xfrm>
            <a:off x="3484926" y="4444252"/>
            <a:ext cx="2419393" cy="1403889"/>
          </a:xfrm>
        </p:spPr>
        <p:txBody>
          <a:bodyPr>
            <a:normAutofit/>
          </a:bodyPr>
          <a:lstStyle>
            <a:lvl1pPr marL="0" indent="0">
              <a:spcAft>
                <a:spcPts val="1000"/>
              </a:spcAft>
              <a:buFont typeface="Arial" panose="020B0604020202020204" pitchFamily="34" charset="0"/>
              <a:buNone/>
              <a:defRPr sz="1800" b="1">
                <a:solidFill>
                  <a:schemeClr val="accent2"/>
                </a:solidFill>
              </a:defRPr>
            </a:lvl1pPr>
            <a:lvl2pPr marL="0" indent="-288000">
              <a:buClr>
                <a:schemeClr val="accent5"/>
              </a:buClr>
              <a:buSzPct val="90000"/>
              <a:buFont typeface="Wingdings" pitchFamily="2" charset="2"/>
              <a:buNone/>
              <a:defRPr sz="1300"/>
            </a:lvl2pPr>
            <a:lvl3pPr>
              <a:buFont typeface="Wingdings" pitchFamily="2" charset="2"/>
              <a:buNone/>
              <a:defRPr/>
            </a:lvl3pPr>
            <a:lvl4pPr>
              <a:buFont typeface="Wingdings" pitchFamily="2" charset="2"/>
              <a:buNone/>
              <a:defRPr/>
            </a:lvl4pPr>
            <a:lvl5pPr>
              <a:buFont typeface="Wingdings" pitchFamily="2" charset="2"/>
              <a:buNone/>
              <a:defRPr/>
            </a:lvl5pPr>
          </a:lstStyle>
          <a:p>
            <a:pPr lvl="0"/>
            <a:r>
              <a:rPr lang="cs-CZ" dirty="0"/>
              <a:t>Název fotky</a:t>
            </a:r>
          </a:p>
          <a:p>
            <a:pPr lvl="1"/>
            <a:r>
              <a:rPr lang="cs-CZ" dirty="0"/>
              <a:t>Druhá úroveň</a:t>
            </a:r>
          </a:p>
        </p:txBody>
      </p:sp>
      <p:sp>
        <p:nvSpPr>
          <p:cNvPr id="11" name="Zástupný symbol pro obsah 2">
            <a:extLst>
              <a:ext uri="{FF2B5EF4-FFF2-40B4-BE49-F238E27FC236}">
                <a16:creationId xmlns:a16="http://schemas.microsoft.com/office/drawing/2014/main" id="{7FED81D5-414D-425B-67EE-DA3352694518}"/>
              </a:ext>
            </a:extLst>
          </p:cNvPr>
          <p:cNvSpPr>
            <a:spLocks noGrp="1"/>
          </p:cNvSpPr>
          <p:nvPr>
            <p:ph sz="half" idx="23" hasCustomPrompt="1"/>
          </p:nvPr>
        </p:nvSpPr>
        <p:spPr>
          <a:xfrm>
            <a:off x="6279400" y="4444252"/>
            <a:ext cx="2419393" cy="1403889"/>
          </a:xfrm>
        </p:spPr>
        <p:txBody>
          <a:bodyPr>
            <a:normAutofit/>
          </a:bodyPr>
          <a:lstStyle>
            <a:lvl1pPr marL="0" indent="0">
              <a:spcAft>
                <a:spcPts val="1000"/>
              </a:spcAft>
              <a:buFont typeface="Arial" panose="020B0604020202020204" pitchFamily="34" charset="0"/>
              <a:buNone/>
              <a:defRPr sz="1800" b="1">
                <a:solidFill>
                  <a:schemeClr val="accent2"/>
                </a:solidFill>
              </a:defRPr>
            </a:lvl1pPr>
            <a:lvl2pPr marL="0" indent="-288000">
              <a:buClr>
                <a:schemeClr val="accent5"/>
              </a:buClr>
              <a:buSzPct val="90000"/>
              <a:buFont typeface="Wingdings" pitchFamily="2" charset="2"/>
              <a:buNone/>
              <a:defRPr sz="1300"/>
            </a:lvl2pPr>
            <a:lvl3pPr>
              <a:buFont typeface="Wingdings" pitchFamily="2" charset="2"/>
              <a:buNone/>
              <a:defRPr/>
            </a:lvl3pPr>
            <a:lvl4pPr>
              <a:buFont typeface="Wingdings" pitchFamily="2" charset="2"/>
              <a:buNone/>
              <a:defRPr/>
            </a:lvl4pPr>
            <a:lvl5pPr>
              <a:buFont typeface="Wingdings" pitchFamily="2" charset="2"/>
              <a:buNone/>
              <a:defRPr/>
            </a:lvl5pPr>
          </a:lstStyle>
          <a:p>
            <a:pPr lvl="0"/>
            <a:r>
              <a:rPr lang="cs-CZ" dirty="0"/>
              <a:t>Název fotky</a:t>
            </a:r>
          </a:p>
          <a:p>
            <a:pPr lvl="1"/>
            <a:r>
              <a:rPr lang="cs-CZ" dirty="0"/>
              <a:t>Druhá úroveň</a:t>
            </a:r>
          </a:p>
        </p:txBody>
      </p:sp>
      <p:sp>
        <p:nvSpPr>
          <p:cNvPr id="12" name="Zástupný symbol pro obsah 2">
            <a:extLst>
              <a:ext uri="{FF2B5EF4-FFF2-40B4-BE49-F238E27FC236}">
                <a16:creationId xmlns:a16="http://schemas.microsoft.com/office/drawing/2014/main" id="{BD1F73CC-2087-3052-FC89-2B1E982B6210}"/>
              </a:ext>
            </a:extLst>
          </p:cNvPr>
          <p:cNvSpPr>
            <a:spLocks noGrp="1"/>
          </p:cNvSpPr>
          <p:nvPr>
            <p:ph sz="half" idx="24" hasCustomPrompt="1"/>
          </p:nvPr>
        </p:nvSpPr>
        <p:spPr>
          <a:xfrm>
            <a:off x="9073875" y="4444252"/>
            <a:ext cx="2419393" cy="1403889"/>
          </a:xfrm>
        </p:spPr>
        <p:txBody>
          <a:bodyPr>
            <a:normAutofit/>
          </a:bodyPr>
          <a:lstStyle>
            <a:lvl1pPr marL="0" indent="0">
              <a:spcAft>
                <a:spcPts val="1000"/>
              </a:spcAft>
              <a:buFont typeface="Arial" panose="020B0604020202020204" pitchFamily="34" charset="0"/>
              <a:buNone/>
              <a:defRPr sz="1800" b="1">
                <a:solidFill>
                  <a:schemeClr val="accent2"/>
                </a:solidFill>
              </a:defRPr>
            </a:lvl1pPr>
            <a:lvl2pPr marL="0" indent="-288000">
              <a:buClr>
                <a:schemeClr val="accent5"/>
              </a:buClr>
              <a:buSzPct val="90000"/>
              <a:buFont typeface="Wingdings" pitchFamily="2" charset="2"/>
              <a:buNone/>
              <a:defRPr sz="1300"/>
            </a:lvl2pPr>
            <a:lvl3pPr>
              <a:buFont typeface="Wingdings" pitchFamily="2" charset="2"/>
              <a:buNone/>
              <a:defRPr/>
            </a:lvl3pPr>
            <a:lvl4pPr>
              <a:buFont typeface="Wingdings" pitchFamily="2" charset="2"/>
              <a:buNone/>
              <a:defRPr/>
            </a:lvl4pPr>
            <a:lvl5pPr>
              <a:buFont typeface="Wingdings" pitchFamily="2" charset="2"/>
              <a:buNone/>
              <a:defRPr/>
            </a:lvl5pPr>
          </a:lstStyle>
          <a:p>
            <a:pPr lvl="0"/>
            <a:r>
              <a:rPr lang="cs-CZ" dirty="0"/>
              <a:t>Název fotky</a:t>
            </a:r>
          </a:p>
          <a:p>
            <a:pPr lvl="1"/>
            <a:r>
              <a:rPr lang="cs-CZ" dirty="0"/>
              <a:t>Druhá úroveň</a:t>
            </a:r>
          </a:p>
        </p:txBody>
      </p:sp>
      <p:sp>
        <p:nvSpPr>
          <p:cNvPr id="9" name="Zástupný symbol pro číslo snímku 5">
            <a:extLst>
              <a:ext uri="{FF2B5EF4-FFF2-40B4-BE49-F238E27FC236}">
                <a16:creationId xmlns:a16="http://schemas.microsoft.com/office/drawing/2014/main" id="{6BCC6951-FCF3-7B03-5562-7840A02525D2}"/>
              </a:ext>
            </a:extLst>
          </p:cNvPr>
          <p:cNvSpPr txBox="1">
            <a:spLocks/>
          </p:cNvSpPr>
          <p:nvPr userDrawn="1"/>
        </p:nvSpPr>
        <p:spPr>
          <a:xfrm>
            <a:off x="693600" y="6300000"/>
            <a:ext cx="3952828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cs-CZ"/>
            </a:defPPr>
            <a:lvl1pPr marL="0" algn="r" defTabSz="914400" rtl="0" eaLnBrk="1" latinLnBrk="0" hangingPunct="1">
              <a:defRPr sz="120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cs-CZ" sz="1000" dirty="0">
                <a:solidFill>
                  <a:schemeClr val="bg2"/>
                </a:solidFill>
              </a:rPr>
              <a:t>Ministerstvo práce a sociálních věcí</a:t>
            </a:r>
          </a:p>
        </p:txBody>
      </p:sp>
    </p:spTree>
    <p:extLst>
      <p:ext uri="{BB962C8B-B14F-4D97-AF65-F5344CB8AC3E}">
        <p14:creationId xmlns:p14="http://schemas.microsoft.com/office/powerpoint/2010/main" val="1768918147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sloupce s obrázky a po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84000" y="619932"/>
            <a:ext cx="9900000" cy="599268"/>
          </a:xfrm>
        </p:spPr>
        <p:txBody>
          <a:bodyPr/>
          <a:lstStyle/>
          <a:p>
            <a:r>
              <a:rPr lang="cs-CZ" dirty="0"/>
              <a:t>Kliknutím lze upravit styl.</a:t>
            </a:r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F5A12E-3DFE-4C3E-9036-7893F29C52C1}" type="slidenum">
              <a:rPr lang="cs-CZ" smtClean="0"/>
              <a:t>‹#›</a:t>
            </a:fld>
            <a:endParaRPr lang="cs-CZ"/>
          </a:p>
        </p:txBody>
      </p:sp>
      <p:sp>
        <p:nvSpPr>
          <p:cNvPr id="8" name="Zástupný symbol obrázku 7">
            <a:extLst>
              <a:ext uri="{FF2B5EF4-FFF2-40B4-BE49-F238E27FC236}">
                <a16:creationId xmlns:a16="http://schemas.microsoft.com/office/drawing/2014/main" id="{62BF156C-6399-DFD3-9F5E-24AE50EBC860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84000" y="1486968"/>
            <a:ext cx="2428993" cy="2607660"/>
          </a:xfrm>
        </p:spPr>
        <p:txBody>
          <a:bodyPr/>
          <a:lstStyle/>
          <a:p>
            <a:endParaRPr lang="cs-CZ"/>
          </a:p>
        </p:txBody>
      </p:sp>
      <p:sp>
        <p:nvSpPr>
          <p:cNvPr id="13" name="Zástupný symbol obrázku 7">
            <a:extLst>
              <a:ext uri="{FF2B5EF4-FFF2-40B4-BE49-F238E27FC236}">
                <a16:creationId xmlns:a16="http://schemas.microsoft.com/office/drawing/2014/main" id="{FFC6CDFB-54AD-FC10-492E-D0931BD2D943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9077723" y="1486968"/>
            <a:ext cx="2428993" cy="2607660"/>
          </a:xfrm>
        </p:spPr>
        <p:txBody>
          <a:bodyPr/>
          <a:lstStyle/>
          <a:p>
            <a:endParaRPr lang="cs-CZ"/>
          </a:p>
        </p:txBody>
      </p:sp>
      <p:sp>
        <p:nvSpPr>
          <p:cNvPr id="15" name="Zástupný symbol obrázku 7">
            <a:extLst>
              <a:ext uri="{FF2B5EF4-FFF2-40B4-BE49-F238E27FC236}">
                <a16:creationId xmlns:a16="http://schemas.microsoft.com/office/drawing/2014/main" id="{32839814-62AF-2979-37C7-4992C8D6E95A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6279816" y="1486968"/>
            <a:ext cx="2428993" cy="2607660"/>
          </a:xfrm>
        </p:spPr>
        <p:txBody>
          <a:bodyPr/>
          <a:lstStyle/>
          <a:p>
            <a:endParaRPr lang="cs-CZ"/>
          </a:p>
        </p:txBody>
      </p:sp>
      <p:sp>
        <p:nvSpPr>
          <p:cNvPr id="17" name="Zástupný symbol obrázku 7">
            <a:extLst>
              <a:ext uri="{FF2B5EF4-FFF2-40B4-BE49-F238E27FC236}">
                <a16:creationId xmlns:a16="http://schemas.microsoft.com/office/drawing/2014/main" id="{6563AB54-CE31-EE11-7C25-22BFEB0849EE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3481908" y="1486968"/>
            <a:ext cx="2428993" cy="2607660"/>
          </a:xfrm>
        </p:spPr>
        <p:txBody>
          <a:bodyPr/>
          <a:lstStyle/>
          <a:p>
            <a:endParaRPr lang="cs-CZ"/>
          </a:p>
        </p:txBody>
      </p:sp>
      <p:sp>
        <p:nvSpPr>
          <p:cNvPr id="6" name="Zástupný symbol pro obsah 2">
            <a:extLst>
              <a:ext uri="{FF2B5EF4-FFF2-40B4-BE49-F238E27FC236}">
                <a16:creationId xmlns:a16="http://schemas.microsoft.com/office/drawing/2014/main" id="{E7812EDD-8649-F4D5-7B51-E6CC2223D022}"/>
              </a:ext>
            </a:extLst>
          </p:cNvPr>
          <p:cNvSpPr>
            <a:spLocks noGrp="1"/>
          </p:cNvSpPr>
          <p:nvPr>
            <p:ph sz="half" idx="21" hasCustomPrompt="1"/>
          </p:nvPr>
        </p:nvSpPr>
        <p:spPr>
          <a:xfrm>
            <a:off x="693600" y="4444252"/>
            <a:ext cx="2419393" cy="1403889"/>
          </a:xfrm>
        </p:spPr>
        <p:txBody>
          <a:bodyPr>
            <a:normAutofit/>
          </a:bodyPr>
          <a:lstStyle>
            <a:lvl1pPr marL="0" indent="0">
              <a:spcAft>
                <a:spcPts val="1000"/>
              </a:spcAft>
              <a:buFont typeface="Arial" panose="020B0604020202020204" pitchFamily="34" charset="0"/>
              <a:buNone/>
              <a:defRPr sz="1500" b="1">
                <a:solidFill>
                  <a:schemeClr val="accent2"/>
                </a:solidFill>
              </a:defRPr>
            </a:lvl1pPr>
            <a:lvl2pPr marL="0" indent="-288000">
              <a:buClr>
                <a:schemeClr val="accent5"/>
              </a:buClr>
              <a:buSzPct val="90000"/>
              <a:buFont typeface="Wingdings" pitchFamily="2" charset="2"/>
              <a:buNone/>
              <a:defRPr sz="1500"/>
            </a:lvl2pPr>
            <a:lvl3pPr>
              <a:buFont typeface="Wingdings" pitchFamily="2" charset="2"/>
              <a:buNone/>
              <a:defRPr/>
            </a:lvl3pPr>
            <a:lvl4pPr>
              <a:buFont typeface="Wingdings" pitchFamily="2" charset="2"/>
              <a:buNone/>
              <a:defRPr/>
            </a:lvl4pPr>
            <a:lvl5pPr>
              <a:buFont typeface="Wingdings" pitchFamily="2" charset="2"/>
              <a:buNone/>
              <a:defRPr/>
            </a:lvl5pPr>
          </a:lstStyle>
          <a:p>
            <a:pPr lvl="0"/>
            <a:r>
              <a:rPr lang="cs-CZ" dirty="0"/>
              <a:t>Název fotky</a:t>
            </a:r>
          </a:p>
          <a:p>
            <a:pPr lvl="1"/>
            <a:r>
              <a:rPr lang="cs-CZ" dirty="0"/>
              <a:t>Druhá úroveň</a:t>
            </a:r>
          </a:p>
        </p:txBody>
      </p:sp>
      <p:sp>
        <p:nvSpPr>
          <p:cNvPr id="10" name="Zástupný symbol pro obsah 2">
            <a:extLst>
              <a:ext uri="{FF2B5EF4-FFF2-40B4-BE49-F238E27FC236}">
                <a16:creationId xmlns:a16="http://schemas.microsoft.com/office/drawing/2014/main" id="{CAD76A9F-6DA0-AC18-4A06-8DD0C0F56CAD}"/>
              </a:ext>
            </a:extLst>
          </p:cNvPr>
          <p:cNvSpPr>
            <a:spLocks noGrp="1"/>
          </p:cNvSpPr>
          <p:nvPr>
            <p:ph sz="half" idx="22" hasCustomPrompt="1"/>
          </p:nvPr>
        </p:nvSpPr>
        <p:spPr>
          <a:xfrm>
            <a:off x="3484926" y="4444252"/>
            <a:ext cx="2419393" cy="1403889"/>
          </a:xfrm>
        </p:spPr>
        <p:txBody>
          <a:bodyPr>
            <a:normAutofit/>
          </a:bodyPr>
          <a:lstStyle>
            <a:lvl1pPr marL="0" indent="0">
              <a:spcAft>
                <a:spcPts val="1000"/>
              </a:spcAft>
              <a:buFont typeface="Arial" panose="020B0604020202020204" pitchFamily="34" charset="0"/>
              <a:buNone/>
              <a:defRPr sz="1500" b="1">
                <a:solidFill>
                  <a:schemeClr val="accent2"/>
                </a:solidFill>
              </a:defRPr>
            </a:lvl1pPr>
            <a:lvl2pPr marL="0" indent="-288000">
              <a:buClr>
                <a:schemeClr val="accent5"/>
              </a:buClr>
              <a:buSzPct val="90000"/>
              <a:buFont typeface="Wingdings" pitchFamily="2" charset="2"/>
              <a:buNone/>
              <a:defRPr sz="1500"/>
            </a:lvl2pPr>
            <a:lvl3pPr>
              <a:buFont typeface="Wingdings" pitchFamily="2" charset="2"/>
              <a:buNone/>
              <a:defRPr/>
            </a:lvl3pPr>
            <a:lvl4pPr>
              <a:buFont typeface="Wingdings" pitchFamily="2" charset="2"/>
              <a:buNone/>
              <a:defRPr/>
            </a:lvl4pPr>
            <a:lvl5pPr>
              <a:buFont typeface="Wingdings" pitchFamily="2" charset="2"/>
              <a:buNone/>
              <a:defRPr/>
            </a:lvl5pPr>
          </a:lstStyle>
          <a:p>
            <a:pPr lvl="0"/>
            <a:r>
              <a:rPr lang="cs-CZ" dirty="0"/>
              <a:t>Název fotky</a:t>
            </a:r>
          </a:p>
          <a:p>
            <a:pPr lvl="1"/>
            <a:r>
              <a:rPr lang="cs-CZ" dirty="0"/>
              <a:t>Druhá úroveň</a:t>
            </a:r>
          </a:p>
        </p:txBody>
      </p:sp>
      <p:sp>
        <p:nvSpPr>
          <p:cNvPr id="11" name="Zástupný symbol pro obsah 2">
            <a:extLst>
              <a:ext uri="{FF2B5EF4-FFF2-40B4-BE49-F238E27FC236}">
                <a16:creationId xmlns:a16="http://schemas.microsoft.com/office/drawing/2014/main" id="{7FED81D5-414D-425B-67EE-DA3352694518}"/>
              </a:ext>
            </a:extLst>
          </p:cNvPr>
          <p:cNvSpPr>
            <a:spLocks noGrp="1"/>
          </p:cNvSpPr>
          <p:nvPr>
            <p:ph sz="half" idx="23" hasCustomPrompt="1"/>
          </p:nvPr>
        </p:nvSpPr>
        <p:spPr>
          <a:xfrm>
            <a:off x="6279400" y="4444252"/>
            <a:ext cx="2419393" cy="1403889"/>
          </a:xfrm>
        </p:spPr>
        <p:txBody>
          <a:bodyPr>
            <a:normAutofit/>
          </a:bodyPr>
          <a:lstStyle>
            <a:lvl1pPr marL="0" indent="0">
              <a:spcAft>
                <a:spcPts val="1000"/>
              </a:spcAft>
              <a:buFont typeface="Arial" panose="020B0604020202020204" pitchFamily="34" charset="0"/>
              <a:buNone/>
              <a:defRPr sz="1500" b="1">
                <a:solidFill>
                  <a:schemeClr val="accent2"/>
                </a:solidFill>
              </a:defRPr>
            </a:lvl1pPr>
            <a:lvl2pPr marL="0" indent="-288000">
              <a:buClr>
                <a:schemeClr val="accent5"/>
              </a:buClr>
              <a:buSzPct val="90000"/>
              <a:buFont typeface="Wingdings" pitchFamily="2" charset="2"/>
              <a:buNone/>
              <a:defRPr sz="1500"/>
            </a:lvl2pPr>
            <a:lvl3pPr>
              <a:buFont typeface="Wingdings" pitchFamily="2" charset="2"/>
              <a:buNone/>
              <a:defRPr/>
            </a:lvl3pPr>
            <a:lvl4pPr>
              <a:buFont typeface="Wingdings" pitchFamily="2" charset="2"/>
              <a:buNone/>
              <a:defRPr/>
            </a:lvl4pPr>
            <a:lvl5pPr>
              <a:buFont typeface="Wingdings" pitchFamily="2" charset="2"/>
              <a:buNone/>
              <a:defRPr/>
            </a:lvl5pPr>
          </a:lstStyle>
          <a:p>
            <a:pPr lvl="0"/>
            <a:r>
              <a:rPr lang="cs-CZ" dirty="0"/>
              <a:t>Název fotky</a:t>
            </a:r>
          </a:p>
          <a:p>
            <a:pPr lvl="1"/>
            <a:r>
              <a:rPr lang="cs-CZ" dirty="0"/>
              <a:t>Druhá úroveň</a:t>
            </a:r>
          </a:p>
        </p:txBody>
      </p:sp>
      <p:sp>
        <p:nvSpPr>
          <p:cNvPr id="12" name="Zástupný symbol pro obsah 2">
            <a:extLst>
              <a:ext uri="{FF2B5EF4-FFF2-40B4-BE49-F238E27FC236}">
                <a16:creationId xmlns:a16="http://schemas.microsoft.com/office/drawing/2014/main" id="{BD1F73CC-2087-3052-FC89-2B1E982B6210}"/>
              </a:ext>
            </a:extLst>
          </p:cNvPr>
          <p:cNvSpPr>
            <a:spLocks noGrp="1"/>
          </p:cNvSpPr>
          <p:nvPr>
            <p:ph sz="half" idx="24" hasCustomPrompt="1"/>
          </p:nvPr>
        </p:nvSpPr>
        <p:spPr>
          <a:xfrm>
            <a:off x="9073875" y="4444252"/>
            <a:ext cx="2419393" cy="1403889"/>
          </a:xfrm>
        </p:spPr>
        <p:txBody>
          <a:bodyPr>
            <a:normAutofit/>
          </a:bodyPr>
          <a:lstStyle>
            <a:lvl1pPr marL="0" indent="0">
              <a:spcAft>
                <a:spcPts val="1000"/>
              </a:spcAft>
              <a:buFont typeface="Arial" panose="020B0604020202020204" pitchFamily="34" charset="0"/>
              <a:buNone/>
              <a:defRPr sz="1500" b="1">
                <a:solidFill>
                  <a:schemeClr val="accent2"/>
                </a:solidFill>
              </a:defRPr>
            </a:lvl1pPr>
            <a:lvl2pPr marL="0" indent="-288000">
              <a:buClr>
                <a:schemeClr val="accent5"/>
              </a:buClr>
              <a:buSzPct val="90000"/>
              <a:buFont typeface="Wingdings" pitchFamily="2" charset="2"/>
              <a:buNone/>
              <a:defRPr sz="1500"/>
            </a:lvl2pPr>
            <a:lvl3pPr>
              <a:buFont typeface="Wingdings" pitchFamily="2" charset="2"/>
              <a:buNone/>
              <a:defRPr/>
            </a:lvl3pPr>
            <a:lvl4pPr>
              <a:buFont typeface="Wingdings" pitchFamily="2" charset="2"/>
              <a:buNone/>
              <a:defRPr/>
            </a:lvl4pPr>
            <a:lvl5pPr>
              <a:buFont typeface="Wingdings" pitchFamily="2" charset="2"/>
              <a:buNone/>
              <a:defRPr/>
            </a:lvl5pPr>
          </a:lstStyle>
          <a:p>
            <a:pPr lvl="0"/>
            <a:r>
              <a:rPr lang="cs-CZ" dirty="0"/>
              <a:t>Název fotky</a:t>
            </a:r>
          </a:p>
          <a:p>
            <a:pPr lvl="1"/>
            <a:r>
              <a:rPr lang="cs-CZ" dirty="0"/>
              <a:t>Druhá úroveň</a:t>
            </a:r>
          </a:p>
        </p:txBody>
      </p:sp>
      <p:sp>
        <p:nvSpPr>
          <p:cNvPr id="3" name="Zástupný symbol pro číslo snímku 5">
            <a:extLst>
              <a:ext uri="{FF2B5EF4-FFF2-40B4-BE49-F238E27FC236}">
                <a16:creationId xmlns:a16="http://schemas.microsoft.com/office/drawing/2014/main" id="{893E901C-6AA0-0F75-C9B1-BE19FABFC393}"/>
              </a:ext>
            </a:extLst>
          </p:cNvPr>
          <p:cNvSpPr txBox="1">
            <a:spLocks/>
          </p:cNvSpPr>
          <p:nvPr userDrawn="1"/>
        </p:nvSpPr>
        <p:spPr>
          <a:xfrm>
            <a:off x="693600" y="6300000"/>
            <a:ext cx="3952828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cs-CZ"/>
            </a:defPPr>
            <a:lvl1pPr marL="0" algn="r" defTabSz="914400" rtl="0" eaLnBrk="1" latinLnBrk="0" hangingPunct="1">
              <a:defRPr sz="120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cs-CZ" sz="1000" dirty="0">
                <a:solidFill>
                  <a:schemeClr val="bg2"/>
                </a:solidFill>
              </a:rPr>
              <a:t>Ministerstvo práce a sociálních věcí</a:t>
            </a:r>
          </a:p>
        </p:txBody>
      </p:sp>
    </p:spTree>
    <p:extLst>
      <p:ext uri="{BB962C8B-B14F-4D97-AF65-F5344CB8AC3E}">
        <p14:creationId xmlns:p14="http://schemas.microsoft.com/office/powerpoint/2010/main" val="2583380000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 graf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84000" y="619932"/>
            <a:ext cx="9900000" cy="599268"/>
          </a:xfrm>
        </p:spPr>
        <p:txBody>
          <a:bodyPr/>
          <a:lstStyle/>
          <a:p>
            <a:r>
              <a:rPr lang="cs-CZ" dirty="0"/>
              <a:t>Kliknutím lze upravit styl.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 hasCustomPrompt="1"/>
          </p:nvPr>
        </p:nvSpPr>
        <p:spPr>
          <a:xfrm>
            <a:off x="1620001" y="2165625"/>
            <a:ext cx="3516021" cy="3960537"/>
          </a:xfrm>
        </p:spPr>
        <p:txBody>
          <a:bodyPr/>
          <a:lstStyle>
            <a:lvl1pPr marL="0" indent="0">
              <a:spcAft>
                <a:spcPts val="1800"/>
              </a:spcAft>
              <a:buFont typeface="Wingdings" pitchFamily="2" charset="2"/>
              <a:buNone/>
              <a:defRPr b="0">
                <a:solidFill>
                  <a:schemeClr val="tx1"/>
                </a:solidFill>
              </a:defRPr>
            </a:lvl1pPr>
            <a:lvl2pPr marL="0" indent="-288000">
              <a:buClr>
                <a:schemeClr val="accent5"/>
              </a:buClr>
              <a:buSzPct val="90000"/>
              <a:buFont typeface="Wingdings" pitchFamily="2" charset="2"/>
              <a:buChar char="§"/>
              <a:defRPr/>
            </a:lvl2pPr>
            <a:lvl3pPr>
              <a:buFont typeface="Wingdings" pitchFamily="2" charset="2"/>
              <a:buChar char="§"/>
              <a:defRPr/>
            </a:lvl3pPr>
            <a:lvl4pPr>
              <a:buFont typeface="Wingdings" pitchFamily="2" charset="2"/>
              <a:buChar char="§"/>
              <a:defRPr/>
            </a:lvl4pPr>
            <a:lvl5pPr>
              <a:buFont typeface="Wingdings" pitchFamily="2" charset="2"/>
              <a:buChar char="§"/>
              <a:defRPr/>
            </a:lvl5pPr>
          </a:lstStyle>
          <a:p>
            <a:pPr lvl="0"/>
            <a:r>
              <a:rPr lang="cs-CZ" dirty="0"/>
              <a:t>Text</a:t>
            </a:r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F5A12E-3DFE-4C3E-9036-7893F29C52C1}" type="slidenum">
              <a:rPr lang="cs-CZ" smtClean="0"/>
              <a:t>‹#›</a:t>
            </a:fld>
            <a:endParaRPr lang="cs-CZ"/>
          </a:p>
        </p:txBody>
      </p:sp>
      <p:sp>
        <p:nvSpPr>
          <p:cNvPr id="8" name="Zástupný objekt grafu 7">
            <a:extLst>
              <a:ext uri="{FF2B5EF4-FFF2-40B4-BE49-F238E27FC236}">
                <a16:creationId xmlns:a16="http://schemas.microsoft.com/office/drawing/2014/main" id="{7C54CE2A-0CB4-8467-2966-0F4B4D0EA706}"/>
              </a:ext>
            </a:extLst>
          </p:cNvPr>
          <p:cNvSpPr>
            <a:spLocks noGrp="1"/>
          </p:cNvSpPr>
          <p:nvPr>
            <p:ph type="chart" sz="quarter" idx="13"/>
          </p:nvPr>
        </p:nvSpPr>
        <p:spPr>
          <a:xfrm>
            <a:off x="5341121" y="1846262"/>
            <a:ext cx="6157278" cy="3383763"/>
          </a:xfrm>
        </p:spPr>
        <p:txBody>
          <a:bodyPr/>
          <a:lstStyle/>
          <a:p>
            <a:endParaRPr lang="cs-CZ"/>
          </a:p>
        </p:txBody>
      </p:sp>
      <p:sp>
        <p:nvSpPr>
          <p:cNvPr id="4" name="Zástupný symbol pro číslo snímku 5">
            <a:extLst>
              <a:ext uri="{FF2B5EF4-FFF2-40B4-BE49-F238E27FC236}">
                <a16:creationId xmlns:a16="http://schemas.microsoft.com/office/drawing/2014/main" id="{C3AB57E5-30E5-1721-7ABB-F3BD27E78527}"/>
              </a:ext>
            </a:extLst>
          </p:cNvPr>
          <p:cNvSpPr txBox="1">
            <a:spLocks/>
          </p:cNvSpPr>
          <p:nvPr userDrawn="1"/>
        </p:nvSpPr>
        <p:spPr>
          <a:xfrm>
            <a:off x="693600" y="6300000"/>
            <a:ext cx="3952828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cs-CZ"/>
            </a:defPPr>
            <a:lvl1pPr marL="0" algn="r" defTabSz="914400" rtl="0" eaLnBrk="1" latinLnBrk="0" hangingPunct="1">
              <a:defRPr sz="120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cs-CZ" sz="1000" dirty="0">
                <a:solidFill>
                  <a:schemeClr val="bg2"/>
                </a:solidFill>
              </a:rPr>
              <a:t>Ministerstvo práce a sociálních věcí</a:t>
            </a:r>
          </a:p>
        </p:txBody>
      </p:sp>
    </p:spTree>
    <p:extLst>
      <p:ext uri="{BB962C8B-B14F-4D97-AF65-F5344CB8AC3E}">
        <p14:creationId xmlns:p14="http://schemas.microsoft.com/office/powerpoint/2010/main" val="3150893869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odnadpis, text a graf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84000" y="619932"/>
            <a:ext cx="9900000" cy="599268"/>
          </a:xfrm>
        </p:spPr>
        <p:txBody>
          <a:bodyPr/>
          <a:lstStyle/>
          <a:p>
            <a:r>
              <a:rPr lang="cs-CZ" dirty="0"/>
              <a:t>Kliknutím lze upravit styl.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 hasCustomPrompt="1"/>
          </p:nvPr>
        </p:nvSpPr>
        <p:spPr>
          <a:xfrm>
            <a:off x="1620001" y="2165625"/>
            <a:ext cx="3516021" cy="3960537"/>
          </a:xfrm>
        </p:spPr>
        <p:txBody>
          <a:bodyPr/>
          <a:lstStyle>
            <a:lvl1pPr marL="0" indent="0">
              <a:spcAft>
                <a:spcPts val="1800"/>
              </a:spcAft>
              <a:buFont typeface="Wingdings" pitchFamily="2" charset="2"/>
              <a:buNone/>
              <a:defRPr b="0">
                <a:solidFill>
                  <a:schemeClr val="tx1"/>
                </a:solidFill>
              </a:defRPr>
            </a:lvl1pPr>
            <a:lvl2pPr marL="0" indent="-288000">
              <a:buClr>
                <a:schemeClr val="accent5"/>
              </a:buClr>
              <a:buSzPct val="90000"/>
              <a:buFont typeface="Wingdings" pitchFamily="2" charset="2"/>
              <a:buChar char="§"/>
              <a:defRPr/>
            </a:lvl2pPr>
            <a:lvl3pPr>
              <a:buFont typeface="Wingdings" pitchFamily="2" charset="2"/>
              <a:buChar char="§"/>
              <a:defRPr/>
            </a:lvl3pPr>
            <a:lvl4pPr>
              <a:buFont typeface="Wingdings" pitchFamily="2" charset="2"/>
              <a:buChar char="§"/>
              <a:defRPr/>
            </a:lvl4pPr>
            <a:lvl5pPr>
              <a:buFont typeface="Wingdings" pitchFamily="2" charset="2"/>
              <a:buChar char="§"/>
              <a:defRPr/>
            </a:lvl5pPr>
          </a:lstStyle>
          <a:p>
            <a:pPr lvl="0"/>
            <a:r>
              <a:rPr lang="cs-CZ" dirty="0"/>
              <a:t>Text</a:t>
            </a:r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F5A12E-3DFE-4C3E-9036-7893F29C52C1}" type="slidenum">
              <a:rPr lang="cs-CZ" smtClean="0"/>
              <a:t>‹#›</a:t>
            </a:fld>
            <a:endParaRPr lang="cs-CZ"/>
          </a:p>
        </p:txBody>
      </p:sp>
      <p:sp>
        <p:nvSpPr>
          <p:cNvPr id="8" name="Zástupný objekt grafu 7">
            <a:extLst>
              <a:ext uri="{FF2B5EF4-FFF2-40B4-BE49-F238E27FC236}">
                <a16:creationId xmlns:a16="http://schemas.microsoft.com/office/drawing/2014/main" id="{7C54CE2A-0CB4-8467-2966-0F4B4D0EA706}"/>
              </a:ext>
            </a:extLst>
          </p:cNvPr>
          <p:cNvSpPr>
            <a:spLocks noGrp="1"/>
          </p:cNvSpPr>
          <p:nvPr>
            <p:ph type="chart" sz="quarter" idx="13"/>
          </p:nvPr>
        </p:nvSpPr>
        <p:spPr>
          <a:xfrm>
            <a:off x="5341121" y="2165625"/>
            <a:ext cx="6157278" cy="3383763"/>
          </a:xfrm>
        </p:spPr>
        <p:txBody>
          <a:bodyPr/>
          <a:lstStyle/>
          <a:p>
            <a:endParaRPr lang="cs-CZ"/>
          </a:p>
        </p:txBody>
      </p:sp>
      <p:sp>
        <p:nvSpPr>
          <p:cNvPr id="4" name="Zástupný text 8">
            <a:extLst>
              <a:ext uri="{FF2B5EF4-FFF2-40B4-BE49-F238E27FC236}">
                <a16:creationId xmlns:a16="http://schemas.microsoft.com/office/drawing/2014/main" id="{4F692555-6195-4F09-FB48-4EF6E638FA7C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684000" y="1243809"/>
            <a:ext cx="5259600" cy="772560"/>
          </a:xfrm>
        </p:spPr>
        <p:txBody>
          <a:bodyPr/>
          <a:lstStyle>
            <a:lvl1pPr>
              <a:buNone/>
              <a:defRPr lang="cs-CZ" sz="2000" kern="1200" dirty="0">
                <a:solidFill>
                  <a:schemeClr val="accent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chemeClr val="accent1"/>
              </a:buClr>
              <a:buFont typeface="Wingdings" pitchFamily="2" charset="2"/>
              <a:buNone/>
            </a:pPr>
            <a:r>
              <a:rPr lang="cs-CZ" dirty="0"/>
              <a:t>Po kliknutí můžete upravovat styly textu v předloze.</a:t>
            </a:r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8880B733-56AF-86CD-D756-629084A16536}"/>
              </a:ext>
            </a:extLst>
          </p:cNvPr>
          <p:cNvSpPr txBox="1">
            <a:spLocks/>
          </p:cNvSpPr>
          <p:nvPr userDrawn="1"/>
        </p:nvSpPr>
        <p:spPr>
          <a:xfrm>
            <a:off x="693600" y="6300000"/>
            <a:ext cx="3952828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cs-CZ"/>
            </a:defPPr>
            <a:lvl1pPr marL="0" algn="r" defTabSz="914400" rtl="0" eaLnBrk="1" latinLnBrk="0" hangingPunct="1">
              <a:defRPr sz="120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cs-CZ" sz="1000" dirty="0">
                <a:solidFill>
                  <a:schemeClr val="bg2"/>
                </a:solidFill>
              </a:rPr>
              <a:t>Ministerstvo práce a sociálních věcí</a:t>
            </a:r>
          </a:p>
        </p:txBody>
      </p:sp>
    </p:spTree>
    <p:extLst>
      <p:ext uri="{BB962C8B-B14F-4D97-AF65-F5344CB8AC3E}">
        <p14:creationId xmlns:p14="http://schemas.microsoft.com/office/powerpoint/2010/main" val="3611828484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odnadpis, text a tabul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84000" y="619932"/>
            <a:ext cx="9900000" cy="599268"/>
          </a:xfrm>
        </p:spPr>
        <p:txBody>
          <a:bodyPr/>
          <a:lstStyle/>
          <a:p>
            <a:r>
              <a:rPr lang="cs-CZ" dirty="0"/>
              <a:t>Kliknutím lze upravit styl.</a:t>
            </a:r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F5A12E-3DFE-4C3E-9036-7893F29C52C1}" type="slidenum">
              <a:rPr lang="cs-CZ" smtClean="0"/>
              <a:t>‹#›</a:t>
            </a:fld>
            <a:endParaRPr lang="cs-CZ"/>
          </a:p>
        </p:txBody>
      </p:sp>
      <p:sp>
        <p:nvSpPr>
          <p:cNvPr id="4" name="Zástupný text 8">
            <a:extLst>
              <a:ext uri="{FF2B5EF4-FFF2-40B4-BE49-F238E27FC236}">
                <a16:creationId xmlns:a16="http://schemas.microsoft.com/office/drawing/2014/main" id="{88833E3E-D9C4-1B56-E700-3FE02CF54D68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684000" y="1243809"/>
            <a:ext cx="5259600" cy="772560"/>
          </a:xfrm>
        </p:spPr>
        <p:txBody>
          <a:bodyPr/>
          <a:lstStyle>
            <a:lvl1pPr>
              <a:buNone/>
              <a:defRPr lang="cs-CZ" sz="2000" kern="1200" dirty="0">
                <a:solidFill>
                  <a:schemeClr val="accent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chemeClr val="accent1"/>
              </a:buClr>
              <a:buFont typeface="Wingdings" pitchFamily="2" charset="2"/>
              <a:buNone/>
            </a:pPr>
            <a:r>
              <a:rPr lang="cs-CZ" dirty="0"/>
              <a:t>Po kliknutí můžete upravovat styly textu v předloze.</a:t>
            </a:r>
          </a:p>
        </p:txBody>
      </p:sp>
      <p:sp>
        <p:nvSpPr>
          <p:cNvPr id="9" name="Zástupný symbol pro tabulku 8">
            <a:extLst>
              <a:ext uri="{FF2B5EF4-FFF2-40B4-BE49-F238E27FC236}">
                <a16:creationId xmlns:a16="http://schemas.microsoft.com/office/drawing/2014/main" id="{38C15361-4216-1F02-862E-96F0428B738D}"/>
              </a:ext>
            </a:extLst>
          </p:cNvPr>
          <p:cNvSpPr>
            <a:spLocks noGrp="1"/>
          </p:cNvSpPr>
          <p:nvPr>
            <p:ph type="tbl" sz="quarter" idx="21"/>
          </p:nvPr>
        </p:nvSpPr>
        <p:spPr>
          <a:xfrm>
            <a:off x="5400942" y="2213361"/>
            <a:ext cx="6097458" cy="2836476"/>
          </a:xfrm>
        </p:spPr>
        <p:txBody>
          <a:bodyPr/>
          <a:lstStyle/>
          <a:p>
            <a:endParaRPr lang="cs-CZ"/>
          </a:p>
        </p:txBody>
      </p:sp>
      <p:sp>
        <p:nvSpPr>
          <p:cNvPr id="6" name="Zástupný symbol pro obsah 2">
            <a:extLst>
              <a:ext uri="{FF2B5EF4-FFF2-40B4-BE49-F238E27FC236}">
                <a16:creationId xmlns:a16="http://schemas.microsoft.com/office/drawing/2014/main" id="{1AA2B79E-EBDF-2530-1330-B70DF2E98A5F}"/>
              </a:ext>
            </a:extLst>
          </p:cNvPr>
          <p:cNvSpPr>
            <a:spLocks noGrp="1"/>
          </p:cNvSpPr>
          <p:nvPr>
            <p:ph idx="22" hasCustomPrompt="1"/>
          </p:nvPr>
        </p:nvSpPr>
        <p:spPr>
          <a:xfrm>
            <a:off x="1620000" y="2167003"/>
            <a:ext cx="3516021" cy="3915521"/>
          </a:xfrm>
        </p:spPr>
        <p:txBody>
          <a:bodyPr numCol="1" spcCol="360000">
            <a:normAutofit/>
          </a:bodyPr>
          <a:lstStyle>
            <a:lvl1pPr marL="288000" indent="-288000">
              <a:lnSpc>
                <a:spcPct val="100000"/>
              </a:lnSpc>
              <a:spcBef>
                <a:spcPts val="900"/>
              </a:spcBef>
              <a:spcAft>
                <a:spcPts val="900"/>
              </a:spcAft>
              <a:buClr>
                <a:schemeClr val="accent1"/>
              </a:buClr>
              <a:buSzPct val="90000"/>
              <a:buFont typeface="Wingdings" pitchFamily="2" charset="2"/>
              <a:buChar char="§"/>
              <a:defRPr sz="2000"/>
            </a:lvl1pPr>
            <a:lvl2pPr indent="0">
              <a:lnSpc>
                <a:spcPct val="120000"/>
              </a:lnSpc>
              <a:spcAft>
                <a:spcPts val="400"/>
              </a:spcAft>
              <a:buNone/>
              <a:defRPr sz="1800"/>
            </a:lvl2pPr>
            <a:lvl3pPr indent="0">
              <a:lnSpc>
                <a:spcPct val="120000"/>
              </a:lnSpc>
              <a:spcAft>
                <a:spcPts val="400"/>
              </a:spcAft>
              <a:buNone/>
              <a:defRPr sz="1800"/>
            </a:lvl3pPr>
            <a:lvl4pPr indent="0">
              <a:lnSpc>
                <a:spcPct val="120000"/>
              </a:lnSpc>
              <a:spcAft>
                <a:spcPts val="400"/>
              </a:spcAft>
              <a:buNone/>
              <a:defRPr sz="1800"/>
            </a:lvl4pPr>
            <a:lvl5pPr indent="0">
              <a:lnSpc>
                <a:spcPct val="120000"/>
              </a:lnSpc>
              <a:spcAft>
                <a:spcPts val="400"/>
              </a:spcAft>
              <a:buNone/>
              <a:defRPr sz="1800"/>
            </a:lvl5pPr>
          </a:lstStyle>
          <a:p>
            <a:pPr lvl="0"/>
            <a:r>
              <a:rPr lang="cs-CZ" dirty="0"/>
              <a:t>Upravte styly předlohy textu</a:t>
            </a:r>
          </a:p>
        </p:txBody>
      </p:sp>
      <p:sp>
        <p:nvSpPr>
          <p:cNvPr id="8" name="Zástupný symbol pro číslo snímku 5">
            <a:extLst>
              <a:ext uri="{FF2B5EF4-FFF2-40B4-BE49-F238E27FC236}">
                <a16:creationId xmlns:a16="http://schemas.microsoft.com/office/drawing/2014/main" id="{0CAAE527-231E-9248-0A0C-52E8BA0AF602}"/>
              </a:ext>
            </a:extLst>
          </p:cNvPr>
          <p:cNvSpPr txBox="1">
            <a:spLocks/>
          </p:cNvSpPr>
          <p:nvPr userDrawn="1"/>
        </p:nvSpPr>
        <p:spPr>
          <a:xfrm>
            <a:off x="693600" y="6300000"/>
            <a:ext cx="3952828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cs-CZ"/>
            </a:defPPr>
            <a:lvl1pPr marL="0" algn="r" defTabSz="914400" rtl="0" eaLnBrk="1" latinLnBrk="0" hangingPunct="1">
              <a:defRPr sz="120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cs-CZ" sz="1000" dirty="0">
                <a:solidFill>
                  <a:schemeClr val="bg2"/>
                </a:solidFill>
              </a:rPr>
              <a:t>Ministerstvo práce a sociálních věcí</a:t>
            </a:r>
          </a:p>
        </p:txBody>
      </p:sp>
    </p:spTree>
    <p:extLst>
      <p:ext uri="{BB962C8B-B14F-4D97-AF65-F5344CB8AC3E}">
        <p14:creationId xmlns:p14="http://schemas.microsoft.com/office/powerpoint/2010/main" val="1657245625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Závěr a shrnut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84000" y="619932"/>
            <a:ext cx="9900000" cy="10707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cs-CZ" dirty="0"/>
              <a:t>Kliknutím lze upravit styl.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 hasCustomPrompt="1"/>
          </p:nvPr>
        </p:nvSpPr>
        <p:spPr>
          <a:xfrm>
            <a:off x="1620000" y="2160000"/>
            <a:ext cx="8964000" cy="3960000"/>
          </a:xfrm>
        </p:spPr>
        <p:txBody>
          <a:bodyPr numCol="2" spcCol="360000"/>
          <a:lstStyle>
            <a:lvl1pPr marL="0" indent="-504000">
              <a:lnSpc>
                <a:spcPct val="120000"/>
              </a:lnSpc>
              <a:spcAft>
                <a:spcPts val="1000"/>
              </a:spcAft>
              <a:buNone/>
              <a:defRPr sz="2000">
                <a:solidFill>
                  <a:schemeClr val="tx1"/>
                </a:solidFill>
              </a:defRPr>
            </a:lvl1pPr>
            <a:lvl2pPr marL="0" indent="0">
              <a:lnSpc>
                <a:spcPct val="120000"/>
              </a:lnSpc>
              <a:spcAft>
                <a:spcPts val="400"/>
              </a:spcAft>
              <a:buNone/>
              <a:defRPr sz="1800"/>
            </a:lvl2pPr>
            <a:lvl3pPr marL="0" indent="0">
              <a:lnSpc>
                <a:spcPct val="120000"/>
              </a:lnSpc>
              <a:spcAft>
                <a:spcPts val="400"/>
              </a:spcAft>
              <a:buNone/>
              <a:defRPr/>
            </a:lvl3pPr>
            <a:lvl4pPr marL="0" indent="0">
              <a:lnSpc>
                <a:spcPct val="120000"/>
              </a:lnSpc>
              <a:spcAft>
                <a:spcPts val="400"/>
              </a:spcAft>
              <a:buNone/>
              <a:defRPr/>
            </a:lvl4pPr>
            <a:lvl5pPr marL="0" indent="0">
              <a:lnSpc>
                <a:spcPct val="120000"/>
              </a:lnSpc>
              <a:spcAft>
                <a:spcPts val="400"/>
              </a:spcAft>
              <a:buNone/>
              <a:defRPr/>
            </a:lvl5pPr>
          </a:lstStyle>
          <a:p>
            <a:pPr lvl="0"/>
            <a:r>
              <a:rPr lang="cs-CZ" dirty="0"/>
              <a:t>Upravte styly předlohy textu.</a:t>
            </a:r>
          </a:p>
        </p:txBody>
      </p:sp>
    </p:spTree>
    <p:extLst>
      <p:ext uri="{BB962C8B-B14F-4D97-AF65-F5344CB8AC3E}">
        <p14:creationId xmlns:p14="http://schemas.microsoft.com/office/powerpoint/2010/main" val="37163068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415">
          <p15:clr>
            <a:srgbClr val="FBAE40"/>
          </p15:clr>
        </p15:guide>
      </p15:sldGuideLst>
    </p:ext>
  </p:extLst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1_Jenom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Kliknutím lze upravit styl.</a:t>
            </a:r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F5A12E-3DFE-4C3E-9036-7893F29C52C1}" type="slidenum">
              <a:rPr lang="cs-CZ" smtClean="0"/>
              <a:t>‹#›</a:t>
            </a:fld>
            <a:endParaRPr lang="cs-CZ"/>
          </a:p>
        </p:txBody>
      </p:sp>
      <p:sp>
        <p:nvSpPr>
          <p:cNvPr id="4" name="Zástupný symbol pro číslo snímku 5">
            <a:extLst>
              <a:ext uri="{FF2B5EF4-FFF2-40B4-BE49-F238E27FC236}">
                <a16:creationId xmlns:a16="http://schemas.microsoft.com/office/drawing/2014/main" id="{71A0C973-C08E-95A7-04DC-A227455E46BF}"/>
              </a:ext>
            </a:extLst>
          </p:cNvPr>
          <p:cNvSpPr txBox="1">
            <a:spLocks/>
          </p:cNvSpPr>
          <p:nvPr userDrawn="1"/>
        </p:nvSpPr>
        <p:spPr>
          <a:xfrm>
            <a:off x="693600" y="6300000"/>
            <a:ext cx="3952828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cs-CZ"/>
            </a:defPPr>
            <a:lvl1pPr marL="0" algn="r" defTabSz="914400" rtl="0" eaLnBrk="1" latinLnBrk="0" hangingPunct="1">
              <a:defRPr sz="120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cs-CZ" sz="1000" dirty="0">
                <a:solidFill>
                  <a:schemeClr val="bg2"/>
                </a:solidFill>
              </a:rPr>
              <a:t>Ministerstvo práce a sociálních věcí</a:t>
            </a:r>
          </a:p>
        </p:txBody>
      </p:sp>
    </p:spTree>
    <p:extLst>
      <p:ext uri="{BB962C8B-B14F-4D97-AF65-F5344CB8AC3E}">
        <p14:creationId xmlns:p14="http://schemas.microsoft.com/office/powerpoint/2010/main" val="895591035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F5A12E-3DFE-4C3E-9036-7893F29C52C1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6859814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5.xml"/><Relationship Id="rId13" Type="http://schemas.openxmlformats.org/officeDocument/2006/relationships/slideLayout" Target="../slideLayouts/slideLayout40.xml"/><Relationship Id="rId18" Type="http://schemas.openxmlformats.org/officeDocument/2006/relationships/slideLayout" Target="../slideLayouts/slideLayout45.xml"/><Relationship Id="rId26" Type="http://schemas.openxmlformats.org/officeDocument/2006/relationships/slideLayout" Target="../slideLayouts/slideLayout53.xml"/><Relationship Id="rId3" Type="http://schemas.openxmlformats.org/officeDocument/2006/relationships/slideLayout" Target="../slideLayouts/slideLayout30.xml"/><Relationship Id="rId21" Type="http://schemas.openxmlformats.org/officeDocument/2006/relationships/slideLayout" Target="../slideLayouts/slideLayout48.xml"/><Relationship Id="rId7" Type="http://schemas.openxmlformats.org/officeDocument/2006/relationships/slideLayout" Target="../slideLayouts/slideLayout34.xml"/><Relationship Id="rId12" Type="http://schemas.openxmlformats.org/officeDocument/2006/relationships/slideLayout" Target="../slideLayouts/slideLayout39.xml"/><Relationship Id="rId17" Type="http://schemas.openxmlformats.org/officeDocument/2006/relationships/slideLayout" Target="../slideLayouts/slideLayout44.xml"/><Relationship Id="rId25" Type="http://schemas.openxmlformats.org/officeDocument/2006/relationships/slideLayout" Target="../slideLayouts/slideLayout52.xml"/><Relationship Id="rId2" Type="http://schemas.openxmlformats.org/officeDocument/2006/relationships/slideLayout" Target="../slideLayouts/slideLayout29.xml"/><Relationship Id="rId16" Type="http://schemas.openxmlformats.org/officeDocument/2006/relationships/slideLayout" Target="../slideLayouts/slideLayout43.xml"/><Relationship Id="rId20" Type="http://schemas.openxmlformats.org/officeDocument/2006/relationships/slideLayout" Target="../slideLayouts/slideLayout47.xml"/><Relationship Id="rId29" Type="http://schemas.openxmlformats.org/officeDocument/2006/relationships/slideLayout" Target="../slideLayouts/slideLayout56.xml"/><Relationship Id="rId1" Type="http://schemas.openxmlformats.org/officeDocument/2006/relationships/slideLayout" Target="../slideLayouts/slideLayout28.xml"/><Relationship Id="rId6" Type="http://schemas.openxmlformats.org/officeDocument/2006/relationships/slideLayout" Target="../slideLayouts/slideLayout33.xml"/><Relationship Id="rId11" Type="http://schemas.openxmlformats.org/officeDocument/2006/relationships/slideLayout" Target="../slideLayouts/slideLayout38.xml"/><Relationship Id="rId24" Type="http://schemas.openxmlformats.org/officeDocument/2006/relationships/slideLayout" Target="../slideLayouts/slideLayout51.xml"/><Relationship Id="rId5" Type="http://schemas.openxmlformats.org/officeDocument/2006/relationships/slideLayout" Target="../slideLayouts/slideLayout32.xml"/><Relationship Id="rId15" Type="http://schemas.openxmlformats.org/officeDocument/2006/relationships/slideLayout" Target="../slideLayouts/slideLayout42.xml"/><Relationship Id="rId23" Type="http://schemas.openxmlformats.org/officeDocument/2006/relationships/slideLayout" Target="../slideLayouts/slideLayout50.xml"/><Relationship Id="rId28" Type="http://schemas.openxmlformats.org/officeDocument/2006/relationships/slideLayout" Target="../slideLayouts/slideLayout55.xml"/><Relationship Id="rId10" Type="http://schemas.openxmlformats.org/officeDocument/2006/relationships/slideLayout" Target="../slideLayouts/slideLayout37.xml"/><Relationship Id="rId19" Type="http://schemas.openxmlformats.org/officeDocument/2006/relationships/slideLayout" Target="../slideLayouts/slideLayout46.xml"/><Relationship Id="rId31" Type="http://schemas.openxmlformats.org/officeDocument/2006/relationships/image" Target="../media/image1.png"/><Relationship Id="rId4" Type="http://schemas.openxmlformats.org/officeDocument/2006/relationships/slideLayout" Target="../slideLayouts/slideLayout31.xml"/><Relationship Id="rId9" Type="http://schemas.openxmlformats.org/officeDocument/2006/relationships/slideLayout" Target="../slideLayouts/slideLayout36.xml"/><Relationship Id="rId14" Type="http://schemas.openxmlformats.org/officeDocument/2006/relationships/slideLayout" Target="../slideLayouts/slideLayout41.xml"/><Relationship Id="rId22" Type="http://schemas.openxmlformats.org/officeDocument/2006/relationships/slideLayout" Target="../slideLayouts/slideLayout49.xml"/><Relationship Id="rId27" Type="http://schemas.openxmlformats.org/officeDocument/2006/relationships/slideLayout" Target="../slideLayouts/slideLayout54.xml"/><Relationship Id="rId30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nadpis 1"/>
          <p:cNvSpPr>
            <a:spLocks noGrp="1"/>
          </p:cNvSpPr>
          <p:nvPr>
            <p:ph type="title"/>
          </p:nvPr>
        </p:nvSpPr>
        <p:spPr>
          <a:xfrm>
            <a:off x="684000" y="619932"/>
            <a:ext cx="9900000" cy="1070756"/>
          </a:xfrm>
          <a:prstGeom prst="rect">
            <a:avLst/>
          </a:prstGeom>
        </p:spPr>
        <p:txBody>
          <a:bodyPr vert="horz" lIns="0" tIns="0" rIns="0" bIns="0" rtlCol="0" anchor="t">
            <a:normAutofit/>
          </a:bodyPr>
          <a:lstStyle/>
          <a:p>
            <a:r>
              <a:rPr lang="cs-CZ" dirty="0"/>
              <a:t>Kliknutím lze upravit styl.</a:t>
            </a:r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684000" y="1825625"/>
            <a:ext cx="9900000" cy="4351338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cs-CZ" dirty="0"/>
              <a:t>Upravte styly předlohy textu.</a:t>
            </a:r>
          </a:p>
          <a:p>
            <a:pPr lvl="1"/>
            <a:r>
              <a:rPr lang="cs-CZ" dirty="0"/>
              <a:t>Druhá úroveň</a:t>
            </a:r>
          </a:p>
          <a:p>
            <a:pPr lvl="2"/>
            <a:r>
              <a:rPr lang="cs-CZ" dirty="0"/>
              <a:t>Třetí úroveň</a:t>
            </a:r>
          </a:p>
          <a:p>
            <a:pPr lvl="3"/>
            <a:r>
              <a:rPr lang="cs-CZ" dirty="0"/>
              <a:t>Čtvrtá úroveň</a:t>
            </a:r>
          </a:p>
          <a:p>
            <a:pPr lvl="4"/>
            <a:r>
              <a:rPr lang="cs-CZ" dirty="0"/>
              <a:t>Pátá úroveň</a:t>
            </a:r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4"/>
          </p:nvPr>
        </p:nvSpPr>
        <p:spPr>
          <a:xfrm>
            <a:off x="8755200" y="6300000"/>
            <a:ext cx="2743200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2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1CF5A12E-3DFE-4C3E-9036-7893F29C52C1}" type="slidenum">
              <a:rPr lang="cs-CZ" smtClean="0"/>
              <a:pPr/>
              <a:t>‹#›</a:t>
            </a:fld>
            <a:endParaRPr lang="cs-CZ"/>
          </a:p>
        </p:txBody>
      </p:sp>
      <p:pic>
        <p:nvPicPr>
          <p:cNvPr id="8" name="Obrázek 7" descr="Obsah obrázku symbol, Grafika, logo, snímek obrazovky&#10;&#10;Obsah generovaný pomocí AI může být nesprávný.">
            <a:extLst>
              <a:ext uri="{FF2B5EF4-FFF2-40B4-BE49-F238E27FC236}">
                <a16:creationId xmlns:a16="http://schemas.microsoft.com/office/drawing/2014/main" id="{DF67F3F1-F3D2-EC43-5EB5-2BB7ED887C96}"/>
              </a:ext>
            </a:extLst>
          </p:cNvPr>
          <p:cNvPicPr>
            <a:picLocks noChangeAspect="1"/>
          </p:cNvPicPr>
          <p:nvPr userDrawn="1"/>
        </p:nvPicPr>
        <p:blipFill>
          <a:blip r:embed="rId2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111" t="23639" r="32108" b="23684"/>
          <a:stretch>
            <a:fillRect/>
          </a:stretch>
        </p:blipFill>
        <p:spPr>
          <a:xfrm>
            <a:off x="11037600" y="0"/>
            <a:ext cx="504859" cy="100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37245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75" r:id="rId2"/>
    <p:sldLayoutId id="2147483660" r:id="rId3"/>
    <p:sldLayoutId id="2147483718" r:id="rId4"/>
    <p:sldLayoutId id="2147483650" r:id="rId5"/>
    <p:sldLayoutId id="2147483676" r:id="rId6"/>
    <p:sldLayoutId id="2147483677" r:id="rId7"/>
    <p:sldLayoutId id="2147483678" r:id="rId8"/>
    <p:sldLayoutId id="2147483679" r:id="rId9"/>
    <p:sldLayoutId id="2147483651" r:id="rId10"/>
    <p:sldLayoutId id="2147483680" r:id="rId11"/>
    <p:sldLayoutId id="2147483681" r:id="rId12"/>
    <p:sldLayoutId id="2147483682" r:id="rId13"/>
    <p:sldLayoutId id="2147483652" r:id="rId14"/>
    <p:sldLayoutId id="2147483683" r:id="rId15"/>
    <p:sldLayoutId id="2147483684" r:id="rId16"/>
    <p:sldLayoutId id="2147483685" r:id="rId17"/>
    <p:sldLayoutId id="2147483686" r:id="rId18"/>
    <p:sldLayoutId id="2147483687" r:id="rId19"/>
    <p:sldLayoutId id="2147483688" r:id="rId20"/>
    <p:sldLayoutId id="2147483689" r:id="rId21"/>
    <p:sldLayoutId id="2147483690" r:id="rId22"/>
    <p:sldLayoutId id="2147483716" r:id="rId23"/>
    <p:sldLayoutId id="2147483691" r:id="rId24"/>
    <p:sldLayoutId id="2147483654" r:id="rId25"/>
    <p:sldLayoutId id="2147483655" r:id="rId26"/>
    <p:sldLayoutId id="2147483719" r:id="rId27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b="1" kern="1200">
          <a:solidFill>
            <a:schemeClr val="bg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288000" indent="-288000" algn="l" defTabSz="914400" rtl="0" eaLnBrk="1" latinLnBrk="0" hangingPunct="1">
        <a:lnSpc>
          <a:spcPct val="100000"/>
        </a:lnSpc>
        <a:spcBef>
          <a:spcPts val="1000"/>
        </a:spcBef>
        <a:spcAft>
          <a:spcPts val="1000"/>
        </a:spcAft>
        <a:buFont typeface="Wingdings" pitchFamily="2" charset="2"/>
        <a:buChar char="§"/>
        <a:defRPr sz="2000" kern="1200">
          <a:solidFill>
            <a:schemeClr val="bg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504000" indent="-216000" algn="l" defTabSz="914400" rtl="0" eaLnBrk="1" latinLnBrk="0" hangingPunct="1">
        <a:lnSpc>
          <a:spcPct val="100000"/>
        </a:lnSpc>
        <a:spcBef>
          <a:spcPts val="0"/>
        </a:spcBef>
        <a:spcAft>
          <a:spcPts val="1000"/>
        </a:spcAft>
        <a:buFont typeface="Wingdings" pitchFamily="2" charset="2"/>
        <a:buChar char="§"/>
        <a:defRPr sz="2000" kern="1200">
          <a:solidFill>
            <a:schemeClr val="bg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504000" indent="-216000" algn="l" defTabSz="914400" rtl="0" eaLnBrk="1" latinLnBrk="0" hangingPunct="1">
        <a:lnSpc>
          <a:spcPct val="100000"/>
        </a:lnSpc>
        <a:spcBef>
          <a:spcPts val="0"/>
        </a:spcBef>
        <a:spcAft>
          <a:spcPts val="1000"/>
        </a:spcAft>
        <a:buFont typeface="Wingdings" pitchFamily="2" charset="2"/>
        <a:buChar char="§"/>
        <a:defRPr sz="1500" kern="1200">
          <a:solidFill>
            <a:schemeClr val="accent3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504000" indent="-216000" algn="l" defTabSz="914400" rtl="0" eaLnBrk="1" latinLnBrk="0" hangingPunct="1">
        <a:lnSpc>
          <a:spcPct val="100000"/>
        </a:lnSpc>
        <a:spcBef>
          <a:spcPts val="0"/>
        </a:spcBef>
        <a:spcAft>
          <a:spcPts val="1000"/>
        </a:spcAft>
        <a:buFont typeface="Wingdings" pitchFamily="2" charset="2"/>
        <a:buChar char="§"/>
        <a:defRPr sz="1200" kern="1200">
          <a:solidFill>
            <a:schemeClr val="accent5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504000" indent="-216000" algn="l" defTabSz="914400" rtl="0" eaLnBrk="1" latinLnBrk="0" hangingPunct="1">
        <a:lnSpc>
          <a:spcPct val="100000"/>
        </a:lnSpc>
        <a:spcBef>
          <a:spcPts val="0"/>
        </a:spcBef>
        <a:spcAft>
          <a:spcPts val="1000"/>
        </a:spcAft>
        <a:buFont typeface="Wingdings" pitchFamily="2" charset="2"/>
        <a:buChar char="§"/>
        <a:defRPr sz="1200" kern="1200">
          <a:solidFill>
            <a:schemeClr val="bg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636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nadpis 1"/>
          <p:cNvSpPr>
            <a:spLocks noGrp="1"/>
          </p:cNvSpPr>
          <p:nvPr>
            <p:ph type="title"/>
          </p:nvPr>
        </p:nvSpPr>
        <p:spPr>
          <a:xfrm>
            <a:off x="684000" y="619932"/>
            <a:ext cx="9900000" cy="1070756"/>
          </a:xfrm>
          <a:prstGeom prst="rect">
            <a:avLst/>
          </a:prstGeom>
        </p:spPr>
        <p:txBody>
          <a:bodyPr vert="horz" lIns="0" tIns="0" rIns="0" bIns="0" rtlCol="0" anchor="t">
            <a:normAutofit/>
          </a:bodyPr>
          <a:lstStyle/>
          <a:p>
            <a:r>
              <a:rPr lang="cs-CZ" dirty="0"/>
              <a:t>Kliknutím lze upravit styl.</a:t>
            </a:r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1677971" y="2160000"/>
            <a:ext cx="8906029" cy="4078068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cs-CZ" dirty="0"/>
              <a:t>Upravte styly předlohy textu.</a:t>
            </a:r>
          </a:p>
          <a:p>
            <a:pPr lvl="1"/>
            <a:r>
              <a:rPr lang="cs-CZ" dirty="0"/>
              <a:t>Druhá úroveň</a:t>
            </a:r>
          </a:p>
          <a:p>
            <a:pPr lvl="2"/>
            <a:r>
              <a:rPr lang="cs-CZ" dirty="0"/>
              <a:t>Třetí úroveň</a:t>
            </a:r>
          </a:p>
          <a:p>
            <a:pPr lvl="3"/>
            <a:r>
              <a:rPr lang="cs-CZ" dirty="0"/>
              <a:t>Čtvrtá úroveň</a:t>
            </a:r>
          </a:p>
          <a:p>
            <a:pPr lvl="4"/>
            <a:r>
              <a:rPr lang="cs-CZ" dirty="0"/>
              <a:t>Pátá úroveň</a:t>
            </a:r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4"/>
          </p:nvPr>
        </p:nvSpPr>
        <p:spPr>
          <a:xfrm>
            <a:off x="8755200" y="6300000"/>
            <a:ext cx="2743200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1CF5A12E-3DFE-4C3E-9036-7893F29C52C1}" type="slidenum">
              <a:rPr lang="cs-CZ" smtClean="0"/>
              <a:pPr/>
              <a:t>‹#›</a:t>
            </a:fld>
            <a:endParaRPr lang="cs-CZ"/>
          </a:p>
        </p:txBody>
      </p:sp>
      <p:pic>
        <p:nvPicPr>
          <p:cNvPr id="4" name="Obrázek 3" descr="Obsah obrázku symbol, Grafika, logo, snímek obrazovky&#10;&#10;Obsah generovaný pomocí AI může být nesprávný.">
            <a:extLst>
              <a:ext uri="{FF2B5EF4-FFF2-40B4-BE49-F238E27FC236}">
                <a16:creationId xmlns:a16="http://schemas.microsoft.com/office/drawing/2014/main" id="{025FCB21-8AB5-EA3D-1803-9CBD8B12DF84}"/>
              </a:ext>
            </a:extLst>
          </p:cNvPr>
          <p:cNvPicPr>
            <a:picLocks noChangeAspect="1"/>
          </p:cNvPicPr>
          <p:nvPr userDrawn="1"/>
        </p:nvPicPr>
        <p:blipFill>
          <a:blip r:embed="rId3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111" t="23639" r="32108" b="23684"/>
          <a:stretch>
            <a:fillRect/>
          </a:stretch>
        </p:blipFill>
        <p:spPr>
          <a:xfrm>
            <a:off x="11037600" y="0"/>
            <a:ext cx="504859" cy="100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83160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6" r:id="rId1"/>
    <p:sldLayoutId id="2147483668" r:id="rId2"/>
    <p:sldLayoutId id="2147483669" r:id="rId3"/>
    <p:sldLayoutId id="2147483692" r:id="rId4"/>
    <p:sldLayoutId id="2147483693" r:id="rId5"/>
    <p:sldLayoutId id="2147483694" r:id="rId6"/>
    <p:sldLayoutId id="2147483695" r:id="rId7"/>
    <p:sldLayoutId id="2147483696" r:id="rId8"/>
    <p:sldLayoutId id="2147483697" r:id="rId9"/>
    <p:sldLayoutId id="2147483698" r:id="rId10"/>
    <p:sldLayoutId id="2147483699" r:id="rId11"/>
    <p:sldLayoutId id="2147483700" r:id="rId12"/>
    <p:sldLayoutId id="2147483701" r:id="rId13"/>
    <p:sldLayoutId id="2147483702" r:id="rId14"/>
    <p:sldLayoutId id="2147483703" r:id="rId15"/>
    <p:sldLayoutId id="2147483704" r:id="rId16"/>
    <p:sldLayoutId id="2147483705" r:id="rId17"/>
    <p:sldLayoutId id="2147483706" r:id="rId18"/>
    <p:sldLayoutId id="2147483707" r:id="rId19"/>
    <p:sldLayoutId id="2147483708" r:id="rId20"/>
    <p:sldLayoutId id="2147483709" r:id="rId21"/>
    <p:sldLayoutId id="2147483710" r:id="rId22"/>
    <p:sldLayoutId id="2147483711" r:id="rId23"/>
    <p:sldLayoutId id="2147483712" r:id="rId24"/>
    <p:sldLayoutId id="2147483717" r:id="rId25"/>
    <p:sldLayoutId id="2147483713" r:id="rId26"/>
    <p:sldLayoutId id="2147483720" r:id="rId27"/>
    <p:sldLayoutId id="2147483714" r:id="rId28"/>
    <p:sldLayoutId id="2147483715" r:id="rId29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b="1" kern="1200">
          <a:solidFill>
            <a:schemeClr val="accent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288000" indent="-288000" algn="l" defTabSz="914400" rtl="0" eaLnBrk="1" latinLnBrk="0" hangingPunct="1">
        <a:lnSpc>
          <a:spcPct val="100000"/>
        </a:lnSpc>
        <a:spcBef>
          <a:spcPts val="0"/>
        </a:spcBef>
        <a:spcAft>
          <a:spcPts val="1000"/>
        </a:spcAft>
        <a:buClr>
          <a:schemeClr val="accent1"/>
        </a:buClr>
        <a:buFont typeface="Wingdings" pitchFamily="2" charset="2"/>
        <a:buChar char="§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504000" indent="-216000" algn="l" defTabSz="914400" rtl="0" eaLnBrk="1" latinLnBrk="0" hangingPunct="1">
        <a:lnSpc>
          <a:spcPct val="120000"/>
        </a:lnSpc>
        <a:spcBef>
          <a:spcPts val="0"/>
        </a:spcBef>
        <a:spcAft>
          <a:spcPts val="1000"/>
        </a:spcAft>
        <a:buFont typeface="Wingdings" pitchFamily="2" charset="2"/>
        <a:buChar char="§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504000" indent="-216000" algn="l" defTabSz="914400" rtl="0" eaLnBrk="1" latinLnBrk="0" hangingPunct="1">
        <a:lnSpc>
          <a:spcPct val="120000"/>
        </a:lnSpc>
        <a:spcBef>
          <a:spcPts val="0"/>
        </a:spcBef>
        <a:spcAft>
          <a:spcPts val="1000"/>
        </a:spcAft>
        <a:buFont typeface="Wingdings" pitchFamily="2" charset="2"/>
        <a:buChar char="§"/>
        <a:defRPr sz="1500" kern="1200">
          <a:solidFill>
            <a:schemeClr val="accent2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504000" indent="-216000" algn="l" defTabSz="914400" rtl="0" eaLnBrk="1" latinLnBrk="0" hangingPunct="1">
        <a:lnSpc>
          <a:spcPct val="120000"/>
        </a:lnSpc>
        <a:spcBef>
          <a:spcPts val="0"/>
        </a:spcBef>
        <a:spcAft>
          <a:spcPts val="1000"/>
        </a:spcAft>
        <a:buFont typeface="Wingdings" pitchFamily="2" charset="2"/>
        <a:buChar char="§"/>
        <a:defRPr sz="1200" kern="1200">
          <a:solidFill>
            <a:schemeClr val="accent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504000" indent="-216000" algn="l" defTabSz="914400" rtl="0" eaLnBrk="1" latinLnBrk="0" hangingPunct="1">
        <a:lnSpc>
          <a:spcPct val="120000"/>
        </a:lnSpc>
        <a:spcBef>
          <a:spcPts val="0"/>
        </a:spcBef>
        <a:spcAft>
          <a:spcPts val="1000"/>
        </a:spcAft>
        <a:buFont typeface="Wingdings" pitchFamily="2" charset="2"/>
        <a:buChar char="§"/>
        <a:defRPr sz="12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640" userDrawn="1">
          <p15:clr>
            <a:srgbClr val="F26B43"/>
          </p15:clr>
        </p15:guide>
        <p15:guide id="2" pos="415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Nadpis 1">
            <a:extLst>
              <a:ext uri="{FF2B5EF4-FFF2-40B4-BE49-F238E27FC236}">
                <a16:creationId xmlns:a16="http://schemas.microsoft.com/office/drawing/2014/main" id="{356D5B0D-2628-1059-698D-594BA7D021B7}"/>
              </a:ext>
            </a:extLst>
          </p:cNvPr>
          <p:cNvSpPr txBox="1">
            <a:spLocks/>
          </p:cNvSpPr>
          <p:nvPr/>
        </p:nvSpPr>
        <p:spPr>
          <a:xfrm>
            <a:off x="529213" y="588790"/>
            <a:ext cx="11133573" cy="1351468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endParaRPr lang="en-GB" sz="3600" dirty="0">
              <a:solidFill>
                <a:schemeClr val="accent1">
                  <a:lumMod val="50000"/>
                </a:schemeClr>
              </a:solidFill>
              <a:latin typeface="Arial" panose="020B0604020202020204" pitchFamily="34" charset="0"/>
              <a:ea typeface="Cambria" panose="02040503050406030204" pitchFamily="18" charset="0"/>
            </a:endParaRPr>
          </a:p>
        </p:txBody>
      </p:sp>
      <p:sp>
        <p:nvSpPr>
          <p:cNvPr id="2" name="Nadpis 1">
            <a:extLst>
              <a:ext uri="{FF2B5EF4-FFF2-40B4-BE49-F238E27FC236}">
                <a16:creationId xmlns:a16="http://schemas.microsoft.com/office/drawing/2014/main" id="{D34311FE-B1A4-26E4-8928-FC56469691B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743575" y="2109600"/>
            <a:ext cx="5956425" cy="1916866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</a:pPr>
            <a:r>
              <a:rPr lang="cs-CZ" sz="2800" u="sng" dirty="0"/>
              <a:t>Zohlednění výkonu péče o osobu blízkou v platové sféře –</a:t>
            </a:r>
            <a:br>
              <a:rPr lang="cs-CZ" sz="2800" u="sng" dirty="0"/>
            </a:br>
            <a:r>
              <a:rPr lang="cs-CZ" sz="2800" u="sng" dirty="0"/>
              <a:t>zápočet doby péče do praxe</a:t>
            </a:r>
            <a:endParaRPr lang="cs-CZ" sz="2800" dirty="0">
              <a:solidFill>
                <a:schemeClr val="accent5"/>
              </a:solidFill>
            </a:endParaRPr>
          </a:p>
        </p:txBody>
      </p:sp>
      <p:sp>
        <p:nvSpPr>
          <p:cNvPr id="5" name="Podnadpis 4">
            <a:extLst>
              <a:ext uri="{FF2B5EF4-FFF2-40B4-BE49-F238E27FC236}">
                <a16:creationId xmlns:a16="http://schemas.microsoft.com/office/drawing/2014/main" id="{62C1B0FB-2315-BCF9-FB40-F0A73981A25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endParaRPr lang="cs-CZ" dirty="0"/>
          </a:p>
          <a:p>
            <a:r>
              <a:rPr lang="cs-CZ" dirty="0"/>
              <a:t>Mgr. Vít Georgián</a:t>
            </a:r>
          </a:p>
          <a:p>
            <a:r>
              <a:rPr lang="cs-CZ" dirty="0"/>
              <a:t>Odbor pracovněprávní legislativy,</a:t>
            </a:r>
          </a:p>
          <a:p>
            <a:r>
              <a:rPr lang="cs-CZ" dirty="0"/>
              <a:t>oddělení </a:t>
            </a:r>
            <a:r>
              <a:rPr lang="cs-CZ" dirty="0" err="1"/>
              <a:t>mzdověprávní</a:t>
            </a:r>
            <a:endParaRPr lang="cs-CZ" dirty="0"/>
          </a:p>
          <a:p>
            <a:endParaRPr lang="cs-CZ" dirty="0"/>
          </a:p>
        </p:txBody>
      </p:sp>
      <p:sp>
        <p:nvSpPr>
          <p:cNvPr id="14" name="Zástupný symbol pro datum 3">
            <a:extLst>
              <a:ext uri="{FF2B5EF4-FFF2-40B4-BE49-F238E27FC236}">
                <a16:creationId xmlns:a16="http://schemas.microsoft.com/office/drawing/2014/main" id="{D8987507-98AD-D361-3036-433E803010CE}"/>
              </a:ext>
            </a:extLst>
          </p:cNvPr>
          <p:cNvSpPr txBox="1">
            <a:spLocks/>
          </p:cNvSpPr>
          <p:nvPr/>
        </p:nvSpPr>
        <p:spPr>
          <a:xfrm>
            <a:off x="720000" y="6086647"/>
            <a:ext cx="2743200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cs-CZ"/>
            </a:defPPr>
            <a:lvl1pPr marL="0" algn="l" defTabSz="914400" rtl="0" eaLnBrk="1" latinLnBrk="0" hangingPunct="1">
              <a:defRPr sz="120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cs-CZ" dirty="0"/>
              <a:t>říjen 2026</a:t>
            </a:r>
          </a:p>
        </p:txBody>
      </p:sp>
    </p:spTree>
    <p:extLst>
      <p:ext uri="{BB962C8B-B14F-4D97-AF65-F5344CB8AC3E}">
        <p14:creationId xmlns:p14="http://schemas.microsoft.com/office/powerpoint/2010/main" val="223709996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DD5D853-F539-6613-4FB7-630C0324219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4BCEA8AE-4C12-157C-658E-914322CFD4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4000" y="631083"/>
            <a:ext cx="9900000" cy="562720"/>
          </a:xfrm>
        </p:spPr>
        <p:txBody>
          <a:bodyPr>
            <a:noAutofit/>
          </a:bodyPr>
          <a:lstStyle/>
          <a:p>
            <a:r>
              <a:rPr lang="cs-CZ" sz="2800" dirty="0"/>
              <a:t>NEFORMÁLNÍ PÉČE A ODMĚŇOVÁNÍ PLATEM OBECNĚ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A7B0FCFB-3EFC-C599-741E-49C88F1F4AC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4000" y="1193803"/>
            <a:ext cx="10239104" cy="5033114"/>
          </a:xfrm>
        </p:spPr>
        <p:txBody>
          <a:bodyPr>
            <a:normAutofit/>
          </a:bodyPr>
          <a:lstStyle/>
          <a:p>
            <a:pPr>
              <a:spcAft>
                <a:spcPts val="0"/>
              </a:spcAft>
            </a:pPr>
            <a:endParaRPr lang="cs-CZ" sz="2400" dirty="0"/>
          </a:p>
          <a:p>
            <a:pPr marL="457200" lvl="0" indent="-457200">
              <a:buFont typeface="Wingdings" panose="05000000000000000000" pitchFamily="2" charset="2"/>
              <a:buChar char="q"/>
            </a:pPr>
            <a:r>
              <a:rPr lang="cs-CZ" sz="2800" dirty="0"/>
              <a:t>Důsledky výkonu neformální péče (omezení výdělkových možností) jsou za určitých podmínek vyvažovány prostřednictvím zápočtu doby péče do započitatelné praxe.</a:t>
            </a:r>
          </a:p>
          <a:p>
            <a:pPr marL="961200" lvl="1" indent="-457200">
              <a:buFont typeface="Wingdings" panose="05000000000000000000" pitchFamily="2" charset="2"/>
              <a:buChar char="Ø"/>
            </a:pPr>
            <a:r>
              <a:rPr lang="cs-CZ" sz="2800" dirty="0"/>
              <a:t>Podle délky započitatelné praxe se zaměstnanci odměňovanému platem určuje </a:t>
            </a:r>
            <a:r>
              <a:rPr lang="cs-CZ" sz="2800" b="1" dirty="0"/>
              <a:t>platový tarif</a:t>
            </a:r>
            <a:r>
              <a:rPr lang="cs-CZ" sz="2800" dirty="0"/>
              <a:t>.</a:t>
            </a:r>
          </a:p>
          <a:p>
            <a:pPr marL="961200" lvl="1" indent="-457200">
              <a:buFont typeface="Wingdings" panose="05000000000000000000" pitchFamily="2" charset="2"/>
              <a:buChar char="Ø"/>
            </a:pPr>
            <a:r>
              <a:rPr lang="cs-CZ" sz="2800" dirty="0"/>
              <a:t>Platový tarif představuje základní složku platu. </a:t>
            </a:r>
          </a:p>
          <a:p>
            <a:pPr marL="961200" lvl="1" indent="-457200">
              <a:buFont typeface="Wingdings" panose="05000000000000000000" pitchFamily="2" charset="2"/>
              <a:buChar char="Ø"/>
            </a:pPr>
            <a:r>
              <a:rPr lang="cs-CZ" sz="2800" dirty="0"/>
              <a:t>Povinnost zápočtu praxe a náhradních dob nedopadá na zaměstnavatele </a:t>
            </a:r>
            <a:r>
              <a:rPr lang="cs-CZ" sz="2800" b="1" dirty="0"/>
              <a:t>mzdového sektoru</a:t>
            </a:r>
            <a:r>
              <a:rPr lang="cs-CZ" sz="2800" dirty="0"/>
              <a:t>.  </a:t>
            </a:r>
          </a:p>
          <a:p>
            <a:pPr marL="961200" lvl="1" indent="-457200">
              <a:buFont typeface="Wingdings" panose="05000000000000000000" pitchFamily="2" charset="2"/>
              <a:buChar char="Ø"/>
            </a:pPr>
            <a:endParaRPr lang="cs-CZ" sz="2800" dirty="0"/>
          </a:p>
          <a:p>
            <a:pPr lvl="0"/>
            <a:endParaRPr lang="cs-CZ" sz="2800" dirty="0"/>
          </a:p>
          <a:p>
            <a:endParaRPr lang="cs-CZ" sz="2800" dirty="0"/>
          </a:p>
          <a:p>
            <a:pPr marL="457200" indent="-457200">
              <a:buFont typeface="Wingdings" panose="05000000000000000000" pitchFamily="2" charset="2"/>
              <a:buChar char="q"/>
            </a:pPr>
            <a:endParaRPr lang="cs-CZ" sz="2800" dirty="0"/>
          </a:p>
          <a:p>
            <a:endParaRPr lang="cs-CZ" dirty="0"/>
          </a:p>
          <a:p>
            <a:pPr algn="just">
              <a:spcAft>
                <a:spcPts val="0"/>
              </a:spcAft>
            </a:pPr>
            <a:endParaRPr lang="cs-CZ" sz="2400" dirty="0"/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68A8366B-C207-9936-30C4-11FD0FCBF8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F5A12E-3DFE-4C3E-9036-7893F29C52C1}" type="slidenum">
              <a:rPr lang="cs-CZ" smtClean="0"/>
              <a:t>2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56210582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B0FEF99-A49A-515F-D2C9-A4BAE9E975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954AA34D-0CCE-BF08-7E15-8272CC3250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4000" y="631083"/>
            <a:ext cx="9900000" cy="562720"/>
          </a:xfrm>
        </p:spPr>
        <p:txBody>
          <a:bodyPr>
            <a:noAutofit/>
          </a:bodyPr>
          <a:lstStyle/>
          <a:p>
            <a:r>
              <a:rPr lang="cs-CZ" sz="2800" dirty="0"/>
              <a:t>ZAPOČITATELNÁ PRAXE: POJMY 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3F8B95EA-5420-634E-5974-4168E534970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4000" y="1193803"/>
            <a:ext cx="10239104" cy="5033114"/>
          </a:xfrm>
        </p:spPr>
        <p:txBody>
          <a:bodyPr>
            <a:normAutofit lnSpcReduction="10000"/>
          </a:bodyPr>
          <a:lstStyle/>
          <a:p>
            <a:pPr>
              <a:spcAft>
                <a:spcPts val="0"/>
              </a:spcAft>
            </a:pPr>
            <a:endParaRPr lang="cs-CZ" sz="2400" dirty="0"/>
          </a:p>
          <a:p>
            <a:pPr marL="457200" lvl="0" indent="-457200">
              <a:buFont typeface="Wingdings" panose="05000000000000000000" pitchFamily="2" charset="2"/>
              <a:buChar char="q"/>
            </a:pPr>
            <a:r>
              <a:rPr lang="cs-CZ" sz="2600" b="1" dirty="0"/>
              <a:t>Zaměstnavatelé ve veřejné sféře odměňující</a:t>
            </a:r>
            <a:r>
              <a:rPr lang="cs-CZ" sz="2600" dirty="0"/>
              <a:t> </a:t>
            </a:r>
            <a:r>
              <a:rPr lang="cs-CZ" sz="2600" b="1" dirty="0"/>
              <a:t>platem</a:t>
            </a:r>
            <a:r>
              <a:rPr lang="cs-CZ" sz="2600" dirty="0"/>
              <a:t> jsou pro účely zařazení zaměstnance do platového stupně (a určení platového tarifu) povinni započíst dobu (doložené) </a:t>
            </a:r>
            <a:r>
              <a:rPr lang="cs-CZ" sz="2600" b="1" dirty="0"/>
              <a:t>započitatelné praxe</a:t>
            </a:r>
            <a:r>
              <a:rPr lang="cs-CZ" sz="2600" dirty="0"/>
              <a:t>.</a:t>
            </a:r>
          </a:p>
          <a:p>
            <a:pPr marL="457200" indent="-457200">
              <a:buFont typeface="Wingdings" panose="05000000000000000000" pitchFamily="2" charset="2"/>
              <a:buChar char="q"/>
            </a:pPr>
            <a:r>
              <a:rPr lang="cs-CZ" sz="2600" b="1" dirty="0"/>
              <a:t>Započitatelná praxe </a:t>
            </a:r>
            <a:r>
              <a:rPr lang="cs-CZ" sz="2600" dirty="0"/>
              <a:t>= dosažená praxe + náhradní doby.   </a:t>
            </a:r>
          </a:p>
          <a:p>
            <a:pPr marL="457200" lvl="0" indent="-457200">
              <a:buFont typeface="Wingdings" panose="05000000000000000000" pitchFamily="2" charset="2"/>
              <a:buChar char="q"/>
            </a:pPr>
            <a:r>
              <a:rPr lang="cs-CZ" sz="2600" b="1" dirty="0"/>
              <a:t>“Dosažená praxe“ </a:t>
            </a:r>
            <a:r>
              <a:rPr lang="cs-CZ" sz="2600" dirty="0"/>
              <a:t>= profesní praxe, využitelná pro výkon práce:</a:t>
            </a:r>
          </a:p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cs-CZ" sz="2600" i="1" dirty="0"/>
              <a:t>praxe v oboru </a:t>
            </a:r>
            <a:r>
              <a:rPr lang="cs-CZ" sz="2600" dirty="0"/>
              <a:t>(ta je vždy plně započitatelná),</a:t>
            </a:r>
          </a:p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cs-CZ" sz="2600" i="1" dirty="0"/>
              <a:t>jiná praxe </a:t>
            </a:r>
            <a:r>
              <a:rPr lang="cs-CZ" sz="2600" dirty="0"/>
              <a:t>(tu je nutno krátit). </a:t>
            </a:r>
          </a:p>
          <a:p>
            <a:pPr marL="457200" indent="-457200">
              <a:buFont typeface="Wingdings" panose="05000000000000000000" pitchFamily="2" charset="2"/>
              <a:buChar char="q"/>
            </a:pPr>
            <a:r>
              <a:rPr lang="cs-CZ" sz="2600" b="1" dirty="0"/>
              <a:t>Náhradní doby </a:t>
            </a:r>
            <a:r>
              <a:rPr lang="cs-CZ" sz="2600" dirty="0"/>
              <a:t>= činnost nespočívají ve výkonu profese, není využitelná pro výkon práce.</a:t>
            </a:r>
            <a:endParaRPr lang="cs-CZ" sz="2800" dirty="0"/>
          </a:p>
          <a:p>
            <a:pPr marL="457200" indent="-457200">
              <a:buFont typeface="Wingdings" panose="05000000000000000000" pitchFamily="2" charset="2"/>
              <a:buChar char="q"/>
            </a:pPr>
            <a:endParaRPr lang="cs-CZ" sz="2800" dirty="0"/>
          </a:p>
          <a:p>
            <a:endParaRPr lang="cs-CZ" dirty="0"/>
          </a:p>
          <a:p>
            <a:pPr algn="just">
              <a:spcAft>
                <a:spcPts val="0"/>
              </a:spcAft>
            </a:pPr>
            <a:endParaRPr lang="cs-CZ" sz="2400" dirty="0"/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BCE1FFA8-F653-E514-303D-8588B6F9AC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F5A12E-3DFE-4C3E-9036-7893F29C52C1}" type="slidenum">
              <a:rPr lang="cs-CZ" smtClean="0"/>
              <a:t>3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40045619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3BF5306-3A95-C841-8453-A822291D59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80BF15FB-5BB8-A4F7-C328-199D37CE3E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4000" y="631083"/>
            <a:ext cx="9900000" cy="562720"/>
          </a:xfrm>
        </p:spPr>
        <p:txBody>
          <a:bodyPr>
            <a:noAutofit/>
          </a:bodyPr>
          <a:lstStyle/>
          <a:p>
            <a:r>
              <a:rPr lang="cs-CZ" sz="2800" dirty="0"/>
              <a:t>ZÁPOČET NÁHRADNÍCH DOB DO PRAXE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3953CE06-F98E-AE10-7ED6-C1F3A753107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4000" y="1193802"/>
            <a:ext cx="10239104" cy="5106197"/>
          </a:xfrm>
        </p:spPr>
        <p:txBody>
          <a:bodyPr>
            <a:normAutofit fontScale="47500" lnSpcReduction="20000"/>
          </a:bodyPr>
          <a:lstStyle/>
          <a:p>
            <a:pPr>
              <a:spcAft>
                <a:spcPts val="0"/>
              </a:spcAft>
            </a:pPr>
            <a:endParaRPr lang="cs-CZ" sz="2400" dirty="0"/>
          </a:p>
          <a:p>
            <a:pPr marL="457200" indent="-457200">
              <a:buFont typeface="Wingdings" panose="05000000000000000000" pitchFamily="2" charset="2"/>
              <a:buChar char="q"/>
            </a:pPr>
            <a:r>
              <a:rPr lang="cs-CZ" sz="3800" b="1" u="sng" dirty="0"/>
              <a:t>Od 1. 6. 2025</a:t>
            </a:r>
            <a:r>
              <a:rPr lang="cs-CZ" sz="3800" dirty="0"/>
              <a:t> jsou formulovány 2 nové tituly pro zápočet:</a:t>
            </a:r>
          </a:p>
          <a:p>
            <a:pPr marL="893763" indent="-457200">
              <a:buFont typeface="Wingdings" panose="05000000000000000000" pitchFamily="2" charset="2"/>
              <a:buChar char="§"/>
            </a:pPr>
            <a:r>
              <a:rPr lang="cs-CZ" sz="3800" b="1" dirty="0"/>
              <a:t>doba péče o </a:t>
            </a:r>
            <a:r>
              <a:rPr lang="cs-CZ" sz="3800" b="1" u="sng" dirty="0"/>
              <a:t>blízkou</a:t>
            </a:r>
            <a:r>
              <a:rPr lang="cs-CZ" sz="3800" b="1" dirty="0"/>
              <a:t> osobu</a:t>
            </a:r>
            <a:r>
              <a:rPr lang="cs-CZ" sz="3800" dirty="0"/>
              <a:t> </a:t>
            </a:r>
            <a:r>
              <a:rPr lang="cs-CZ" sz="3800" b="1" u="sng" dirty="0"/>
              <a:t>závislou na pomoci</a:t>
            </a:r>
            <a:r>
              <a:rPr lang="cs-CZ" sz="3800" b="1" dirty="0"/>
              <a:t> jiné osoby </a:t>
            </a:r>
            <a:r>
              <a:rPr lang="cs-CZ" sz="3800" b="1" u="sng" dirty="0"/>
              <a:t>ve stupni III nebo ve stupni IV</a:t>
            </a:r>
            <a:r>
              <a:rPr lang="cs-CZ" sz="3800" b="1" dirty="0"/>
              <a:t> </a:t>
            </a:r>
          </a:p>
          <a:p>
            <a:pPr marL="893763" indent="-457200">
              <a:buFont typeface="Wingdings" panose="05000000000000000000" pitchFamily="2" charset="2"/>
              <a:buChar char="§"/>
            </a:pPr>
            <a:r>
              <a:rPr lang="cs-CZ" sz="3800" i="1" dirty="0"/>
              <a:t>doba řádně ukončeného doktorského studia</a:t>
            </a:r>
            <a:r>
              <a:rPr lang="cs-CZ" sz="3800" dirty="0"/>
              <a:t>. </a:t>
            </a:r>
          </a:p>
          <a:p>
            <a:pPr marL="436563"/>
            <a:endParaRPr lang="cs-CZ" sz="3800" dirty="0"/>
          </a:p>
          <a:p>
            <a:pPr marL="457200" indent="-457200">
              <a:buFont typeface="Wingdings" panose="05000000000000000000" pitchFamily="2" charset="2"/>
              <a:buChar char="q"/>
            </a:pPr>
            <a:r>
              <a:rPr lang="cs-CZ" sz="3800" b="1" u="sng" dirty="0"/>
              <a:t>Dlouhodobě</a:t>
            </a:r>
            <a:r>
              <a:rPr lang="cs-CZ" sz="3800" dirty="0"/>
              <a:t> se do praxe započítává: </a:t>
            </a:r>
          </a:p>
          <a:p>
            <a:pPr marL="1019175" indent="-571500">
              <a:lnSpc>
                <a:spcPct val="120000"/>
              </a:lnSpc>
              <a:buFont typeface="Wingdings" panose="05000000000000000000" pitchFamily="2" charset="2"/>
              <a:buChar char="§"/>
            </a:pPr>
            <a:r>
              <a:rPr lang="cs-CZ" sz="3800" i="1" dirty="0"/>
              <a:t>doba péče o dítě – nejde-li (nešlo-li) o dítě se specifikovaným postižením, je zápočet limitován dobou horního rozsahu překážek v práci spojených s porodem a ranou péčí; platí to i u osob, které v době poskytování péče nečerpaly překážky;</a:t>
            </a:r>
          </a:p>
          <a:p>
            <a:pPr marL="1019175" indent="-571500">
              <a:lnSpc>
                <a:spcPct val="120000"/>
              </a:lnSpc>
              <a:buFont typeface="Wingdings" panose="05000000000000000000" pitchFamily="2" charset="2"/>
              <a:buChar char="§"/>
            </a:pPr>
            <a:r>
              <a:rPr lang="cs-CZ" sz="3800" b="1" dirty="0"/>
              <a:t>doba péče o </a:t>
            </a:r>
            <a:r>
              <a:rPr lang="cs-CZ" sz="3800" b="1" u="sng" dirty="0"/>
              <a:t>dítě závislé na pomoci</a:t>
            </a:r>
            <a:r>
              <a:rPr lang="cs-CZ" sz="3800" b="1" dirty="0"/>
              <a:t> jiné osoby </a:t>
            </a:r>
            <a:r>
              <a:rPr lang="cs-CZ" sz="3800" b="1" u="sng" dirty="0"/>
              <a:t>ve stupni III nebo ve stupni IV</a:t>
            </a:r>
            <a:r>
              <a:rPr lang="cs-CZ" sz="3800" b="1" dirty="0"/>
              <a:t> </a:t>
            </a:r>
            <a:r>
              <a:rPr lang="cs-CZ" sz="3800" dirty="0"/>
              <a:t>(před rokem 2007 šlo o dobu péče o </a:t>
            </a:r>
            <a:r>
              <a:rPr lang="cs-CZ" sz="3800" b="1" dirty="0"/>
              <a:t>dítě dlouhodobě těžce zdravotně postižené vyžadující mimořádnou péči</a:t>
            </a:r>
            <a:r>
              <a:rPr lang="cs-CZ" sz="3800" dirty="0"/>
              <a:t>)</a:t>
            </a:r>
          </a:p>
          <a:p>
            <a:pPr marL="447675"/>
            <a:r>
              <a:rPr lang="cs-CZ" sz="3800" b="1" dirty="0"/>
              <a:t>	– </a:t>
            </a:r>
            <a:r>
              <a:rPr lang="cs-CZ" sz="3800" dirty="0"/>
              <a:t>před rokem 2025 horní limit 6 let, od 1. 1. 2025 je </a:t>
            </a:r>
            <a:r>
              <a:rPr lang="cs-CZ" sz="3800" b="1" dirty="0"/>
              <a:t>zápočet neomezený</a:t>
            </a:r>
            <a:r>
              <a:rPr lang="cs-CZ" sz="3800" dirty="0"/>
              <a:t>, resp. do 18 let;</a:t>
            </a:r>
          </a:p>
          <a:p>
            <a:pPr marL="1019175" indent="-571500">
              <a:lnSpc>
                <a:spcPct val="120000"/>
              </a:lnSpc>
              <a:buFont typeface="Wingdings" panose="05000000000000000000" pitchFamily="2" charset="2"/>
              <a:buChar char="§"/>
            </a:pPr>
            <a:r>
              <a:rPr lang="cs-CZ" sz="3800" i="1" dirty="0"/>
              <a:t>doba vojenské/civilní služby</a:t>
            </a:r>
            <a:r>
              <a:rPr lang="cs-CZ" sz="3800" dirty="0"/>
              <a:t>. </a:t>
            </a:r>
          </a:p>
          <a:p>
            <a:endParaRPr lang="cs-CZ" dirty="0"/>
          </a:p>
          <a:p>
            <a:pPr algn="just">
              <a:spcAft>
                <a:spcPts val="0"/>
              </a:spcAft>
            </a:pPr>
            <a:endParaRPr lang="cs-CZ" sz="2400" dirty="0"/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08525A25-96DA-8017-57EA-CCFBBFF1D0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F5A12E-3DFE-4C3E-9036-7893F29C52C1}" type="slidenum">
              <a:rPr lang="cs-CZ" smtClean="0"/>
              <a:t>4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02377362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0441456-D8C5-B53A-A7BF-71313BFBEAC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A18B44B6-9449-A452-041C-41407A38D2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4000" y="619931"/>
            <a:ext cx="9900000" cy="1010085"/>
          </a:xfrm>
        </p:spPr>
        <p:txBody>
          <a:bodyPr>
            <a:noAutofit/>
          </a:bodyPr>
          <a:lstStyle/>
          <a:p>
            <a:r>
              <a:rPr lang="cs-CZ" sz="3200" dirty="0"/>
              <a:t>VYMEZENÍ ZAPOČITATELNÝCH DOB NEFORMÁLNÍ PÉČE OD 1. 6. 2025</a:t>
            </a:r>
            <a:endParaRPr lang="cs-CZ" sz="3200" dirty="0">
              <a:solidFill>
                <a:schemeClr val="tx1"/>
              </a:solidFill>
              <a:highlight>
                <a:srgbClr val="FFFF00"/>
              </a:highlight>
            </a:endParaRP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B9FA6B75-5B55-2A71-B7DF-CA8BA774427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93599" y="1540565"/>
            <a:ext cx="10179809" cy="4697503"/>
          </a:xfrm>
        </p:spPr>
        <p:txBody>
          <a:bodyPr>
            <a:noAutofit/>
          </a:bodyPr>
          <a:lstStyle/>
          <a:p>
            <a:pPr lvl="0" indent="258763" algn="just" defTabSz="984250">
              <a:lnSpc>
                <a:spcPct val="115000"/>
              </a:lnSpc>
              <a:spcAft>
                <a:spcPts val="800"/>
              </a:spcAft>
              <a:buFont typeface="Wingdings" panose="05000000000000000000" pitchFamily="2" charset="2"/>
              <a:buChar char="q"/>
            </a:pPr>
            <a:r>
              <a:rPr lang="cs-CZ" sz="2800" b="1" kern="100" dirty="0">
                <a:effectLst/>
                <a:ea typeface="Aptos" panose="020B0004020202020204" pitchFamily="34" charset="0"/>
              </a:rPr>
              <a:t>   V době před rokem 2007</a:t>
            </a:r>
            <a:r>
              <a:rPr lang="cs-CZ" sz="2800" kern="100" dirty="0">
                <a:effectLst/>
                <a:ea typeface="Aptos" panose="020B0004020202020204" pitchFamily="34" charset="0"/>
              </a:rPr>
              <a:t> se zápočet se týká doby péče o </a:t>
            </a:r>
            <a:r>
              <a:rPr lang="cs-CZ" sz="2800" b="1" kern="100" dirty="0">
                <a:effectLst/>
                <a:ea typeface="Aptos" panose="020B0004020202020204" pitchFamily="34" charset="0"/>
              </a:rPr>
              <a:t>dítě dlouhodobě těžce zdravotně postižené</a:t>
            </a:r>
            <a:r>
              <a:rPr lang="cs-CZ" sz="2800" kern="100" dirty="0">
                <a:effectLst/>
                <a:ea typeface="Aptos" panose="020B0004020202020204" pitchFamily="34" charset="0"/>
              </a:rPr>
              <a:t> </a:t>
            </a:r>
            <a:r>
              <a:rPr lang="cs-CZ" sz="2800" b="1" kern="100" dirty="0">
                <a:effectLst/>
                <a:ea typeface="Aptos" panose="020B0004020202020204" pitchFamily="34" charset="0"/>
              </a:rPr>
              <a:t>vyžadující mimořádnou péči </a:t>
            </a:r>
            <a:r>
              <a:rPr lang="cs-CZ" sz="2800" kern="100" dirty="0">
                <a:effectLst/>
                <a:ea typeface="Aptos" panose="020B0004020202020204" pitchFamily="34" charset="0"/>
              </a:rPr>
              <a:t>a doby péče o </a:t>
            </a:r>
            <a:r>
              <a:rPr lang="cs-CZ" sz="2800" b="1" kern="100" dirty="0">
                <a:effectLst/>
                <a:ea typeface="Aptos" panose="020B0004020202020204" pitchFamily="34" charset="0"/>
              </a:rPr>
              <a:t>dospělou</a:t>
            </a:r>
            <a:r>
              <a:rPr lang="cs-CZ" sz="2800" kern="100" dirty="0">
                <a:effectLst/>
                <a:ea typeface="Aptos" panose="020B0004020202020204" pitchFamily="34" charset="0"/>
              </a:rPr>
              <a:t> </a:t>
            </a:r>
            <a:r>
              <a:rPr lang="cs-CZ" sz="2800" b="1" kern="100" dirty="0">
                <a:effectLst/>
                <a:ea typeface="Aptos" panose="020B0004020202020204" pitchFamily="34" charset="0"/>
              </a:rPr>
              <a:t>blízkou osobu úplně bezmocnou</a:t>
            </a:r>
            <a:r>
              <a:rPr lang="cs-CZ" sz="2800" kern="100" dirty="0">
                <a:effectLst/>
                <a:ea typeface="Aptos" panose="020B0004020202020204" pitchFamily="34" charset="0"/>
              </a:rPr>
              <a:t>. (</a:t>
            </a:r>
            <a:r>
              <a:rPr lang="cs-CZ" sz="2800" i="1" kern="100" dirty="0">
                <a:ea typeface="Aptos" panose="020B0004020202020204" pitchFamily="34" charset="0"/>
              </a:rPr>
              <a:t>1. 1. 2007 nabyl účinnosti zákon o sociálních službách.)</a:t>
            </a:r>
            <a:endParaRPr lang="cs-CZ" sz="2800" i="1" kern="100" dirty="0">
              <a:effectLst/>
              <a:ea typeface="Aptos" panose="020B0004020202020204" pitchFamily="34" charset="0"/>
            </a:endParaRPr>
          </a:p>
          <a:p>
            <a:pPr lvl="0" indent="258763" algn="just" defTabSz="893763">
              <a:lnSpc>
                <a:spcPct val="115000"/>
              </a:lnSpc>
              <a:spcAft>
                <a:spcPts val="800"/>
              </a:spcAft>
              <a:buFont typeface="Wingdings" panose="05000000000000000000" pitchFamily="2" charset="2"/>
              <a:buChar char="q"/>
            </a:pPr>
            <a:r>
              <a:rPr lang="cs-CZ" sz="2800" kern="100" dirty="0">
                <a:effectLst/>
                <a:ea typeface="Aptos" panose="020B0004020202020204" pitchFamily="34" charset="0"/>
              </a:rPr>
              <a:t>   Z období</a:t>
            </a:r>
            <a:r>
              <a:rPr lang="cs-CZ" sz="2800" b="1" kern="100" dirty="0">
                <a:effectLst/>
                <a:ea typeface="Aptos" panose="020B0004020202020204" pitchFamily="34" charset="0"/>
              </a:rPr>
              <a:t> od 1. 1. 2007</a:t>
            </a:r>
            <a:r>
              <a:rPr lang="cs-CZ" sz="2800" kern="100" dirty="0">
                <a:effectLst/>
                <a:ea typeface="Aptos" panose="020B0004020202020204" pitchFamily="34" charset="0"/>
              </a:rPr>
              <a:t> </a:t>
            </a:r>
            <a:r>
              <a:rPr lang="cs-CZ" sz="2800" b="1" kern="100" dirty="0">
                <a:effectLst/>
                <a:ea typeface="Aptos" panose="020B0004020202020204" pitchFamily="34" charset="0"/>
              </a:rPr>
              <a:t>do současnosti </a:t>
            </a:r>
            <a:r>
              <a:rPr lang="cs-CZ" sz="2800" kern="100" dirty="0">
                <a:effectLst/>
                <a:ea typeface="Aptos" panose="020B0004020202020204" pitchFamily="34" charset="0"/>
              </a:rPr>
              <a:t>se zápočet týká doby péče o </a:t>
            </a:r>
            <a:r>
              <a:rPr lang="cs-CZ" sz="2800" b="1" kern="100" dirty="0">
                <a:effectLst/>
                <a:ea typeface="Aptos" panose="020B0004020202020204" pitchFamily="34" charset="0"/>
              </a:rPr>
              <a:t>dítě nebo dospělou osobu blízkou závislé na pomoci jiné osoby ve stupni III</a:t>
            </a:r>
            <a:r>
              <a:rPr lang="cs-CZ" sz="2800" kern="100" dirty="0">
                <a:effectLst/>
                <a:ea typeface="Aptos" panose="020B0004020202020204" pitchFamily="34" charset="0"/>
              </a:rPr>
              <a:t> (těžká závislost) </a:t>
            </a:r>
            <a:r>
              <a:rPr lang="cs-CZ" sz="2800" b="1" kern="100" dirty="0">
                <a:effectLst/>
                <a:ea typeface="Aptos" panose="020B0004020202020204" pitchFamily="34" charset="0"/>
              </a:rPr>
              <a:t>nebo</a:t>
            </a:r>
            <a:r>
              <a:rPr lang="cs-CZ" sz="2800" kern="100" dirty="0">
                <a:effectLst/>
                <a:ea typeface="Aptos" panose="020B0004020202020204" pitchFamily="34" charset="0"/>
              </a:rPr>
              <a:t> </a:t>
            </a:r>
            <a:r>
              <a:rPr lang="cs-CZ" sz="2800" b="1" kern="100" dirty="0">
                <a:effectLst/>
                <a:ea typeface="Aptos" panose="020B0004020202020204" pitchFamily="34" charset="0"/>
              </a:rPr>
              <a:t>ve stupni</a:t>
            </a:r>
            <a:r>
              <a:rPr lang="cs-CZ" sz="2800" kern="100" dirty="0">
                <a:effectLst/>
                <a:ea typeface="Aptos" panose="020B0004020202020204" pitchFamily="34" charset="0"/>
              </a:rPr>
              <a:t> </a:t>
            </a:r>
            <a:r>
              <a:rPr lang="cs-CZ" sz="2800" b="1" kern="100" dirty="0">
                <a:effectLst/>
                <a:ea typeface="Aptos" panose="020B0004020202020204" pitchFamily="34" charset="0"/>
              </a:rPr>
              <a:t>IV</a:t>
            </a:r>
            <a:r>
              <a:rPr lang="cs-CZ" sz="2800" kern="100" dirty="0">
                <a:effectLst/>
                <a:ea typeface="Aptos" panose="020B0004020202020204" pitchFamily="34" charset="0"/>
              </a:rPr>
              <a:t> (úplná závislost). </a:t>
            </a:r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834605CF-C736-F7D0-67C2-92BDDD11AB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F5A12E-3DFE-4C3E-9036-7893F29C52C1}" type="slidenum">
              <a:rPr lang="cs-CZ" smtClean="0"/>
              <a:t>5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68200274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0D890B0-E0B7-2CCE-1AF3-757C9E911E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9B1CDD27-057C-02B2-45DA-62F5819D255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93600" y="423876"/>
            <a:ext cx="9890400" cy="6010248"/>
          </a:xfrm>
        </p:spPr>
        <p:txBody>
          <a:bodyPr>
            <a:normAutofit fontScale="77500" lnSpcReduction="20000"/>
          </a:bodyPr>
          <a:lstStyle/>
          <a:p>
            <a:r>
              <a:rPr lang="cs-CZ" sz="4000" b="1" dirty="0">
                <a:solidFill>
                  <a:schemeClr val="accent1"/>
                </a:solidFill>
                <a:ea typeface="+mj-ea"/>
              </a:rPr>
              <a:t>POJEM OSOBY BLÍZKÉ  </a:t>
            </a:r>
          </a:p>
          <a:p>
            <a:r>
              <a:rPr lang="cs-CZ" dirty="0"/>
              <a:t>Zákoník práce vymezuje blízkou osobu odkazem na § </a:t>
            </a:r>
            <a:r>
              <a:rPr lang="cs-CZ" b="1" dirty="0"/>
              <a:t>22 odst. 1 občanského zákoníku</a:t>
            </a:r>
            <a:r>
              <a:rPr lang="cs-CZ" dirty="0"/>
              <a:t>:</a:t>
            </a:r>
          </a:p>
          <a:p>
            <a:pPr marL="457200" lvl="0" indent="-457200">
              <a:buFont typeface="Wingdings" panose="05000000000000000000" pitchFamily="2" charset="2"/>
              <a:buChar char="q"/>
            </a:pPr>
            <a:r>
              <a:rPr lang="cs-CZ" dirty="0"/>
              <a:t>Osobou blízkou je předně </a:t>
            </a:r>
            <a:r>
              <a:rPr lang="cs-CZ" b="1" dirty="0"/>
              <a:t>příbuzný v řadě přímé, sourozenec a manžel / partner</a:t>
            </a:r>
            <a:r>
              <a:rPr lang="cs-CZ" dirty="0"/>
              <a:t> podle zákona o registrovaném partnerství.</a:t>
            </a:r>
          </a:p>
          <a:p>
            <a:pPr marL="457200" lvl="0" indent="-457200">
              <a:buFont typeface="Wingdings" panose="05000000000000000000" pitchFamily="2" charset="2"/>
              <a:buChar char="q"/>
            </a:pPr>
            <a:r>
              <a:rPr lang="cs-CZ" dirty="0"/>
              <a:t>Za osoby navzájem si blízké se dále pokládají </a:t>
            </a:r>
            <a:r>
              <a:rPr lang="cs-CZ" b="1" dirty="0"/>
              <a:t>osoby v poměru rodinném </a:t>
            </a:r>
            <a:r>
              <a:rPr lang="cs-CZ" i="1" dirty="0"/>
              <a:t>(příklad: strýc a synovec) </a:t>
            </a:r>
            <a:r>
              <a:rPr lang="cs-CZ" b="1" dirty="0"/>
              <a:t>nebo obdobném </a:t>
            </a:r>
            <a:r>
              <a:rPr lang="cs-CZ" i="1" dirty="0"/>
              <a:t>(příklad: nesezdané soužití druha a družky, pěstoun a dítě v pěstounské péči)</a:t>
            </a:r>
            <a:r>
              <a:rPr lang="cs-CZ" dirty="0"/>
              <a:t>, pokud by újmu, kterou utrpěla jedna z nich, druhá důvodně pociťovala jako újmu vlastní. Na splnění </a:t>
            </a:r>
            <a:r>
              <a:rPr lang="cs-CZ" b="1" dirty="0"/>
              <a:t>subjektivního prvku </a:t>
            </a:r>
            <a:r>
              <a:rPr lang="cs-CZ" dirty="0"/>
              <a:t>je třeba zásadně usuzovat z objektivních skutečností (parametry soužití, četnost styků apod).</a:t>
            </a:r>
          </a:p>
          <a:p>
            <a:pPr marL="457200" lvl="0" indent="-457200">
              <a:buFont typeface="Wingdings" panose="05000000000000000000" pitchFamily="2" charset="2"/>
              <a:buChar char="q"/>
            </a:pPr>
            <a:r>
              <a:rPr lang="cs-CZ" dirty="0"/>
              <a:t>Má se za to, že osobami blízkými jsou i </a:t>
            </a:r>
            <a:r>
              <a:rPr lang="cs-CZ" b="1" dirty="0"/>
              <a:t>osoby </a:t>
            </a:r>
            <a:r>
              <a:rPr lang="cs-CZ" b="1" dirty="0" err="1"/>
              <a:t>sešvagřené</a:t>
            </a:r>
            <a:r>
              <a:rPr lang="cs-CZ" dirty="0"/>
              <a:t> (= příbuzní druhého manžela) nebo</a:t>
            </a:r>
            <a:r>
              <a:rPr lang="cs-CZ" b="1" dirty="0"/>
              <a:t> osoby, které spolu trvale žijí</a:t>
            </a:r>
            <a:r>
              <a:rPr lang="cs-CZ" dirty="0"/>
              <a:t>.</a:t>
            </a:r>
          </a:p>
          <a:p>
            <a:r>
              <a:rPr lang="cs-CZ" i="1" dirty="0"/>
              <a:t>Poznámka: Vzájemný vztah blízkých osob se byl fakticky přítomen už před 1. 6. 2025 v případech péče o postižené dítě.</a:t>
            </a:r>
            <a:endParaRPr lang="cs-CZ" dirty="0"/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A00BC3B4-3D08-A097-5F70-C26A6D9E9D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F5A12E-3DFE-4C3E-9036-7893F29C52C1}" type="slidenum">
              <a:rPr lang="cs-CZ" smtClean="0"/>
              <a:t>6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44072866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478CE9-5B80-1420-B8BE-E1C4A99B1A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C1CC52EC-4F19-AE9C-99D5-54DF6D816FB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93600" y="1093304"/>
            <a:ext cx="10388530" cy="5340819"/>
          </a:xfrm>
        </p:spPr>
        <p:txBody>
          <a:bodyPr>
            <a:normAutofit fontScale="92500" lnSpcReduction="20000"/>
          </a:bodyPr>
          <a:lstStyle/>
          <a:p>
            <a:endParaRPr lang="cs-CZ" sz="4000" b="1" dirty="0">
              <a:solidFill>
                <a:schemeClr val="accent1"/>
              </a:solidFill>
              <a:ea typeface="+mj-ea"/>
            </a:endParaRPr>
          </a:p>
          <a:p>
            <a:pPr marL="457200" lvl="0" indent="-457200">
              <a:lnSpc>
                <a:spcPct val="120000"/>
              </a:lnSpc>
              <a:buFont typeface="Wingdings" panose="05000000000000000000" pitchFamily="2" charset="2"/>
              <a:buChar char="q"/>
            </a:pPr>
            <a:r>
              <a:rPr lang="cs-CZ" dirty="0"/>
              <a:t>Skutečnosti odůvodňující zápočet </a:t>
            </a:r>
            <a:r>
              <a:rPr lang="cs-CZ" b="1" dirty="0"/>
              <a:t>prokazuje </a:t>
            </a:r>
            <a:r>
              <a:rPr lang="cs-CZ" dirty="0"/>
              <a:t>zaměstnavateli</a:t>
            </a:r>
            <a:r>
              <a:rPr lang="cs-CZ" b="1" dirty="0"/>
              <a:t> zaměstnanec </a:t>
            </a:r>
            <a:r>
              <a:rPr lang="cs-CZ" dirty="0"/>
              <a:t>(pokud zaměstnavatel již nedisponuje příslušnými údaji a doklady o nich). </a:t>
            </a:r>
          </a:p>
          <a:p>
            <a:pPr marL="457200" lvl="0" indent="-457200">
              <a:buFont typeface="Wingdings" panose="05000000000000000000" pitchFamily="2" charset="2"/>
              <a:buChar char="q"/>
            </a:pPr>
            <a:r>
              <a:rPr lang="cs-CZ" dirty="0"/>
              <a:t>Krajská pobočka Úřadu práce vydává </a:t>
            </a:r>
            <a:r>
              <a:rPr lang="cs-CZ" b="1" dirty="0"/>
              <a:t>písemné potvrzení </a:t>
            </a:r>
            <a:r>
              <a:rPr lang="cs-CZ" dirty="0"/>
              <a:t>prokazující dobu péče pro účely určení platového tarifu včetně údaje o stupni závislosti osoby, které je péče poskytována – § 29 odst. 6 zákona o sociálních službách. </a:t>
            </a:r>
          </a:p>
          <a:p>
            <a:pPr marL="457200" lvl="0" indent="-457200">
              <a:buFont typeface="Wingdings" panose="05000000000000000000" pitchFamily="2" charset="2"/>
              <a:buChar char="q"/>
            </a:pPr>
            <a:r>
              <a:rPr lang="cs-CZ" dirty="0"/>
              <a:t>Další doklady, resp. jejich kombinace (např. rozhodnutí OSSZ podle § 85 odst. 2 zákona o organizaci a provádění sociálního zabezpečení), event. v kombinaci s čestným prohlášením pečující osoby. </a:t>
            </a:r>
          </a:p>
          <a:p>
            <a:pPr lvl="0">
              <a:lnSpc>
                <a:spcPct val="120000"/>
              </a:lnSpc>
            </a:pPr>
            <a:endParaRPr lang="cs-CZ" dirty="0"/>
          </a:p>
          <a:p>
            <a:pPr lvl="0">
              <a:lnSpc>
                <a:spcPct val="120000"/>
              </a:lnSpc>
            </a:pPr>
            <a:endParaRPr lang="cs-CZ" dirty="0"/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B31FCC2A-5B9E-DC36-B7A8-35C5F464DE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F5A12E-3DFE-4C3E-9036-7893F29C52C1}" type="slidenum">
              <a:rPr lang="cs-CZ" smtClean="0"/>
              <a:t>7</a:t>
            </a:fld>
            <a:endParaRPr lang="cs-CZ"/>
          </a:p>
        </p:txBody>
      </p:sp>
      <p:sp>
        <p:nvSpPr>
          <p:cNvPr id="5" name="Nadpis 1">
            <a:extLst>
              <a:ext uri="{FF2B5EF4-FFF2-40B4-BE49-F238E27FC236}">
                <a16:creationId xmlns:a16="http://schemas.microsoft.com/office/drawing/2014/main" id="{6352B463-6B88-58B7-8C59-8DE182781D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4000" y="862302"/>
            <a:ext cx="9890400" cy="718020"/>
          </a:xfrm>
        </p:spPr>
        <p:txBody>
          <a:bodyPr>
            <a:noAutofit/>
          </a:bodyPr>
          <a:lstStyle/>
          <a:p>
            <a:r>
              <a:rPr lang="cs-CZ" sz="3200" dirty="0"/>
              <a:t>PROKAZOVÁNÍ DOB PÉČE</a:t>
            </a:r>
          </a:p>
        </p:txBody>
      </p:sp>
    </p:spTree>
    <p:extLst>
      <p:ext uri="{BB962C8B-B14F-4D97-AF65-F5344CB8AC3E}">
        <p14:creationId xmlns:p14="http://schemas.microsoft.com/office/powerpoint/2010/main" val="43507037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3D3F0A-2452-FDBB-A62F-053B0B45B7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666724BD-C1C3-F4EF-A2E5-D8A8DF5281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4000" y="417443"/>
            <a:ext cx="9900000" cy="516835"/>
          </a:xfrm>
        </p:spPr>
        <p:txBody>
          <a:bodyPr>
            <a:noAutofit/>
          </a:bodyPr>
          <a:lstStyle/>
          <a:p>
            <a:r>
              <a:rPr lang="cs-CZ" sz="3200" dirty="0"/>
              <a:t>PRAMENY K ZÁPOČTU DOB PÉČE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56C312C3-99EC-4ED9-CC20-FC6E085DA68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3999" y="934278"/>
            <a:ext cx="10537279" cy="5436705"/>
          </a:xfrm>
        </p:spPr>
        <p:txBody>
          <a:bodyPr>
            <a:normAutofit fontScale="25000" lnSpcReduction="20000"/>
          </a:bodyPr>
          <a:lstStyle/>
          <a:p>
            <a:pPr>
              <a:spcAft>
                <a:spcPts val="0"/>
              </a:spcAft>
            </a:pPr>
            <a:endParaRPr lang="cs-CZ" sz="2400" dirty="0"/>
          </a:p>
          <a:p>
            <a:pPr lvl="0">
              <a:lnSpc>
                <a:spcPct val="120000"/>
              </a:lnSpc>
            </a:pPr>
            <a:r>
              <a:rPr lang="cs-CZ" sz="7200" b="1" dirty="0"/>
              <a:t>Ustanovení právní úpravy relevantní pro zápočet</a:t>
            </a:r>
            <a:r>
              <a:rPr lang="cs-CZ" sz="7200" dirty="0"/>
              <a:t> náhradních dob spojených s péčí o </a:t>
            </a:r>
            <a:r>
              <a:rPr lang="cs-CZ" sz="7200" b="1" dirty="0"/>
              <a:t>osobu závislou na pomoci </a:t>
            </a:r>
            <a:r>
              <a:rPr lang="cs-CZ" sz="7200" dirty="0"/>
              <a:t>jiné osoby do praxe: </a:t>
            </a:r>
          </a:p>
          <a:p>
            <a:pPr marL="457200" lvl="0" indent="-457200">
              <a:lnSpc>
                <a:spcPct val="120000"/>
              </a:lnSpc>
              <a:buFont typeface="Wingdings" panose="05000000000000000000" pitchFamily="2" charset="2"/>
              <a:buChar char="q"/>
            </a:pPr>
            <a:r>
              <a:rPr lang="cs-CZ" sz="7200" dirty="0"/>
              <a:t>§ 123 odst. 4 </a:t>
            </a:r>
            <a:r>
              <a:rPr lang="cs-CZ" sz="7200" b="1" dirty="0"/>
              <a:t>zákoníku práce (zákona č. 262/2006 Sb.)</a:t>
            </a:r>
          </a:p>
          <a:p>
            <a:pPr marL="457200" lvl="0" indent="-457200">
              <a:lnSpc>
                <a:spcPct val="120000"/>
              </a:lnSpc>
              <a:buFont typeface="Wingdings" panose="05000000000000000000" pitchFamily="2" charset="2"/>
              <a:buChar char="q"/>
            </a:pPr>
            <a:r>
              <a:rPr lang="cs-CZ" sz="7200" b="1" dirty="0"/>
              <a:t>zákon č. 120/2025 Sb. („</a:t>
            </a:r>
            <a:r>
              <a:rPr lang="cs-CZ" sz="7200" b="1" dirty="0" err="1"/>
              <a:t>flexinovela</a:t>
            </a:r>
            <a:r>
              <a:rPr lang="cs-CZ" sz="7200" b="1" dirty="0"/>
              <a:t>“ ZP)</a:t>
            </a:r>
            <a:r>
              <a:rPr lang="cs-CZ" sz="7200" dirty="0"/>
              <a:t>: s účinností od 1. 6. 2025 rozšířila zápočet dob péče podle zákoníku práce o dobu péče o dospělou blízkou osobu závislou na pomoci jiné osoby ve stupni III nebo ve stupni IV </a:t>
            </a:r>
          </a:p>
          <a:p>
            <a:pPr marL="457200" lvl="0" indent="-457200">
              <a:lnSpc>
                <a:spcPct val="120000"/>
              </a:lnSpc>
              <a:buFont typeface="Wingdings" panose="05000000000000000000" pitchFamily="2" charset="2"/>
              <a:buChar char="q"/>
            </a:pPr>
            <a:r>
              <a:rPr lang="cs-CZ" sz="7200" dirty="0"/>
              <a:t>§ 4 odst. 5 písm. b) a odst. 6 </a:t>
            </a:r>
            <a:r>
              <a:rPr lang="cs-CZ" sz="7200" b="1" dirty="0"/>
              <a:t>nařízení vlády č. 341/2017 Sb.</a:t>
            </a:r>
            <a:r>
              <a:rPr lang="cs-CZ" sz="7200" dirty="0"/>
              <a:t>: platy v oblasti veřejných služeb a správy</a:t>
            </a:r>
            <a:endParaRPr lang="cs-CZ" sz="7200" i="1" dirty="0">
              <a:highlight>
                <a:srgbClr val="FFFF00"/>
              </a:highlight>
            </a:endParaRPr>
          </a:p>
          <a:p>
            <a:pPr marL="457200" lvl="0" indent="-457200">
              <a:lnSpc>
                <a:spcPct val="120000"/>
              </a:lnSpc>
              <a:buFont typeface="Wingdings" panose="05000000000000000000" pitchFamily="2" charset="2"/>
              <a:buChar char="q"/>
            </a:pPr>
            <a:r>
              <a:rPr lang="cs-CZ" sz="7200" dirty="0"/>
              <a:t>§ 3 odst. 2 písm. d) bod 2 </a:t>
            </a:r>
            <a:r>
              <a:rPr lang="cs-CZ" sz="7200" b="1" dirty="0"/>
              <a:t>nařízení vlády č. 304/2017 Sb</a:t>
            </a:r>
            <a:r>
              <a:rPr lang="cs-CZ" sz="7200" dirty="0"/>
              <a:t>.: platy státních zaměstnanců</a:t>
            </a:r>
          </a:p>
          <a:p>
            <a:pPr marL="457200" lvl="0" indent="-457200">
              <a:lnSpc>
                <a:spcPct val="120000"/>
              </a:lnSpc>
              <a:buFont typeface="Wingdings" panose="05000000000000000000" pitchFamily="2" charset="2"/>
              <a:buChar char="q"/>
            </a:pPr>
            <a:r>
              <a:rPr lang="cs-CZ" sz="7200" dirty="0"/>
              <a:t>§ 8 a § 120 odst. 2 a 3 </a:t>
            </a:r>
            <a:r>
              <a:rPr lang="cs-CZ" sz="7200" b="1" dirty="0"/>
              <a:t>zákona č. 108/2006 Sb., o sociálních službách</a:t>
            </a:r>
            <a:r>
              <a:rPr lang="cs-CZ" sz="7200" dirty="0"/>
              <a:t>: vymezení stupňů bezmocnosti + přechodná ustanovení upravující „převod“ úplné bezmocnosti a kategorie dítěte dlouhodobě těžce zdravotně postiženého vyžadujícího mimořádnou péči na III. stupeň závislosti na pomoci jiné osoby podle zákona o sociálních službách                          </a:t>
            </a:r>
          </a:p>
          <a:p>
            <a:pPr marL="457200" lvl="0" indent="-457200">
              <a:lnSpc>
                <a:spcPct val="120000"/>
              </a:lnSpc>
              <a:buFont typeface="Wingdings" panose="05000000000000000000" pitchFamily="2" charset="2"/>
              <a:buChar char="q"/>
            </a:pPr>
            <a:r>
              <a:rPr lang="cs-CZ" sz="7200" dirty="0"/>
              <a:t>§ 22 odst. 1 </a:t>
            </a:r>
            <a:r>
              <a:rPr lang="cs-CZ" sz="7200" b="1" dirty="0"/>
              <a:t>občanského zákoníku</a:t>
            </a:r>
            <a:r>
              <a:rPr lang="cs-CZ" sz="7200" dirty="0"/>
              <a:t>: vymezení osob blízkých </a:t>
            </a:r>
          </a:p>
          <a:p>
            <a:pPr marL="457200" lvl="0" indent="-457200">
              <a:lnSpc>
                <a:spcPct val="120000"/>
              </a:lnSpc>
              <a:buFont typeface="Wingdings" panose="05000000000000000000" pitchFamily="2" charset="2"/>
              <a:buChar char="q"/>
            </a:pPr>
            <a:r>
              <a:rPr lang="cs-CZ" sz="7200" dirty="0"/>
              <a:t>Dále např. vyhlášky č. 284/1995 Sb. a 100/1988 Sb. </a:t>
            </a:r>
          </a:p>
          <a:p>
            <a:pPr algn="just">
              <a:spcAft>
                <a:spcPts val="0"/>
              </a:spcAft>
            </a:pPr>
            <a:endParaRPr lang="cs-CZ" sz="2400" dirty="0"/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6EE89D32-38E9-FD7F-7EDD-06BCBDBAD5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F5A12E-3DFE-4C3E-9036-7893F29C52C1}" type="slidenum">
              <a:rPr lang="cs-CZ" smtClean="0"/>
              <a:t>8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48441548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20707E0-976D-09A7-E15C-19E7985EF57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8548CF78-6350-21D3-31D2-956C3A34175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6400" y="192875"/>
            <a:ext cx="10736400" cy="6480313"/>
          </a:xfrm>
        </p:spPr>
        <p:txBody>
          <a:bodyPr>
            <a:normAutofit fontScale="25000" lnSpcReduction="20000"/>
          </a:bodyPr>
          <a:lstStyle/>
          <a:p>
            <a:endParaRPr lang="cs-CZ" sz="11200" b="1" dirty="0">
              <a:solidFill>
                <a:schemeClr val="accent1"/>
              </a:solidFill>
              <a:ea typeface="+mj-ea"/>
            </a:endParaRPr>
          </a:p>
          <a:p>
            <a:r>
              <a:rPr lang="cs-CZ" sz="11200" b="1" dirty="0">
                <a:solidFill>
                  <a:schemeClr val="accent1"/>
                </a:solidFill>
                <a:ea typeface="+mj-ea"/>
              </a:rPr>
              <a:t>PŘÍKLAD</a:t>
            </a:r>
          </a:p>
          <a:p>
            <a:pPr lvl="0"/>
            <a:r>
              <a:rPr lang="cs-CZ" sz="7200" dirty="0"/>
              <a:t>Zaměstnankyně nastoupila od 1. 11. 2024 k zaměstnavateli spadajícímu pod § 109 odst. 3 zákoníku práce. </a:t>
            </a:r>
          </a:p>
          <a:p>
            <a:pPr lvl="0"/>
            <a:r>
              <a:rPr lang="cs-CZ" sz="7200" dirty="0"/>
              <a:t>V 90. letech pečovala zaměstnankyně postupně celkem </a:t>
            </a:r>
            <a:r>
              <a:rPr lang="cs-CZ" sz="7200" b="1" dirty="0"/>
              <a:t>4 roky </a:t>
            </a:r>
            <a:r>
              <a:rPr lang="cs-CZ" sz="7200" dirty="0"/>
              <a:t>o </a:t>
            </a:r>
            <a:r>
              <a:rPr lang="cs-CZ" sz="7200" b="1" dirty="0"/>
              <a:t>2</a:t>
            </a:r>
            <a:r>
              <a:rPr lang="cs-CZ" sz="7200" dirty="0"/>
              <a:t> nezletilé </a:t>
            </a:r>
            <a:r>
              <a:rPr lang="cs-CZ" sz="7200" b="1" dirty="0"/>
              <a:t>děti</a:t>
            </a:r>
            <a:r>
              <a:rPr lang="cs-CZ" sz="7200" dirty="0"/>
              <a:t> v rámci čerpání příslušných překážek práce (mateřské dovolené a navazující další mateřské dovolené). </a:t>
            </a:r>
          </a:p>
          <a:p>
            <a:pPr lvl="0"/>
            <a:r>
              <a:rPr lang="cs-CZ" sz="7200" dirty="0"/>
              <a:t>Mezi lety 2015 a 2019 pečovala celkem </a:t>
            </a:r>
            <a:r>
              <a:rPr lang="cs-CZ" sz="7200" b="1" dirty="0"/>
              <a:t>4 roky a 6 měsíců </a:t>
            </a:r>
            <a:r>
              <a:rPr lang="cs-CZ" sz="7200" dirty="0"/>
              <a:t>o vlastního nezletilého syna, který byl v důsledku úrazu nezletilým </a:t>
            </a:r>
            <a:r>
              <a:rPr lang="cs-CZ" sz="7200" b="1" dirty="0"/>
              <a:t>dítětem závislým na pomoci jiné fyzické osoby ve stupni III</a:t>
            </a:r>
            <a:r>
              <a:rPr lang="cs-CZ" sz="7200" dirty="0"/>
              <a:t>.   </a:t>
            </a:r>
          </a:p>
          <a:p>
            <a:pPr lvl="0"/>
            <a:r>
              <a:rPr lang="cs-CZ" sz="7200" dirty="0"/>
              <a:t>Po dosažení dospělosti v roce 2019 pečovala zaměstnankyně o svého syna, nadále </a:t>
            </a:r>
            <a:r>
              <a:rPr lang="cs-CZ" sz="7200" b="1" dirty="0"/>
              <a:t>závislého na pomoci jiné osoby ve stupni III</a:t>
            </a:r>
            <a:r>
              <a:rPr lang="cs-CZ" sz="7200" dirty="0"/>
              <a:t>, ještě celkem ještě </a:t>
            </a:r>
            <a:r>
              <a:rPr lang="cs-CZ" sz="7200" b="1" dirty="0"/>
              <a:t>3 roky a 6 měsíců</a:t>
            </a:r>
            <a:r>
              <a:rPr lang="cs-CZ" sz="7200" dirty="0"/>
              <a:t>. Syn představuje vůči matce příbuzného v řadě přímé, je tedy </a:t>
            </a:r>
            <a:r>
              <a:rPr lang="cs-CZ" sz="7200" b="1" dirty="0"/>
              <a:t>osobou blízkou</a:t>
            </a:r>
            <a:r>
              <a:rPr lang="cs-CZ" sz="7200" dirty="0"/>
              <a:t>. </a:t>
            </a:r>
          </a:p>
          <a:p>
            <a:r>
              <a:rPr lang="cs-CZ" sz="7200" dirty="0"/>
              <a:t>Zaměstnavatel u dané zaměstnankyně započetl/započte:</a:t>
            </a:r>
          </a:p>
          <a:p>
            <a:pPr lvl="0"/>
            <a:r>
              <a:rPr lang="cs-CZ" sz="7200" dirty="0"/>
              <a:t>Pro účely určení platového tarifu příslušejícího </a:t>
            </a:r>
            <a:r>
              <a:rPr lang="cs-CZ" sz="7200" b="1" u="sng" dirty="0"/>
              <a:t>za dobu od 1. 11. 2024 do 31. 12. 2024</a:t>
            </a:r>
            <a:r>
              <a:rPr lang="cs-CZ" sz="7200" dirty="0"/>
              <a:t>: celkem </a:t>
            </a:r>
            <a:r>
              <a:rPr lang="cs-CZ" sz="7200" b="1" u="sng" dirty="0"/>
              <a:t>6 let</a:t>
            </a:r>
            <a:r>
              <a:rPr lang="cs-CZ" sz="7200" b="1" dirty="0"/>
              <a:t> </a:t>
            </a:r>
            <a:r>
              <a:rPr lang="cs-CZ" sz="7200" dirty="0"/>
              <a:t>(péče o nezletilé dítě byla poskytována po dobu 8 let a 6 měsíců, avšak uplatní se šestiletý horní limit).</a:t>
            </a:r>
          </a:p>
          <a:p>
            <a:pPr lvl="0"/>
            <a:r>
              <a:rPr lang="cs-CZ" sz="7200" dirty="0"/>
              <a:t>Pro účely určení platového tarifu příslušejícího </a:t>
            </a:r>
            <a:r>
              <a:rPr lang="cs-CZ" sz="7200" b="1" u="sng" dirty="0"/>
              <a:t>za dobu od 1. 1. 2025 do 31. 5. 2025</a:t>
            </a:r>
            <a:r>
              <a:rPr lang="cs-CZ" sz="7200" dirty="0"/>
              <a:t>: celkem </a:t>
            </a:r>
            <a:r>
              <a:rPr lang="cs-CZ" sz="7200" b="1" u="sng" dirty="0"/>
              <a:t>8 let a 6 měsíců</a:t>
            </a:r>
            <a:r>
              <a:rPr lang="cs-CZ" sz="7200" b="1" dirty="0"/>
              <a:t> </a:t>
            </a:r>
            <a:r>
              <a:rPr lang="cs-CZ" sz="7200" dirty="0"/>
              <a:t>(v důsledku odpadnutí šestiletého horního limitu se započtou veškeré doby péče </a:t>
            </a:r>
            <a:r>
              <a:rPr lang="cs-CZ" sz="7200" b="1" u="sng" dirty="0"/>
              <a:t>o dítě</a:t>
            </a:r>
            <a:r>
              <a:rPr lang="cs-CZ" sz="7200" b="1" dirty="0"/>
              <a:t> </a:t>
            </a:r>
            <a:r>
              <a:rPr lang="cs-CZ" sz="7200" dirty="0"/>
              <a:t>– jednak doba péče o dítě získaná čerpáním příslušných překážek v práci, tj. 4 roky, a dále veškerá doba péče o dítě závislé na pomoci jiné osoby ve stupni III, tj. 4 roky a 6 měsíců). </a:t>
            </a:r>
          </a:p>
          <a:p>
            <a:pPr lvl="0"/>
            <a:r>
              <a:rPr lang="cs-CZ" sz="7200" dirty="0"/>
              <a:t>Pro účely určení platového tarifu příslušejícího </a:t>
            </a:r>
            <a:r>
              <a:rPr lang="cs-CZ" sz="7200" b="1" u="sng" dirty="0"/>
              <a:t>za dobu od 1. 6. 2025 do současnosti</a:t>
            </a:r>
            <a:r>
              <a:rPr lang="cs-CZ" sz="7200" dirty="0"/>
              <a:t>: celkem </a:t>
            </a:r>
            <a:r>
              <a:rPr lang="cs-CZ" sz="7200" b="1" u="sng" dirty="0"/>
              <a:t>12 let</a:t>
            </a:r>
            <a:r>
              <a:rPr lang="cs-CZ" sz="7200" b="1" dirty="0"/>
              <a:t> </a:t>
            </a:r>
            <a:r>
              <a:rPr lang="cs-CZ" sz="7200" dirty="0"/>
              <a:t>(od 1. 6. 2025 zahrne zaměstnavatel do započitatelné praxe vedle dob uvedených v předchozím bodě, tj. doby 8 let a 6 měsíců, také dobu péče o </a:t>
            </a:r>
            <a:r>
              <a:rPr lang="cs-CZ" sz="7200" b="1" u="sng" dirty="0"/>
              <a:t>dospělou</a:t>
            </a:r>
            <a:r>
              <a:rPr lang="cs-CZ" sz="7200" dirty="0"/>
              <a:t> (zletilou) blízkou osobu závislou na pomoci jiné osoby ve stupni III, tj. 3 roky a 6 měsíců. Vzorec: 8 let a 6 měsíců + 3 roky a 6 měsíců = 12 let.  </a:t>
            </a:r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C2784F0E-8233-73C0-292C-A6BA96C63F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F5A12E-3DFE-4C3E-9036-7893F29C52C1}" type="slidenum">
              <a:rPr lang="cs-CZ" smtClean="0"/>
              <a:t>9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24574959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9D127878-7249-41F4-8CBC-B5C81373ADD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300000" y="2116183"/>
            <a:ext cx="5400000" cy="1916866"/>
          </a:xfrm>
        </p:spPr>
        <p:txBody>
          <a:bodyPr/>
          <a:lstStyle/>
          <a:p>
            <a:r>
              <a:rPr lang="cs-CZ" dirty="0"/>
              <a:t>Děkuji</a:t>
            </a:r>
            <a:br>
              <a:rPr lang="cs-CZ" dirty="0"/>
            </a:br>
            <a:r>
              <a:rPr lang="cs-CZ" dirty="0"/>
              <a:t>za pozornost.</a:t>
            </a:r>
          </a:p>
        </p:txBody>
      </p:sp>
      <p:sp>
        <p:nvSpPr>
          <p:cNvPr id="5" name="Zástupný symbol pro obsah 2">
            <a:extLst>
              <a:ext uri="{FF2B5EF4-FFF2-40B4-BE49-F238E27FC236}">
                <a16:creationId xmlns:a16="http://schemas.microsoft.com/office/drawing/2014/main" id="{78819B76-FCCF-20DD-93BA-079BCCC6451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300000" y="4245429"/>
            <a:ext cx="5400000" cy="1968940"/>
          </a:xfrm>
        </p:spPr>
        <p:txBody>
          <a:bodyPr>
            <a:normAutofit/>
          </a:bodyPr>
          <a:lstStyle/>
          <a:p>
            <a:endParaRPr lang="en-GB" dirty="0">
              <a:solidFill>
                <a:schemeClr val="accent5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26387024"/>
      </p:ext>
    </p:extLst>
  </p:cSld>
  <p:clrMapOvr>
    <a:masterClrMapping/>
  </p:clrMapOvr>
</p:sld>
</file>

<file path=ppt/theme/theme1.xml><?xml version="1.0" encoding="utf-8"?>
<a:theme xmlns:a="http://schemas.openxmlformats.org/drawingml/2006/main" name="JVS PPT Dark">
  <a:themeElements>
    <a:clrScheme name="JVS barvy">
      <a:dk1>
        <a:srgbClr val="545860"/>
      </a:dk1>
      <a:lt1>
        <a:srgbClr val="FFFFFF"/>
      </a:lt1>
      <a:dk2>
        <a:srgbClr val="0C1838"/>
      </a:dk2>
      <a:lt2>
        <a:srgbClr val="A7A9B3"/>
      </a:lt2>
      <a:accent1>
        <a:srgbClr val="00459B"/>
      </a:accent1>
      <a:accent2>
        <a:srgbClr val="D70C0F"/>
      </a:accent2>
      <a:accent3>
        <a:srgbClr val="F7C1B9"/>
      </a:accent3>
      <a:accent4>
        <a:srgbClr val="690527"/>
      </a:accent4>
      <a:accent5>
        <a:srgbClr val="9DC8E9"/>
      </a:accent5>
      <a:accent6>
        <a:srgbClr val="878A95"/>
      </a:accent6>
      <a:hlink>
        <a:srgbClr val="008C99"/>
      </a:hlink>
      <a:folHlink>
        <a:srgbClr val="452E73"/>
      </a:folHlink>
    </a:clrScheme>
    <a:fontScheme name="Kancelář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JVS PPS Light">
  <a:themeElements>
    <a:clrScheme name="JVS UOSS 1">
      <a:dk1>
        <a:srgbClr val="545860"/>
      </a:dk1>
      <a:lt1>
        <a:srgbClr val="FFFFFF"/>
      </a:lt1>
      <a:dk2>
        <a:srgbClr val="0C1838"/>
      </a:dk2>
      <a:lt2>
        <a:srgbClr val="A7A9B3"/>
      </a:lt2>
      <a:accent1>
        <a:srgbClr val="00459B"/>
      </a:accent1>
      <a:accent2>
        <a:srgbClr val="D70C0F"/>
      </a:accent2>
      <a:accent3>
        <a:srgbClr val="F7C1B9"/>
      </a:accent3>
      <a:accent4>
        <a:srgbClr val="690527"/>
      </a:accent4>
      <a:accent5>
        <a:srgbClr val="9DC8E9"/>
      </a:accent5>
      <a:accent6>
        <a:srgbClr val="878A95"/>
      </a:accent6>
      <a:hlink>
        <a:srgbClr val="008C99"/>
      </a:hlink>
      <a:folHlink>
        <a:srgbClr val="452E73"/>
      </a:folHlink>
    </a:clrScheme>
    <a:fontScheme name="Kancelář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Motiv Office">
  <a:themeElements>
    <a:clrScheme name="Kancelář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celář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84425d0c-addf-400a-87a6-afc0ee9dbf72">
      <Terms xmlns="http://schemas.microsoft.com/office/infopath/2007/PartnerControls"/>
    </lcf76f155ced4ddcb4097134ff3c332f>
    <TaxCatchAll xmlns="00831464-12bf-4283-895c-cf34025d6448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EBA6ECB8027ED14EA7F4217909B41244" ma:contentTypeVersion="14" ma:contentTypeDescription="Vytvoří nový dokument" ma:contentTypeScope="" ma:versionID="7bbb1325551f6061afc829b144b5d6cc">
  <xsd:schema xmlns:xsd="http://www.w3.org/2001/XMLSchema" xmlns:xs="http://www.w3.org/2001/XMLSchema" xmlns:p="http://schemas.microsoft.com/office/2006/metadata/properties" xmlns:ns2="84425d0c-addf-400a-87a6-afc0ee9dbf72" xmlns:ns3="00831464-12bf-4283-895c-cf34025d6448" targetNamespace="http://schemas.microsoft.com/office/2006/metadata/properties" ma:root="true" ma:fieldsID="66aeadf63f830a3d2893aee4d4639285" ns2:_="" ns3:_="">
    <xsd:import namespace="84425d0c-addf-400a-87a6-afc0ee9dbf72"/>
    <xsd:import namespace="00831464-12bf-4283-895c-cf34025d6448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bjectDetectorVersions" minOccurs="0"/>
                <xsd:element ref="ns3:SharedWithUsers" minOccurs="0"/>
                <xsd:element ref="ns3:SharedWithDetails" minOccurs="0"/>
                <xsd:element ref="ns2:MediaServiceSearchProperties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C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4425d0c-addf-400a-87a6-afc0ee9dbf7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13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4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7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9" nillable="true" ma:taxonomy="true" ma:internalName="lcf76f155ced4ddcb4097134ff3c332f" ma:taxonomyFieldName="MediaServiceImageTags" ma:displayName="Značky obrázků" ma:readOnly="false" ma:fieldId="{5cf76f15-5ced-4ddc-b409-7134ff3c332f}" ma:taxonomyMulti="true" ma:sspId="63d20a35-149b-4608-81b4-e7fcde63788c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2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0831464-12bf-4283-895c-cf34025d6448" elementFormDefault="qualified">
    <xsd:import namespace="http://schemas.microsoft.com/office/2006/documentManagement/types"/>
    <xsd:import namespace="http://schemas.microsoft.com/office/infopath/2007/PartnerControls"/>
    <xsd:element name="SharedWithUsers" ma:index="11" nillable="true" ma:displayName="Sdílí se s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2" nillable="true" ma:displayName="Sdílené s podrobnostmi" ma:internalName="SharedWithDetails" ma:readOnly="true">
      <xsd:simpleType>
        <xsd:restriction base="dms:Note">
          <xsd:maxLength value="255"/>
        </xsd:restriction>
      </xsd:simpleType>
    </xsd:element>
    <xsd:element name="TaxCatchAll" ma:index="20" nillable="true" ma:displayName="Taxonomy Catch All Column" ma:hidden="true" ma:list="{80f8d96c-0145-4cae-9194-b341fa58c2ef}" ma:internalName="TaxCatchAll" ma:showField="CatchAllData" ma:web="00831464-12bf-4283-895c-cf34025d6448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 obsahu"/>
        <xsd:element ref="dc:title" minOccurs="0" maxOccurs="1" ma:index="4" ma:displayName="Nadpis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CC91B0F1-BDD1-486A-BD8F-8AC4E1CC693A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2D19C120-5274-443A-93A6-139E5591E124}">
  <ds:schemaRefs>
    <ds:schemaRef ds:uri="http://schemas.microsoft.com/office/2006/metadata/properties"/>
    <ds:schemaRef ds:uri="http://schemas.microsoft.com/office/infopath/2007/PartnerControls"/>
    <ds:schemaRef ds:uri="bb50961a-01f8-4a31-97df-cc737852abde"/>
    <ds:schemaRef ds:uri="d6be7263-8cf3-404f-8f3a-9141da07474e"/>
    <ds:schemaRef ds:uri="7fb0a1d7-cc92-45c9-8286-dc46e5da802e"/>
    <ds:schemaRef ds:uri="9c77bd7a-9b1f-4624-9118-0509aba108d6"/>
  </ds:schemaRefs>
</ds:datastoreItem>
</file>

<file path=customXml/itemProps3.xml><?xml version="1.0" encoding="utf-8"?>
<ds:datastoreItem xmlns:ds="http://schemas.openxmlformats.org/officeDocument/2006/customXml" ds:itemID="{5A544E84-0FBE-40E8-AAAD-29E692AD85C3}"/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15767</TotalTime>
  <Words>1270</Words>
  <Application>Microsoft Office PowerPoint</Application>
  <PresentationFormat>Širokoúhlá obrazovka</PresentationFormat>
  <Paragraphs>80</Paragraphs>
  <Slides>10</Slides>
  <Notes>1</Notes>
  <HiddenSlides>0</HiddenSlides>
  <MMClips>0</MMClips>
  <ScaleCrop>false</ScaleCrop>
  <HeadingPairs>
    <vt:vector size="6" baseType="variant">
      <vt:variant>
        <vt:lpstr>Použitá písma</vt:lpstr>
      </vt:variant>
      <vt:variant>
        <vt:i4>3</vt:i4>
      </vt:variant>
      <vt:variant>
        <vt:lpstr>Motiv</vt:lpstr>
      </vt:variant>
      <vt:variant>
        <vt:i4>2</vt:i4>
      </vt:variant>
      <vt:variant>
        <vt:lpstr>Nadpisy snímků</vt:lpstr>
      </vt:variant>
      <vt:variant>
        <vt:i4>10</vt:i4>
      </vt:variant>
    </vt:vector>
  </HeadingPairs>
  <TitlesOfParts>
    <vt:vector size="15" baseType="lpstr">
      <vt:lpstr>Aptos</vt:lpstr>
      <vt:lpstr>Arial</vt:lpstr>
      <vt:lpstr>Wingdings</vt:lpstr>
      <vt:lpstr>JVS PPT Dark</vt:lpstr>
      <vt:lpstr>JVS PPS Light</vt:lpstr>
      <vt:lpstr>Zohlednění výkonu péče o osobu blízkou v platové sféře – zápočet doby péče do praxe</vt:lpstr>
      <vt:lpstr>NEFORMÁLNÍ PÉČE A ODMĚŇOVÁNÍ PLATEM OBECNĚ</vt:lpstr>
      <vt:lpstr>ZAPOČITATELNÁ PRAXE: POJMY </vt:lpstr>
      <vt:lpstr>ZÁPOČET NÁHRADNÍCH DOB DO PRAXE</vt:lpstr>
      <vt:lpstr>VYMEZENÍ ZAPOČITATELNÝCH DOB NEFORMÁLNÍ PÉČE OD 1. 6. 2025</vt:lpstr>
      <vt:lpstr>Prezentace aplikace PowerPoint</vt:lpstr>
      <vt:lpstr>PROKAZOVÁNÍ DOB PÉČE</vt:lpstr>
      <vt:lpstr>PRAMENY K ZÁPOČTU DOB PÉČE</vt:lpstr>
      <vt:lpstr>Prezentace aplikace PowerPoint</vt:lpstr>
      <vt:lpstr>Děkuji za pozornost.</vt:lpstr>
    </vt:vector>
  </TitlesOfParts>
  <Manager/>
  <Company>Jednotný vizuální styl</Company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Prezentace aplikace PowerPoint</dc:title>
  <dc:subject/>
  <dc:creator>Karel Drašnar</dc:creator>
  <cp:keywords/>
  <dc:description/>
  <cp:lastModifiedBy>Georgián Vít Mgr. (MPSV)</cp:lastModifiedBy>
  <cp:revision>308</cp:revision>
  <cp:lastPrinted>2025-10-24T08:31:40Z</cp:lastPrinted>
  <dcterms:created xsi:type="dcterms:W3CDTF">2025-01-29T13:36:29Z</dcterms:created>
  <dcterms:modified xsi:type="dcterms:W3CDTF">2026-10-22T13:56:55Z</dcterms:modified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0x010100EBA6ECB8027ED14EA7F4217909B41244</vt:lpwstr>
  </property>
  <property fmtid="{D5CDD505-2E9C-101B-9397-08002B2CF9AE}" pid="3" name="MediaServiceImageTags">
    <vt:lpwstr/>
  </property>
  <property fmtid="{D5CDD505-2E9C-101B-9397-08002B2CF9AE}" pid="4" name="MSIP_Label_b3564849-fbfc-4795-ad59-055bb350645f_Enabled">
    <vt:lpwstr>true</vt:lpwstr>
  </property>
  <property fmtid="{D5CDD505-2E9C-101B-9397-08002B2CF9AE}" pid="5" name="MSIP_Label_b3564849-fbfc-4795-ad59-055bb350645f_SetDate">
    <vt:lpwstr>2025-11-05T08:47:26Z</vt:lpwstr>
  </property>
  <property fmtid="{D5CDD505-2E9C-101B-9397-08002B2CF9AE}" pid="6" name="MSIP_Label_b3564849-fbfc-4795-ad59-055bb350645f_Method">
    <vt:lpwstr>Standard</vt:lpwstr>
  </property>
  <property fmtid="{D5CDD505-2E9C-101B-9397-08002B2CF9AE}" pid="7" name="MSIP_Label_b3564849-fbfc-4795-ad59-055bb350645f_Name">
    <vt:lpwstr>M102S01</vt:lpwstr>
  </property>
  <property fmtid="{D5CDD505-2E9C-101B-9397-08002B2CF9AE}" pid="8" name="MSIP_Label_b3564849-fbfc-4795-ad59-055bb350645f_SiteId">
    <vt:lpwstr>65154e19-ce31-44e2-97af-2480f4c17f95</vt:lpwstr>
  </property>
  <property fmtid="{D5CDD505-2E9C-101B-9397-08002B2CF9AE}" pid="9" name="MSIP_Label_b3564849-fbfc-4795-ad59-055bb350645f_ActionId">
    <vt:lpwstr>a46c3e65-4ee5-4762-a82b-3d1c88712a7f</vt:lpwstr>
  </property>
  <property fmtid="{D5CDD505-2E9C-101B-9397-08002B2CF9AE}" pid="10" name="MSIP_Label_b3564849-fbfc-4795-ad59-055bb350645f_ContentBits">
    <vt:lpwstr>0</vt:lpwstr>
  </property>
  <property fmtid="{D5CDD505-2E9C-101B-9397-08002B2CF9AE}" pid="11" name="MSIP_Label_b3564849-fbfc-4795-ad59-055bb350645f_Tag">
    <vt:lpwstr>10, 3, 0, 1</vt:lpwstr>
  </property>
</Properties>
</file>