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6"/>
  </p:notesMasterIdLst>
  <p:sldIdLst>
    <p:sldId id="2145707084" r:id="rId6"/>
    <p:sldId id="2145707190" r:id="rId7"/>
    <p:sldId id="2145707181" r:id="rId8"/>
    <p:sldId id="2145707182" r:id="rId9"/>
    <p:sldId id="2145707183" r:id="rId10"/>
    <p:sldId id="2145707184" r:id="rId11"/>
    <p:sldId id="2145707203" r:id="rId12"/>
    <p:sldId id="2145707196" r:id="rId13"/>
    <p:sldId id="2145707197" r:id="rId14"/>
    <p:sldId id="2145707192" r:id="rId15"/>
    <p:sldId id="2145707198" r:id="rId16"/>
    <p:sldId id="552" r:id="rId17"/>
    <p:sldId id="2145707199" r:id="rId18"/>
    <p:sldId id="2145707200" r:id="rId19"/>
    <p:sldId id="2145707188" r:id="rId20"/>
    <p:sldId id="2145707186" r:id="rId21"/>
    <p:sldId id="655" r:id="rId22"/>
    <p:sldId id="2145707191" r:id="rId23"/>
    <p:sldId id="2145707099" r:id="rId24"/>
    <p:sldId id="2145707202" r:id="rId2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4F7C0A-9041-29B2-A632-6178022101EE}" name="Eliška Melicharová" initials="EM" userId="S::eliska.melicharova@deepview.cz::5ceeb510-f9a6-4daa-8269-1e70726a7470" providerId="AD"/>
  <p188:author id="{E2614A1F-C72D-CD95-ADA2-245572AB704E}" name="Petr Foltyn" initials="PF" userId="7f72c51738aec563" providerId="Windows Live"/>
  <p188:author id="{F21E7A50-7F4A-2E45-9759-73926DCDB6CF}" name="Řežábek Jan, Mgr." initials="ŘJM" userId="S::rezabekj@mzcr.cz::bd313979-6aa0-42e0-8102-6c05a0a9c8b7" providerId="AD"/>
  <p188:author id="{26E8EB71-3462-3777-F66C-03FBD5CE0DFF}" name="Simon Peterka" initials="SP" userId="S::peterkas@mzcr.cz::3b811a30-74f1-46d3-91e1-ab78751954cc" providerId="AD"/>
  <p188:author id="{990665B2-4C8D-C3A8-A0D3-D6A1A2FBF0D1}" name="Michal Myška" initials="MM" userId="S::michal.myska@deepview.cz::548913c2-ac91-44b0-8d6e-722c95b7cead" providerId="AD"/>
  <p188:author id="{8175F4BC-53C4-492B-DE3F-243CB624A3FF}" name="Elen Galstyan" initials="EG" userId="S::elen.galstyan@deepview.cz::7775cdde-75fe-4085-b97f-9c2e9706ca39" providerId="AD"/>
  <p188:author id="{B90E57E3-A4FB-09F5-E37B-A72F02023DA7}" name="Laisková Monika, Mgr." initials="LM" userId="S::mzulaiskovam@mznet.cz::34970638-3a4f-4a5a-802c-0292d50c916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ára Jiráková" initials="KJ" lastIdx="11" clrIdx="0">
    <p:extLst>
      <p:ext uri="{19B8F6BF-5375-455C-9EA6-DF929625EA0E}">
        <p15:presenceInfo xmlns:p15="http://schemas.microsoft.com/office/powerpoint/2012/main" userId="S-1-5-21-2911291989-1281936650-3888358911-170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B32"/>
    <a:srgbClr val="F2B880"/>
    <a:srgbClr val="F9F127"/>
    <a:srgbClr val="3F7AA8"/>
    <a:srgbClr val="093562"/>
    <a:srgbClr val="003A63"/>
    <a:srgbClr val="C0CD22"/>
    <a:srgbClr val="63A8DC"/>
    <a:srgbClr val="4C9BD8"/>
    <a:srgbClr val="346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10"/>
  </p:normalViewPr>
  <p:slideViewPr>
    <p:cSldViewPr snapToGrid="0">
      <p:cViewPr varScale="1">
        <p:scale>
          <a:sx n="60" d="100"/>
          <a:sy n="60" d="100"/>
        </p:scale>
        <p:origin x="2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bez AI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B-48E0-AEC4-5F8D6426B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 AI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B-48E0-AEC4-5F8D6426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06160"/>
        <c:axId val="384603312"/>
      </c:barChart>
      <c:catAx>
        <c:axId val="346306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03312"/>
        <c:crosses val="autoZero"/>
        <c:auto val="1"/>
        <c:lblAlgn val="ctr"/>
        <c:lblOffset val="100"/>
        <c:noMultiLvlLbl val="0"/>
      </c:catAx>
      <c:valAx>
        <c:axId val="38460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630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bez AI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B-48E0-AEC4-5F8D6426B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 AI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B-48E0-AEC4-5F8D6426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06160"/>
        <c:axId val="384603312"/>
      </c:barChart>
      <c:catAx>
        <c:axId val="346306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03312"/>
        <c:crosses val="autoZero"/>
        <c:auto val="1"/>
        <c:lblAlgn val="ctr"/>
        <c:lblOffset val="100"/>
        <c:noMultiLvlLbl val="0"/>
      </c:catAx>
      <c:valAx>
        <c:axId val="38460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630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867824036923252E-2"/>
          <c:y val="4.4871784576889909E-2"/>
          <c:w val="0.94518174194923055"/>
          <c:h val="0.91025643084622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bez AI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B-48E0-AEC4-5F8D6426B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 AI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B-48E0-AEC4-5F8D6426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06160"/>
        <c:axId val="384603312"/>
      </c:barChart>
      <c:catAx>
        <c:axId val="346306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03312"/>
        <c:crosses val="autoZero"/>
        <c:auto val="1"/>
        <c:lblAlgn val="ctr"/>
        <c:lblOffset val="100"/>
        <c:noMultiLvlLbl val="0"/>
      </c:catAx>
      <c:valAx>
        <c:axId val="38460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630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bez AI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1A-41A1-A2B5-254D49F681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 AI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Čas (s)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1A-41A1-A2B5-254D49F68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06160"/>
        <c:axId val="384603312"/>
      </c:barChart>
      <c:catAx>
        <c:axId val="346306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03312"/>
        <c:crosses val="autoZero"/>
        <c:auto val="1"/>
        <c:lblAlgn val="ctr"/>
        <c:lblOffset val="100"/>
        <c:noMultiLvlLbl val="0"/>
      </c:catAx>
      <c:valAx>
        <c:axId val="38460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630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AE9A7-0E7E-C74F-8196-A85038E6F12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cs-CZ"/>
        </a:p>
      </dgm:t>
    </dgm:pt>
    <dgm:pt modelId="{AEFA9362-D504-424D-BA4B-BF6683434DEF}" type="pres">
      <dgm:prSet presAssocID="{FA4AE9A7-0E7E-C74F-8196-A85038E6F128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E3A6840C-BA94-D447-9B7B-BEC89085AE14}" type="presOf" srcId="{FA4AE9A7-0E7E-C74F-8196-A85038E6F128}" destId="{AEFA9362-D504-424D-BA4B-BF6683434D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4:37.3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1 124 24575,'55'-3'0,"0"-2"0,0-3 0,-1-2 0,88-28 0,-116 30 0,33-6 0,0 2 0,113-8 0,123 17 0,-116 1 0,123 5 0,-283 0 0,0 1 0,-1 1 0,1 0 0,-1 1 0,18 10 0,-15-7 0,0-1 0,0-1 0,29 5 0,-8-3 0,-1 1 0,0 2 0,47 20 0,113 63 0,69 45 0,-195-99 0,121 86 0,-146-88 0,87 88 0,-37-30 0,-45-55 0,-39-32 0,-1 2 0,20 19 0,-12-10 0,-2 2 0,-1 1 0,-1 0 0,-1 1 0,26 50 0,70 118 0,-17-34 0,198 439 0,-263-538 0,-21-42 0,-1 1 0,12 31 0,-7-4 0,-3 2 0,7 53 0,-10-58-1365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4:39.6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1 685 24575,'17'3'0,"0"-1"0,0 2 0,0 1 0,0 0 0,-1 1 0,1 0 0,-2 2 0,20 11 0,9 3 0,275 113 0,-225-110 0,-71-20 0,0 1 0,35 13 0,187 97 0,-236-112 0,-1 0 0,1 0 0,0-1 0,0 0 0,0 0 0,0-1 0,14 2 0,-21-4 0,1 0 0,0 0 0,0 0 0,-1 0 0,1 0 0,0-1 0,-1 1 0,1-1 0,0 0 0,-1 0 0,1 0 0,-1 0 0,1 0 0,-1-1 0,0 1 0,1-1 0,-1 1 0,0-1 0,0 0 0,0 0 0,0 0 0,-1 0 0,1 0 0,0 0 0,-1-1 0,1 1 0,-1-1 0,0 1 0,0-1 0,1-4 0,3-14 0,-1-1 0,0 1 0,-2-1 0,-1 0 0,-1 0 0,-1 0 0,-4-28 0,2 22 0,1 0 0,2 0 0,5-54 0,56-147 0,-14 65 0,-9 45 58,-27 89-414,0-1 0,-3 0 1,8-48-1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18.9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492 56 24575,'-7'-1'0,"1"0"0,0 0 0,0 0 0,0-1 0,-8-3 0,-20-5 0,-40-4 0,39 7 0,-62-6 0,86 12 0,-1 1 0,1 0 0,0 1 0,0 0 0,-18 4 0,24-3 0,0 0 0,0 0 0,0 1 0,1-1 0,-1 1 0,1 0 0,0 0 0,-1 0 0,2 1 0,-1 0 0,0-1 0,1 1 0,-1 1 0,-3 4 0,0 3 0,0-1 0,0 1 0,1 0 0,1 0 0,0 0 0,1 1 0,0 0 0,-4 24 0,7-31 0,1-1 0,-1 1 0,1-1 0,1 0 0,-1 1 0,1-1 0,0 1 0,0-1 0,0 0 0,1 0 0,0 0 0,0 0 0,0 0 0,0 0 0,1 0 0,0-1 0,0 1 0,0-1 0,1 0 0,-1 0 0,1 0 0,0 0 0,0-1 0,7 5 0,2-1 0,1 0 0,0 0 0,0-2 0,1 0 0,-1 0 0,1-2 0,20 4 0,39 10 0,-59-12 0,1-1 0,1 0 0,-1-1 0,0 0 0,21-1 0,-27-2 0,-1-1 0,1 0 0,-1-1 0,0 0 0,1 0 0,-1-1 0,0 0 0,0-1 0,-1 0 0,13-7 0,-6 1-341,-1 0 0,0 0-1,24-26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21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1176 0 24575,'0'13'0,"-2"-1"0,1 0 0,-1 0 0,-1 0 0,-6 17 0,-26 57 0,32-79 0,-18 40 0,-1-1 0,-3-1 0,-44 63 0,46-76 0,2 1 0,-16 35 0,1-3 0,-49 103 0,52-98 0,19-45 0,0-1 0,-22 27 0,19-29 0,2 0 0,-19 37 0,12-13 0,-51 115 0,47-100 0,15-36 0,0 0 0,2 0 0,1 1 0,-6 34 0,-17 82 0,24-116 0,-1-1 0,-1 0 0,-2 0 0,0-1 0,-23 36 0,-12 24 0,11-9 0,-4-1 0,-51 71 0,64-107 0,2 2 0,-25 56 0,25-27-1365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23.7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278 30 24575,'-32'-1'0,"14"1"0,-1 0 0,-21 3 0,34-2 0,0 0 0,0 0 0,0 1 0,0 0 0,1 0 0,-1 1 0,1-1 0,0 1 0,0 0 0,-10 8 0,6-3 0,0 1 0,0 0 0,1 0 0,0 1 0,0 0 0,1 1 0,0-1 0,-8 21 0,11-22 0,1 0 0,0 0 0,1 0 0,0 0 0,1 1 0,-1-1 0,2 0 0,-1 1 0,1-1 0,1 1 0,0-1 0,3 13 0,-1-6 0,1-1 0,1 0 0,13 27 0,-15-36 0,1 1 0,-1-1 0,2 0 0,-1-1 0,1 1 0,0-1 0,0 0 0,0 0 0,1 0 0,10 6 0,-10-7 0,12 7 0,31 13 0,-42-21 0,0-1 0,0 0 0,0 0 0,0 0 0,0-1 0,1 0 0,-1-1 0,10 0 0,7-3 0,0 0 0,0-2 0,-1-1 0,0-1 0,0 0 0,-1-2 0,32-17 0,-38 15 0,0 0 0,-1-1 0,0 0 0,-1-1 0,0-1 0,12-16 0,-19 20 0,0 0 0,-1-1 0,0 0 0,-1 0 0,0 0 0,-1-1 0,0 0 0,0 0 0,-2 0 0,1 0 0,-1 0 0,-1 0 0,0-1 0,-1 1 0,-1 0 0,0-1 0,-3-14 0,2 22 0,0-1 0,0 1 0,-1-1 0,0 1 0,-1 0 0,1 0 0,-1 0 0,0 1 0,0-1 0,0 1 0,0 0 0,-1 0 0,0 0 0,0 1 0,0 0 0,0 0 0,-7-3 0,-1 0 0,0 1 0,0 0 0,0 1 0,0 0 0,-1 1 0,-21-2 0,-44 3-1365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42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448 0 24575,'-1'5'0,"1"-1"0,-1 1 0,0-1 0,0 1 0,-1-1 0,0 0 0,1 1 0,-4 3 0,-1 6 0,-105 247 0,95-211 0,-20 93 0,26-90 0,-31 86 0,15-73 0,-43 126 0,58-147 0,7-27 0,0 0 0,-1 0 0,-11 23 0,-5 8 0,3 2 0,-19 81 0,36-130 0,1-1 0,-1 1 0,1 0 0,0 0 0,-1 0 0,1-1 0,0 1 0,0 0 0,0 0 0,1-1 0,-1 1 0,0 0 0,1 0 0,-1 0 0,1-1 0,1 3 0,-2-3 0,1 0 0,0 0 0,0 0 0,0 0 0,0-1 0,-1 1 0,1 0 0,0-1 0,0 1 0,0-1 0,1 1 0,-1-1 0,0 1 0,0-1 0,0 0 0,0 1 0,0-1 0,0 0 0,2 0 0,5 0 0,1-1 0,-1 0 0,1 0 0,-1-1 0,13-4 0,-16 4 0,219-62 0,-153 40 0,-50 16 0,0 1 0,0 1 0,1 1 0,0 0 0,24-1 0,45 5 0,-46 1 0,81-10 0,-45 0-455,1 4 0,84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44.1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500 0 24575,'-3'39'0,"-1"-1"0,-3 0 0,-1 0 0,-1-1 0,-16 38 0,-2 14 0,-46 209 0,59-221 0,-7 153 0,19-182 0,-3 1 0,-1-1 0,-24 85 0,8-60 0,-55 117 0,-58 123 0,128-294-151,1 1-1,1 0 0,0 0 0,2 0 1,0 1-1,1-1 0,1 1 1,2 21-1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48.9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251 751 24575,'1'-8'0,"0"1"0,1-1 0,0 0 0,0 1 0,0-1 0,1 1 0,0 0 0,6-10 0,9-24 0,-16 36 0,36-99 0,-32 91 0,1 1 0,0-1 0,0 1 0,2 1 0,16-20 0,-3 6 0,0-1 0,-2-1 0,-1-1 0,-1 0 0,15-34 0,-22 43 0,1-1 0,2 2 0,0 0 0,1 0 0,0 1 0,1 1 0,1 1 0,1 0 0,0 2 0,37-22 0,-46 30 0,1 0 0,0 1 0,0 0 0,1 1 0,-1 0 0,1 1 0,-1 0 0,19-1 0,11 2 0,41 4 0,-18 0 0,-50-3 0,1 1 0,-1 0 0,25 5 0,-33-5 0,1 1 0,-1 1 0,1-1 0,-1 1 0,0 0 0,0 0 0,0 0 0,0 1 0,-1 0 0,0 0 0,6 6 0,6 10 0,0 1 0,-1 0 0,19 39 0,-25-40 0,-1 0 0,0 0 0,-2 0 0,0 1 0,-1 0 0,3 38 0,-3 131 0,-6-152 0,1-15 0,-2 0 0,-1-1 0,-1 1 0,-1-1 0,-1 0 0,-11 28 0,-1-9 0,-1-1 0,-31 48 0,37-70 0,-1 0 0,-1 0 0,0-1 0,-28 22 0,31-30 0,-1 0 0,-1-1 0,1-1 0,-1 0 0,-29 10 0,-26 13 0,25-8 0,-47 29 0,64-36 0,0-1 0,-45 16 0,62-26 0,-9 0 0,25-13 0,26-16 0,-1 5 0,57-25 0,-74 40 0,0 0 0,0 0 0,1 1 0,-1 1 0,1 1 0,0 0 0,17 0 0,-28 2 0,1 0 0,-1 0 0,0 0 0,1 0 0,-1 1 0,1-1 0,-1 1 0,0 0 0,1 1 0,-1-1 0,0 1 0,0 0 0,0 0 0,0 0 0,-1 1 0,1-1 0,0 1 0,-1 0 0,0 0 0,0 0 0,0 0 0,0 0 0,0 1 0,0 0 0,-1-1 0,0 1 0,4 8 0,13 32 0,-3-4 0,2-1 0,2 0 0,28 39 0,-32-55 0,-1 0 0,-2 1 0,0 1 0,17 45 0,50 122 0,-65-159 0,-10-23 0,-1 0 0,-1 1 0,0-1 0,-1 1 0,1-1 0,-2 1 0,0 0 0,0 0 0,-1-1 0,0 1 0,-1 0 0,0 0 0,-5 19 0,3-22 0,1 0 0,-1 0 0,-1-1 0,1 1 0,-1-1 0,-1 0 0,1 0 0,-1 0 0,0-1 0,-1 0 0,1 0 0,-1 0 0,-1-1 0,1 0 0,-1 0 0,0 0 0,0-1 0,-12 6 0,-12 4 0,-1-2 0,-1-1 0,0-2 0,0-1 0,-1-1 0,0-2 0,-47 1 0,-579-8 0,647 1 0,1 0 0,0-1 0,-1-1 0,1 0 0,1 0 0,-1-1 0,0-1 0,1 0 0,0-1 0,0 0 0,1 0 0,0-2 0,-15-11 0,19 14 8,0-1 0,1 1 0,-1-1 0,1 0 0,0-1 0,1 1 0,0-1 0,0 0 0,0 0 0,1 0 0,0-1 0,0 1 0,1-1 0,-2-9 0,0-7-379,1 0-1,1 0 1,2-31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4:37.3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1 124 24575,'55'-3'0,"0"-2"0,0-3 0,-1-2 0,88-28 0,-116 30 0,33-6 0,0 2 0,113-8 0,123 17 0,-116 1 0,123 5 0,-283 0 0,0 1 0,-1 1 0,1 0 0,-1 1 0,18 10 0,-15-7 0,0-1 0,0-1 0,29 5 0,-8-3 0,-1 1 0,0 2 0,47 20 0,113 63 0,69 45 0,-195-99 0,121 86 0,-146-88 0,87 88 0,-37-30 0,-45-55 0,-39-32 0,-1 2 0,20 19 0,-12-10 0,-2 2 0,-1 1 0,-1 0 0,-1 1 0,26 50 0,70 118 0,-17-34 0,198 439 0,-263-538 0,-21-42 0,-1 1 0,12 31 0,-7-4 0,-3 2 0,7 53 0,-10-58-1365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4:39.6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1 685 24575,'17'3'0,"0"-1"0,0 2 0,0 1 0,0 0 0,-1 1 0,1 0 0,-2 2 0,20 11 0,9 3 0,275 113 0,-225-110 0,-71-20 0,0 1 0,35 13 0,187 97 0,-236-112 0,-1 0 0,1 0 0,0-1 0,0 0 0,0 0 0,0-1 0,14 2 0,-21-4 0,1 0 0,0 0 0,0 0 0,-1 0 0,1 0 0,0-1 0,-1 1 0,1-1 0,0 0 0,-1 0 0,1 0 0,-1 0 0,1 0 0,-1-1 0,0 1 0,1-1 0,-1 1 0,0-1 0,0 0 0,0 0 0,0 0 0,-1 0 0,1 0 0,0 0 0,-1-1 0,1 1 0,-1-1 0,0 1 0,0-1 0,1-4 0,3-14 0,-1-1 0,0 1 0,-2-1 0,-1 0 0,-1 0 0,-1 0 0,-4-28 0,2 22 0,1 0 0,2 0 0,5-54 0,56-147 0,-14 65 0,-9 45 58,-27 89-414,0-1 0,-3 0 1,8-48-1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18.9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492 56 24575,'-7'-1'0,"1"0"0,0 0 0,0 0 0,0-1 0,-8-3 0,-20-5 0,-40-4 0,39 7 0,-62-6 0,86 12 0,-1 1 0,1 0 0,0 1 0,0 0 0,-18 4 0,24-3 0,0 0 0,0 0 0,0 1 0,1-1 0,-1 1 0,1 0 0,0 0 0,-1 0 0,2 1 0,-1 0 0,0-1 0,1 1 0,-1 1 0,-3 4 0,0 3 0,0-1 0,0 1 0,1 0 0,1 0 0,0 0 0,1 1 0,0 0 0,-4 24 0,7-31 0,1-1 0,-1 1 0,1-1 0,1 0 0,-1 1 0,1-1 0,0 1 0,0-1 0,0 0 0,1 0 0,0 0 0,0 0 0,0 0 0,0 0 0,1 0 0,0-1 0,0 1 0,0-1 0,1 0 0,-1 0 0,1 0 0,0 0 0,0-1 0,7 5 0,2-1 0,1 0 0,0 0 0,0-2 0,1 0 0,-1 0 0,1-2 0,20 4 0,39 10 0,-59-12 0,1-1 0,1 0 0,-1-1 0,0 0 0,21-1 0,-27-2 0,-1-1 0,1 0 0,-1-1 0,0 0 0,1 0 0,-1-1 0,0 0 0,0-1 0,-1 0 0,13-7 0,-6 1-341,-1 0 0,0 0-1,24-26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21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1176 0 24575,'0'13'0,"-2"-1"0,1 0 0,-1 0 0,-1 0 0,-6 17 0,-26 57 0,32-79 0,-18 40 0,-1-1 0,-3-1 0,-44 63 0,46-76 0,2 1 0,-16 35 0,1-3 0,-49 103 0,52-98 0,19-45 0,0-1 0,-22 27 0,19-29 0,2 0 0,-19 37 0,12-13 0,-51 115 0,47-100 0,15-36 0,0 0 0,2 0 0,1 1 0,-6 34 0,-17 82 0,24-116 0,-1-1 0,-1 0 0,-2 0 0,0-1 0,-23 36 0,-12 24 0,11-9 0,-4-1 0,-51 71 0,64-107 0,2 2 0,-25 56 0,25-27-1365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23.7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278 30 24575,'-32'-1'0,"14"1"0,-1 0 0,-21 3 0,34-2 0,0 0 0,0 0 0,0 1 0,0 0 0,1 0 0,-1 1 0,1-1 0,0 1 0,0 0 0,-10 8 0,6-3 0,0 1 0,0 0 0,1 0 0,0 1 0,0 0 0,1 1 0,0-1 0,-8 21 0,11-22 0,1 0 0,0 0 0,1 0 0,0 0 0,1 1 0,-1-1 0,2 0 0,-1 1 0,1-1 0,1 1 0,0-1 0,3 13 0,-1-6 0,1-1 0,1 0 0,13 27 0,-15-36 0,1 1 0,-1-1 0,2 0 0,-1-1 0,1 1 0,0-1 0,0 0 0,0 0 0,1 0 0,10 6 0,-10-7 0,12 7 0,31 13 0,-42-21 0,0-1 0,0 0 0,0 0 0,0 0 0,0-1 0,1 0 0,-1-1 0,10 0 0,7-3 0,0 0 0,0-2 0,-1-1 0,0-1 0,0 0 0,-1-2 0,32-17 0,-38 15 0,0 0 0,-1-1 0,0 0 0,-1-1 0,0-1 0,12-16 0,-19 20 0,0 0 0,-1-1 0,0 0 0,-1 0 0,0 0 0,-1-1 0,0 0 0,0 0 0,-2 0 0,1 0 0,-1 0 0,-1 0 0,0-1 0,-1 1 0,-1 0 0,0-1 0,-3-14 0,2 22 0,0-1 0,0 1 0,-1-1 0,0 1 0,-1 0 0,1 0 0,-1 0 0,0 1 0,0-1 0,0 1 0,0 0 0,-1 0 0,0 0 0,0 1 0,0 0 0,0 0 0,-7-3 0,-1 0 0,0 1 0,0 0 0,0 1 0,0 0 0,-1 1 0,-21-2 0,-44 3-1365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1:10:44.7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905 1 24575,'-70'-1'0,"-150"5"0,178-1 0,0 3 0,1 0 0,-51 17 0,72-17 0,-7 1 0,0 2 0,1 1 0,-35 18 0,52-22 0,0 0 0,0 0 0,1 1 0,0 0 0,0 1 0,0-1 0,1 2 0,1-1 0,-1 1 0,1 0 0,1 0 0,-7 14 0,-12 30 0,2 2 0,2 0 0,3 1 0,2 1 0,3 0 0,2 1 0,3 0 0,0 76 0,11 552 0,-3-671 0,0 1 0,1-1 0,1 0 0,0 0 0,1 0 0,10 24 0,46 83 0,-25-56 0,-16-32 0,1-2 0,2-1 0,1 0 0,1-2 0,2 0 0,45 38 0,-49-50 0,2 0 0,0-1 0,0-1 0,2-2 0,27 11 0,33 19 0,-60-30 0,-1-2 0,2 0 0,-1-1 0,1-2 0,1-1 0,-1-1 0,1-1 0,0-2 0,1-1 0,-1-1 0,0-1 0,0-1 0,1-2 0,50-11 0,-24 2 0,97-33 0,-134 38 0,-1-1 0,0 0 0,0-1 0,-1-1 0,0-1 0,-1 0 0,0-1 0,-1-1 0,18-19 0,-8 3 0,-2 0 0,0-1 0,18-37 0,-31 50 0,-1-1 0,-1 0 0,0-1 0,-2 1 0,0-1 0,-1-1 0,3-34 0,-6 32 0,-1-1 0,0 1 0,-2-1 0,0 0 0,-2 1 0,-6-24 0,6 34 0,-1-1 0,0 1 0,0 0 0,-1 0 0,-1 1 0,0-1 0,-1 2 0,0-1 0,-1 1 0,0 0 0,-16-13 0,-27-21 0,-1 3 0,-104-61 0,65 49 0,-40-21 0,113 66 0,0 0 0,0 1 0,0 1 0,-1 1 0,-31-4 0,-23 5-210,-77 5 1,112 0-737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1:10:50.7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593 1065 24575,'5'-1'0,"-1"0"0,0 0 0,0 0 0,0-1 0,0 1 0,0-1 0,0 0 0,6-4 0,21-9 0,7 2 0,0-2 0,-1-1 0,-1-2 0,-1-2 0,0-1 0,56-46 0,-82 61 0,-2-1 0,1-1 0,-1 1 0,0-1 0,0-1 0,-1 1 0,0-1 0,-1 0 0,8-17 0,-8 11 0,-1 0 0,0 0 0,-1 0 0,0-1 0,-1 1 0,-1-16 0,-1 25 0,3-38 0,-3-1 0,-8-71 0,5 102 0,1 0 0,-2 0 0,0 0 0,-1 1 0,0 0 0,-1 0 0,0 0 0,-1 0 0,-1 1 0,0 0 0,0 1 0,-14-14 0,-24-28 0,39 42 0,-2 0 0,0 1 0,0 0 0,-1 0 0,0 1 0,0 0 0,-1 1 0,-1 0 0,1 1 0,-13-6 0,-13-4 0,-1 2 0,0 2 0,-1 1 0,0 2 0,-1 2 0,-66-6 0,101 14 0,-94-4 0,-102 11 0,196-7 0,0 1 0,0 0 0,-1 0 0,1 0 0,0 0 0,1 1 0,-1 0 0,0 0 0,0 1 0,1-1 0,-1 1 0,1 0 0,0 0 0,0 0 0,0 1 0,0 0 0,1-1 0,-1 1 0,1 0 0,0 1 0,0-1 0,1 1 0,-1-1 0,1 1 0,0 0 0,0 0 0,0 0 0,1 0 0,-1 5 0,-2 15 0,1 1 0,2-1 0,0 0 0,5 47 0,-1-31 0,-2 14 0,-1-26 0,1 1 0,9 49 0,-9-71 0,1 0 0,1 0 0,-1-1 0,1 1 0,0-1 0,1 1 0,0-1 0,0 0 0,1 0 0,0-1 0,0 1 0,0-1 0,1 0 0,9 7 0,14 6 0,1-2 0,0-1 0,2-1 0,0-1 0,52 14 0,8 4 0,-5 0 0,98 41 0,-131-54 0,-43-15 0,1-1 0,-1 2 0,0-1 0,0 2 0,0-1 0,0 2 0,10 7 0,7 13 0,-1 2 0,-1 0 0,-2 2 0,40 66 0,-32-48 0,111 189 0,-125-203 0,-1 1 0,-3 0 0,-1 2 0,-1-1 0,6 41 0,0-1 0,-12-56 0,-1 1 0,-1 0 0,2 26 0,-6-40 0,0-1 0,0 1 0,-1-1 0,0 1 0,-1-1 0,1 0 0,-1 1 0,-1-1 0,0 0 0,1 0 0,-2-1 0,1 1 0,-7 9 0,-1-2 0,0-1 0,0 0 0,-1-1 0,-1 0 0,0-1 0,0 0 0,-1-1 0,0 0 0,-1-2 0,0 1 0,-1-2 0,0 0 0,-27 8 0,5-6 0,-1-2 0,-1-1 0,1-2 0,-72-2 0,-40-1 0,-170-7 0,306 4 0,1-1 0,0-1 0,0 0 0,0 0 0,0-2 0,0 0 0,1 0 0,-22-15 0,-7-8 0,-43-39 0,66 52 0,11 9 0,1-1 0,-1-1 0,2 0 0,-1 0 0,1 0 0,0 0 0,1-1 0,0 0 0,1 0 0,0-1 0,0 1 0,1-1 0,1 0 0,0 1 0,-1-13 0,0-10 0,2 1 0,1-1 0,7-59 0,-5 78 0,1 0 0,0 0 0,1 0 0,0 0 0,2 1 0,-1 0 0,1 0 0,1 0 0,1 1 0,0 0 0,0 0 0,1 1 0,0 0 0,18-16 0,-9 13 0,0 0 0,1 1 0,0 1 0,1 1 0,0 1 0,0 0 0,1 2 0,33-10 0,108-24-1365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4:37.3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1 124 24575,'55'-3'0,"0"-2"0,0-3 0,-1-2 0,88-28 0,-116 30 0,33-6 0,0 2 0,113-8 0,123 17 0,-116 1 0,123 5 0,-283 0 0,0 1 0,-1 1 0,1 0 0,-1 1 0,18 10 0,-15-7 0,0-1 0,0-1 0,29 5 0,-8-3 0,-1 1 0,0 2 0,47 20 0,113 63 0,69 45 0,-195-99 0,121 86 0,-146-88 0,87 88 0,-37-30 0,-45-55 0,-39-32 0,-1 2 0,20 19 0,-12-10 0,-2 2 0,-1 1 0,-1 0 0,-1 1 0,26 50 0,70 118 0,-17-34 0,198 439 0,-263-538 0,-21-42 0,-1 1 0,12 31 0,-7-4 0,-3 2 0,7 53 0,-10-58-1365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4:39.6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1 685 24575,'17'3'0,"0"-1"0,0 2 0,0 1 0,0 0 0,-1 1 0,1 0 0,-2 2 0,20 11 0,9 3 0,275 113 0,-225-110 0,-71-20 0,0 1 0,35 13 0,187 97 0,-236-112 0,-1 0 0,1 0 0,0-1 0,0 0 0,0 0 0,0-1 0,14 2 0,-21-4 0,1 0 0,0 0 0,0 0 0,-1 0 0,1 0 0,0-1 0,-1 1 0,1-1 0,0 0 0,-1 0 0,1 0 0,-1 0 0,1 0 0,-1-1 0,0 1 0,1-1 0,-1 1 0,0-1 0,0 0 0,0 0 0,0 0 0,-1 0 0,1 0 0,0 0 0,-1-1 0,1 1 0,-1-1 0,0 1 0,0-1 0,1-4 0,3-14 0,-1-1 0,0 1 0,-2-1 0,-1 0 0,-1 0 0,-1 0 0,-4-28 0,2 22 0,1 0 0,2 0 0,5-54 0,56-147 0,-14 65 0,-9 45 58,-27 89-414,0-1 0,-3 0 1,8-48-1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18.9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492 56 24575,'-7'-1'0,"1"0"0,0 0 0,0 0 0,0-1 0,-8-3 0,-20-5 0,-40-4 0,39 7 0,-62-6 0,86 12 0,-1 1 0,1 0 0,0 1 0,0 0 0,-18 4 0,24-3 0,0 0 0,0 0 0,0 1 0,1-1 0,-1 1 0,1 0 0,0 0 0,-1 0 0,2 1 0,-1 0 0,0-1 0,1 1 0,-1 1 0,-3 4 0,0 3 0,0-1 0,0 1 0,1 0 0,1 0 0,0 0 0,1 1 0,0 0 0,-4 24 0,7-31 0,1-1 0,-1 1 0,1-1 0,1 0 0,-1 1 0,1-1 0,0 1 0,0-1 0,0 0 0,1 0 0,0 0 0,0 0 0,0 0 0,0 0 0,1 0 0,0-1 0,0 1 0,0-1 0,1 0 0,-1 0 0,1 0 0,0 0 0,0-1 0,7 5 0,2-1 0,1 0 0,0 0 0,0-2 0,1 0 0,-1 0 0,1-2 0,20 4 0,39 10 0,-59-12 0,1-1 0,1 0 0,-1-1 0,0 0 0,21-1 0,-27-2 0,-1-1 0,1 0 0,-1-1 0,0 0 0,1 0 0,-1-1 0,0 0 0,0-1 0,-1 0 0,13-7 0,-6 1-341,-1 0 0,0 0-1,24-26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21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1176 0 24575,'0'13'0,"-2"-1"0,1 0 0,-1 0 0,-1 0 0,-6 17 0,-26 57 0,32-79 0,-18 40 0,-1-1 0,-3-1 0,-44 63 0,46-76 0,2 1 0,-16 35 0,1-3 0,-49 103 0,52-98 0,19-45 0,0-1 0,-22 27 0,19-29 0,2 0 0,-19 37 0,12-13 0,-51 115 0,47-100 0,15-36 0,0 0 0,2 0 0,1 1 0,-6 34 0,-17 82 0,24-116 0,-1-1 0,-1 0 0,-2 0 0,0-1 0,-23 36 0,-12 24 0,11-9 0,-4-1 0,-51 71 0,64-107 0,2 2 0,-25 56 0,25-27-1365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8:45:23.7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278 30 24575,'-32'-1'0,"14"1"0,-1 0 0,-21 3 0,34-2 0,0 0 0,0 0 0,0 1 0,0 0 0,1 0 0,-1 1 0,1-1 0,0 1 0,0 0 0,-10 8 0,6-3 0,0 1 0,0 0 0,1 0 0,0 1 0,0 0 0,1 1 0,0-1 0,-8 21 0,11-22 0,1 0 0,0 0 0,1 0 0,0 0 0,1 1 0,-1-1 0,2 0 0,-1 1 0,1-1 0,1 1 0,0-1 0,3 13 0,-1-6 0,1-1 0,1 0 0,13 27 0,-15-36 0,1 1 0,-1-1 0,2 0 0,-1-1 0,1 1 0,0-1 0,0 0 0,0 0 0,1 0 0,10 6 0,-10-7 0,12 7 0,31 13 0,-42-21 0,0-1 0,0 0 0,0 0 0,0 0 0,0-1 0,1 0 0,-1-1 0,10 0 0,7-3 0,0 0 0,0-2 0,-1-1 0,0-1 0,0 0 0,-1-2 0,32-17 0,-38 15 0,0 0 0,-1-1 0,0 0 0,-1-1 0,0-1 0,12-16 0,-19 20 0,0 0 0,-1-1 0,0 0 0,-1 0 0,0 0 0,-1-1 0,0 0 0,0 0 0,-2 0 0,1 0 0,-1 0 0,-1 0 0,0-1 0,-1 1 0,-1 0 0,0-1 0,-3-14 0,2 22 0,0-1 0,0 1 0,-1-1 0,0 1 0,-1 0 0,1 0 0,-1 0 0,0 1 0,0-1 0,0 1 0,0 0 0,-1 0 0,0 0 0,0 1 0,0 0 0,0 0 0,-7-3 0,-1 0 0,0 1 0,0 0 0,0 1 0,0 0 0,-1 1 0,-21-2 0,-44 3-1365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9:54:56.48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1 757 24575,'0'-14'0,"1"0"0,1 1 0,0-1 0,1 1 0,1 0 0,0 0 0,0 0 0,1 0 0,1 1 0,0 0 0,9-13 0,9-9 0,2 1 0,38-39 0,-49 58 0,0 0 0,32-21 0,-34 26 0,1 0 0,-1-1 0,-1-1 0,0 0 0,15-20 0,-20 23 0,3-6 0,0 0 0,1 1 0,0 1 0,1 0 0,14-11 0,-14 12 0,0 0 0,0 0 0,-2-1 0,13-16 0,-18 19 0,1 1 0,0 0 0,0 1 0,1-1 0,0 1 0,0 1 0,1-1 0,-1 1 0,1 0 0,1 1 0,-1 0 0,1 0 0,0 1 0,13-4 0,12 3 0,1 1 0,0 1 0,49 4 0,-36 0 0,50-6 0,-44-2 0,-2 0 0,71 0 0,-105 7 0,1 1 0,-1 1 0,0 1 0,0 1 0,0 0 0,0 2 0,26 10 0,-30-10 0,-1 1 0,0 0 0,0 0 0,-1 2 0,0-1 0,0 1 0,-1 1 0,0 0 0,14 18 0,-18-18 0,0 1 0,-1 0 0,0 0 0,-1 0 0,-1 0 0,0 1 0,0 0 0,-1 0 0,0 0 0,-1 0 0,0 23 0,-4 208 0,-2-102 0,3-109 0,-2 1 0,-2 0 0,-1-1 0,-1 0 0,-2 0 0,-19 47 0,0-17 0,-2-1 0,-44 65 0,53-96 0,-2-2 0,-1-1 0,-1-1 0,-33 27 0,26-24 0,16-16 0,0-2 0,0 0 0,-1 0 0,-22 8 0,17-8 0,-39 27 0,-199 168 0,182-130 0,52-49 0,-1-1 0,-36 26 0,46-39 0,2 0 0,-23 25 0,-16 15 0,22-29 0,22-17 0,0 0 0,0 1 0,0 0 0,1 0 0,0 1 0,-13 18 0,22-27 0,-1 1 0,1-1 0,0 1 0,0 0 0,0-1 0,0 1 0,0-1 0,0 1 0,0-1 0,0 1 0,0-1 0,0 1 0,1-1 0,-1 1 0,0-1 0,0 1 0,0-1 0,1 0 0,-1 1 0,0-1 0,0 1 0,1-1 0,-1 1 0,0-1 0,1 0 0,-1 1 0,1-1 0,-1 0 0,0 1 0,1-1 0,-1 0 0,1 0 0,-1 1 0,1-1 0,-1 0 0,1 0 0,-1 0 0,1 0 0,-1 0 0,1 0 0,-1 0 0,1 0 0,-1 0 0,1 0 0,-1 0 0,1 0 0,27 2 0,6-6 0,53-12 0,-51 8 0,49-4 0,363 8 0,-234 6 0,296-2-1365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09:55:22.7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607 45 24575,'-103'-1'0,"-115"4"0,210-3 0,1 2 0,-1-1 0,1 1 0,0 0 0,0 1 0,-1-1 0,1 1 0,1 1 0,-1 0 0,1-1 0,-1 2 0,1-1 0,0 1 0,0 0 0,1 0 0,0 1 0,0 0 0,0 0 0,0 0 0,1 0 0,0 1 0,-5 10 0,-3 14 0,0 0 0,2 0 0,2 1 0,-6 35 0,-6 24 0,12-57 0,2 1 0,1 0 0,1 67 0,3-60 0,-2 0 0,-8 47 0,-2-2 0,4 0 0,4 0 0,7 96 0,0-61 0,0-92 0,1 1 0,2-1 0,11 39 0,-6-25 0,-2-17 0,2-1 0,0 0 0,1-1 0,2 0 0,0 0 0,31 40 0,-30-44 0,-6-7 0,0 1 0,-1 0 0,-1 1 0,7 21 0,-10-25 0,0 0 0,1 0 0,1-1 0,0 1 0,0-1 0,1-1 0,1 1 0,0-1 0,9 11 0,25 27 0,-36-40 0,0-1 0,0 0 0,1 0 0,0 0 0,1-1 0,-1 0 0,1 0 0,0-1 0,1 0 0,-1 0 0,1 0 0,0-1 0,15 5 0,292 62 0,-262-63 0,0-2 0,1-2 0,-1-3 0,56-6 0,-96 4 0,0-1 0,0-1 0,0-1 0,0 0 0,-1 0 0,1-1 0,-1-1 0,-1 0 0,1 0 0,-1-1 0,0-1 0,-1 0 0,1 0 0,14-17 0,-7 4 0,-2 0 0,0-1 0,-1-1 0,-1 0 0,-2-1 0,12-28 0,14-17 0,-30 57 0,0-1 0,-1 0 0,0 0 0,-1 0 0,7-25 0,1-18 0,-4 17 0,-1 0 0,-2-1 0,3-57 0,-9 53 0,1 1 0,3 0 0,10-46 0,-5 25 0,-3-1 0,-3 1 0,-7-121 0,0 53 0,0 69 0,-4 1 0,-20-93 0,25 148 0,0 0 0,-1 0 0,0 0 0,0 0 0,0 0 0,-1 1 0,0-1 0,0 1 0,-1 0 0,-9-9 0,-6-5 0,-37-27 0,6 4 0,-7 1 0,48 36 0,0 0 0,1-1 0,0 0 0,0 0 0,0-1 0,-12-15 0,-6-15 0,7 10 0,0 1 0,-38-39 0,50 59 0,1 1 0,-1-1 0,0 1 0,-1 1 0,1-1 0,-1 1 0,0 1 0,-1 0 0,1 0 0,-1 1 0,1 0 0,-1 0 0,-12 0 0,2 0 24,-1 2 0,0 1 0,1 0 0,-26 4 0,37-2-138,0-1 0,1 2-1,-1-1 1,1 1 0,0 0 0,0 1-1,0 0 1,0 0 0,0 0 0,1 1-1,0 1 1,-9 7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30.1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24575,'7'5'0,"1"0"0,-1-1 0,1 0 0,0 0 0,1-1 0,-1 0 0,0 0 0,1-1 0,0 0 0,-1-1 0,1 0 0,0 0 0,0-1 0,10 0 0,38 5 0,27 4 0,1-4 0,117-7 0,-60 0 0,104-10 0,-184 7 0,-36 4 0,2-3 0,0 3 0,0 0 0,0 2 0,1 0 0,45 10 0,-53-3 0,0 0 0,21 12 0,28 12 0,-34-18 0,35 21 0,27 10 0,-43-26 0,-32-12 0,-1 0 0,-1 2 0,1 0 0,19 13 0,-7 0 0,62 43 0,-76-49 0,47 38 0,63 65 0,-99-86 0,-1 0 0,-2 2 0,-2 1 0,29 51 0,-36-49 0,-1-2 0,1-1 0,27 37 0,2-10 0,-30-42 0,-2 0 0,-1 1 0,0 1 0,-2 0 0,0 1 0,12 32 0,-5-6 0,26 49 0,-27-62 0,-2 1 0,-1 1 0,12 47 0,-10-26 0,31 71 0,1 3 0,-23-40 0,-11-36 0,31 72 0,-30-94 0,-9-19 0,-1 0 0,0 0 0,8 33 0,29 113 0,-24-95 0,13 74 0,-18 70 0,-6-138-1365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32.1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0 385 24575,'8'0'0,"-1"1"0,1 0 0,-1 0 0,0 1 0,1 0 0,-1 0 0,0 1 0,0 0 0,0 0 0,-1 0 0,1 1 0,-1 0 0,8 6 0,6 8 0,0 0 0,25 30 0,4 5 0,61 57 0,101 90 0,-169-164 0,-23-18 0,2-1 0,0-1 0,0-1 0,39 20 0,-38-23 0,-1 1 0,23 18 0,-32-21 0,2 0 0,-1-1 0,1-1 0,1 0 0,-1 0 0,1-2 0,29 9 0,-42-14 0,1-1 0,-1 0 0,0-1 0,0 1 0,1 0 0,-1-1 0,0 1 0,0-1 0,0 0 0,1 1 0,-1-1 0,0 0 0,0-1 0,0 1 0,0 0 0,-1 0 0,1-1 0,0 1 0,0-1 0,-1 0 0,1 1 0,-1-1 0,0 0 0,1 0 0,-1 0 0,0 0 0,1-3 0,5-9 0,0 0 0,8-29 0,-10 27 0,18-43 0,2 0 0,3 2 0,3 1 0,62-87 0,-39 73 0,3 2 0,119-108 0,74-80 0,-230 234 0,33-30-1365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37.0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168 1 24575,'0'662'0,"-8"-548"0,3-81 0,3 1 0,2 59 0,1-91 0,-1 0 0,1 0 0,0 0 0,0-1 0,0 1 0,0 0 0,0 0 0,0-1 0,0 1 0,0-1 0,1 1 0,-1-1 0,1 0 0,-1 1 0,1-1 0,-1 0 0,1 0 0,0 0 0,-1 0 0,1 0 0,0-1 0,0 1 0,0-1 0,0 1 0,0-1 0,-1 1 0,1-1 0,0 0 0,0 0 0,4 0 0,10 1 0,0-1 0,27-4 0,-31 3 0,37-5 0,99-4 0,-114 10 0,-7 0 0,0 1 0,29 4 0,-47-3 0,0 0 0,1 0 0,-1 1 0,0 1 0,0-1 0,-1 2 0,1-1 0,-1 1 0,13 9 0,25 23 0,45 46 0,-76-68 0,0 1 0,-2 1 0,0 0 0,-1 1 0,0 1 0,12 28 0,-18-30 0,0 1 0,4 26 0,-6-26 0,0 1 0,11 25 0,-4-18 0,-1 1 0,-1 0 0,-2 0 0,0 1 0,-2 0 0,-1 0 0,-2 1 0,0 28 0,-1 35 0,-3 71 0,1-155 0,-1 0 0,0 0 0,-1 0 0,0 0 0,0-1 0,0 1 0,-1-1 0,0 0 0,-11 13 0,-14 28 0,22-35 0,-1 0 0,-1-1 0,0-1 0,0 1 0,-1-2 0,-1 1 0,-13 10 0,19-18 0,0 1 0,0-1 0,-1 0 0,1 0 0,-1 0 0,1-1 0,-1 0 0,0 0 0,0-1 0,-10 2 0,-65 1 0,63-4 0,0 0 0,-31 5 0,15 1 0,-44 1 0,-6 1 0,37-3 0,0-3 0,-50-4 0,16 1 0,57-2-195,-1-1 0,1 0 0,0-2 0,0-1 0,0-1 0,-43-21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38.58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24575,'9'1'0,"0"0"0,0 1 0,-1 0 0,1 1 0,-1 0 0,1 0 0,12 8 0,24 8 0,-8-10 0,0 0 0,0-3 0,69 4 0,119-11 0,-94-1 0,-59 2-1365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43.76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968 1 24575,'-581'0'0,"573"0"0,0 1 0,0 0 0,0 0 0,0 1 0,0 0 0,1 1 0,-1 0 0,1 0 0,0 0 0,0 1 0,0 0 0,0 0 0,-9 9 0,-6 6 0,1 1 0,-26 32 0,16-17 0,15-19 0,1 1 0,0 1 0,1 1 0,1 0 0,1 0 0,1 2 0,0-1 0,-13 39 0,19-37 0,0 0 0,1 0 0,1 1 0,2-1 0,0 36 0,0 95 0,3 125 0,5-216 0,2 34 0,-10-66 0,2-1 0,1 1 0,1-1 0,11 47 0,-10-57 0,0-1 0,-2 1 0,0 0 0,-2 20 0,0-16 0,2 0 0,3 24 0,6 49 0,-4-23 0,27 78 0,-30-139 0,0 0 0,1 0 0,1-1 0,0 1 0,0-1 0,1 0 0,1-1 0,17 19 0,-12-12 0,-8-11 0,0 0 0,0-1 0,1 1 0,0-1 0,0 0 0,0-1 0,0 1 0,1-1 0,0-1 0,11 5 0,-7-4 0,1 0 0,0-2 0,1 1 0,-1-1 0,24 0 0,41 6 0,12-1 0,22-5 0,91-5 0,-175 0 0,-1-2 0,1-1 0,33-13 0,-19 3 0,-25 9 0,1 1 0,29-7 0,-31 8 0,0-1 0,0 0 0,-1 0 0,0-2 0,0 0 0,-1 0 0,24-21 0,-11 10 0,-7 4 0,0 0 0,-1-2 0,0 0 0,-2 0 0,0-2 0,-1 0 0,15-25 0,-19 20 0,-2 0 0,0-1 0,-2 0 0,0-1 0,3-28 0,6-23 0,-11 56 0,-1 3 0,1-1 0,8-18 0,-8 21 0,-1 0 0,-1 0 0,-1 0 0,0 0 0,-1 0 0,-1-1 0,0 1 0,-3-17 0,1-21 0,2-391 0,-2 418 0,-1 1 0,-6-29 0,5 33 0,-1-1 0,-2 1 0,0 0 0,-21-42 0,11 24 0,-8-20 0,-32-67 0,40 84 0,15 37 0,0-1 0,-1 0 0,1 1 0,-2-1 0,1 1 0,-1 0 0,-6-9 0,-60-73-1365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45.6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455 36 24575,'-7'-1'0,"0"0"0,0 0 0,0 0 0,0-1 0,1 0 0,-8-4 0,-30-7 0,18 10 0,1 0 0,-1 1 0,0 2 0,1 0 0,-1 2 0,0 1 0,1 1 0,-35 10 0,55-12 0,0 1 0,0-1 0,1 1 0,-1 1 0,1-1 0,0 0 0,0 1 0,0 0 0,0 0 0,1 0 0,-1 1 0,1-1 0,1 1 0,-1-1 0,0 1 0,1 0 0,-2 7 0,-1 2 0,0 1 0,2 0 0,0-1 0,0 1 0,0 18 0,3-24 0,0 0 0,0 0 0,1 1 0,0-1 0,0 0 0,1 0 0,1 0 0,0 0 0,0 0 0,0-1 0,8 14 0,-8-18 0,0 0 0,0 1 0,0-1 0,0 0 0,1 0 0,0-1 0,0 1 0,0-1 0,0 0 0,1 0 0,-1 0 0,1-1 0,-1 0 0,1 1 0,0-2 0,0 1 0,0 0 0,0-1 0,1 0 0,-1 0 0,9 0 0,179-5 0,-185 2-54,0 1-1,-1-2 0,0 1 1,1-1-1,-1 0 1,0-1-1,0 1 0,-1-1 1,1-1-1,-1 1 1,0-1-1,0 0 0,0-1 1,-1 1-1,0-1 0,0 0 1,0-1-1,-1 1 1,0-1-1,0 0 0,-1 0 1,1 0-1,-2 0 1,5-14-1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47.2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1073 1 24575,'-5'1'0,"0"0"0,0 1 0,0 0 0,0 0 0,1 1 0,-1-1 0,1 1 0,-1 0 0,1 0 0,0 0 0,-5 6 0,-4 2 0,-20 13 0,-88 74 0,108-86 0,0 1 0,2 0 0,0 1 0,0 0 0,1 0 0,-14 30 0,9-17 0,-1 0 0,-1-1 0,-26 31 0,18-25 0,-23 39 0,13 5 0,11-19 0,-55 127 0,53-120 0,-64 176 0,-78 330 0,120-389 0,-50 249 0,90-382-15,3-25-435,2 1 0,-1 25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8:01:49.0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366 33 24575,'0'-2'0,"-1"1"0,1-1 0,-1 1 0,1-1 0,-1 1 0,1 0 0,-1-1 0,0 1 0,0-1 0,1 1 0,-1 0 0,0 0 0,0-1 0,-1 1 0,1 0 0,0 0 0,0 0 0,0 0 0,-1 0 0,1 1 0,0-1 0,-1 0 0,1 1 0,-1-1 0,1 1 0,-1-1 0,1 1 0,-1-1 0,1 1 0,-1 0 0,1 0 0,-3 0 0,-10-1 0,0 0 0,-25 2 0,23 0 0,7 0 0,1 0 0,-1 1 0,0 0 0,1 1 0,0-1 0,-1 2 0,1-1 0,0 1 0,1 0 0,-10 7 0,-1 2 0,0 0 0,2 1 0,-16 16 0,24-22 0,1 1 0,0 0 0,0 0 0,1 1 0,-7 13 0,11-19 0,0 0 0,0 0 0,1 0 0,0 0 0,-1 0 0,1 0 0,1 0 0,-1 1 0,1-1 0,-1 0 0,1 0 0,0 1 0,1-1 0,-1 0 0,1 1 0,0-1 0,1 4 0,-1-6 0,0 0 0,1-1 0,-1 1 0,0-1 0,1 1 0,-1-1 0,0 1 0,1-1 0,0 0 0,-1 0 0,1 0 0,0 0 0,-1 0 0,1 0 0,0-1 0,0 1 0,2 0 0,40 8 0,-21-5 0,50 20 0,-57-17 0,0-1 0,0-1 0,1 0 0,-1-2 0,1 1 0,29 0 0,-43-4 0,-1-1 0,1 0 0,0 0 0,0 0 0,-1 0 0,1 0 0,-1 0 0,1-1 0,-1 1 0,1-1 0,-1 0 0,0 0 0,0 1 0,0-1 0,0-1 0,0 1 0,0 0 0,0 0 0,-1-1 0,1 1 0,-1-1 0,0 0 0,0 1 0,2-5 0,2-9 0,1-1 0,4-31 0,-8 40 0,1-6-1365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5EE49-23C6-4FA1-857D-D30BE7977634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D4EAD-15A1-4C9D-A3A3-35552D4344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179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B03F1-5455-A142-6626-9AD67C6B8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9BC70EE-31BE-66C8-FA37-0A896D1FD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8EB67FB-9CB1-86B0-DF84-34DD596F5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9BDE51E-3C26-758B-A85B-B6DE543D7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1885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65B0-A8FA-DB54-FC45-82F652885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EE7C05-9A2C-1CBF-1F20-DCAFD7643E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D357F4-A032-68D5-0C60-B53A57EA6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F2C2B-FA1E-3592-DB91-7D891A66C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BB30E-135C-4FBC-8921-43CE8455C17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01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BE436-AFC7-B90F-E5ED-C49E4B13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BCA5882-5898-CF06-56E4-42ABD2662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1830056-F14B-75C5-9230-881EFB4EF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66E7F21-A797-598D-E10E-FC91454F5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5513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F8323-1E66-1719-4F4F-3829835D7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1FDE7D8-FC70-B66B-0B1C-50C691E90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56EF0AC-13F3-1549-95BD-B56A38364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2B72AB0-58F2-4BA4-FD9B-794C15B01F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651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F947-6E97-5DF7-5E0D-76DA38610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2D8D59C-0CF8-C6A6-89EB-E23DC7DBF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61DAB70-AF95-9CE6-3466-420BD2D28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AA0D419-1992-0885-37BB-A08671C0B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245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32C8F-9A74-24FD-ADE0-009E15FA1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C7F57C1-DDE4-8A43-6ADF-E97FF77FD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858424C-42AF-B547-205D-1FA8268DC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1DCA216-E914-3228-17E9-1F7032EA1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5795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CB9D6-FB7B-9AA2-4C40-E27749507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864D3A8-2272-7034-69F7-377AC58E5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29880C9-D6AF-F8AF-7ABD-B0A6FC6FE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A1A8C5-C5C5-F264-26B7-A1ECE5496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743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31E7-901C-81C4-2FA6-473F57CCF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087F8FD-50FF-0C98-9D5A-B9723FFC9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F41CC16-2E7B-632D-6129-2C8CC7180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E25D8C6-403B-4B93-848D-B3C128BEF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4796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33C20-079D-D89B-D083-D0016782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2F3B927-858A-B116-CBFC-0104A5EFA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D3670EB-6D0B-955F-DFFA-F441D3710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10C3D8-A5BF-0480-C392-50A754094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3AAB5-6C58-694A-8F01-50A5423AF5D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089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C5B27-59C3-AC3D-0D39-C0645CE21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9BC155C-37D4-DDD4-F3B0-EAB13D108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487FDAF-26F7-DFC0-E904-E8DBC569D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RID není přímo v zákonu, proto uvedeno v boxu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5566BA1-72C4-A197-6D0B-59A3FE2516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3415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D7B5-A6E3-8E3D-4CC0-A46FA9E9D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9743652-7F2A-B8DA-016F-29DEDC06F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9FCF734-4517-AF4E-8E90-11A53265C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173A337-8FE7-846C-7F87-AFC1D4B24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871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EF5F04-2CF6-4412-ABA4-6A9DEAB00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2849DFE-6405-426A-A942-D15DA2B41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84A4C5-F0EE-4904-8D7F-70DD165E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8296BD-7400-4136-A505-C295019A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8CAF-2758-4057-8842-CA8A5F8F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24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3593D6-5E72-46E0-8609-B3C4C56D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95881E-EF6E-4C6E-8CD6-F7CBBA5F1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AD70B8-1E56-4147-AFE8-FBD915CB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7E416-C1E9-4A4A-9A21-4134EC34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0FE17E-4CC4-4DF2-B03F-3315BD24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65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BF105E-68CD-41F5-B29E-FC066376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557284-CDAB-42CA-AAC7-890C775A3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283D1C-0B80-4BD9-82CC-18D70DF7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E823B-175F-401A-86DD-56AED80C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5BCB87-A096-46CE-A7AB-21626DD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8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060D0-0398-4E94-997D-486C5EAB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0BA8DE-A023-4784-9C24-5F54ADB47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E70A725-9AC0-4328-BEE0-5C92B037A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EA8F1F-1920-4E2D-B7B4-658F1AB5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2C335-96C2-46CC-85FD-26EBBC42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C787420-5B93-4AB9-9297-31A56EB4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72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14DFC-AD82-4229-AF85-DCBA3B43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3E0A51-C50F-4BEB-8034-995ED134A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0AA962-E8E4-4F68-ADD3-32DF52E7E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9BBE84-B6A0-47B4-A765-72F94C19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2CF32B-66C2-48E5-9188-6811AECCF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5099056-A368-4774-AA70-01EFB13B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E4183AE-BD5F-484D-95B8-7B7A093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E88A38F-89E4-414A-A14C-179548B2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511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D60130-E23E-4724-B665-F69E2170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57635F4-A027-4FCD-9181-C3CCB985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561664-BACC-4F60-B08E-D3DDA014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9980D5-CCF0-40A5-82DB-BC6AF9EC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8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24C9999-BFFF-4A0D-8575-A01A28B3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F26627-5AEC-4D47-9312-B1A2F0BC2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C0FE30-CBC6-436F-A854-0A1A7CEF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4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20F589-F8E6-432C-BA95-17B75232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FF5BF9-2411-4297-969E-29D8F560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DAE907-683B-4142-B763-01A0A5727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9FBC82-6FA8-4048-9714-C2A7D198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97645C-2013-4F74-948A-A86B7983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2A3E7B-0642-463A-ADA0-4B68A1C2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15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E66D8-C4B1-4A4A-ABF3-26E35DF4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0B9ABF-0BAF-4AD4-89E4-B360E942A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2FBC927-3E00-44FF-9FE0-AAF7BE56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593BEE-C435-4B8E-B111-35C6BD47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2EEE82-6674-4CAA-A118-1343F2EA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6E25D0C-A0E5-41A1-9904-42DD0CA7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18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6F5D1-FF93-475B-A7FD-9DF1C89B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2C0996-5AFD-4404-A495-11E7E3D54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E50A80-F435-4393-924F-6D2C89D3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BA599E-CFFF-44EB-81EB-E32FF563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10ADB4-F67A-4695-A2F0-747B0B9E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93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BDDF303-CD96-42D0-B0FF-1EA2631BB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48536A-2C47-465F-89A9-3E6CCA23E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6E8545-207B-4A04-A67E-4D527662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A56CD5-46BB-4CD6-B7C3-49BC437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58F517-15EB-441E-9B99-086CDBD2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576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3439B4-22B2-4FBB-9C3A-BE9E186C2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133600"/>
            <a:ext cx="9448800" cy="193801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FBD5A7-3B66-490F-B94F-6FA1D2711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524572"/>
            <a:ext cx="9448800" cy="11223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74A9E9-DE9A-4377-BE39-E02948CE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F8BDCC-DF83-48F6-AB51-F0F8AE8B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90E54D3-D00C-4F51-80A7-9147D6EFBB5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2FB6C10B-B6E3-48F3-AD39-A4715782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" y="6356350"/>
            <a:ext cx="2743200" cy="365125"/>
          </a:xfrm>
        </p:spPr>
        <p:txBody>
          <a:bodyPr/>
          <a:lstStyle/>
          <a:p>
            <a:fld id="{E0978870-A47A-4592-8D40-8375B8547AFE}" type="datetime1">
              <a:rPr lang="cs-CZ" smtClean="0"/>
              <a:t>10.02.2026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877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EDC30-065E-42E0-A991-686AF5AC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F9BA54-6D16-415F-B124-0BCAD6D57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61BF4F-121E-4F5A-9F08-804ADAD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15E5-0306-47D2-A7B0-369748F5A635}" type="datetime1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A8283A-21D6-4704-B6C1-331B02CB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A4C139-EAD9-473A-BEC3-92D3F8E0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Grafický objekt 5">
            <a:extLst>
              <a:ext uri="{FF2B5EF4-FFF2-40B4-BE49-F238E27FC236}">
                <a16:creationId xmlns:a16="http://schemas.microsoft.com/office/drawing/2014/main" id="{FCCA85DE-0017-D12E-B52E-44E37C9B32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10" y="6417517"/>
            <a:ext cx="1553850" cy="24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36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 - alternativ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3439B4-22B2-4FBB-9C3A-BE9E186C2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00" y="2133600"/>
            <a:ext cx="6781800" cy="1938010"/>
          </a:xfrm>
        </p:spPr>
        <p:txBody>
          <a:bodyPr anchor="b">
            <a:normAutofit/>
          </a:bodyPr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FBD5A7-3B66-490F-B94F-6FA1D2711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00" y="4524572"/>
            <a:ext cx="6781800" cy="11223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74A9E9-DE9A-4377-BE39-E02948CE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F8BDCC-DF83-48F6-AB51-F0F8AE8B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90E54D3-D00C-4F51-80A7-9147D6EFBB5C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DAE306DB-7B8D-4505-BEF0-DBDF30BCE0FE}"/>
              </a:ext>
            </a:extLst>
          </p:cNvPr>
          <p:cNvCxnSpPr/>
          <p:nvPr/>
        </p:nvCxnSpPr>
        <p:spPr>
          <a:xfrm>
            <a:off x="540000" y="2178000"/>
            <a:ext cx="0" cy="46800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2DE82629-535D-4AC7-8276-67F9FDFF53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BDDCF8A8-0FD0-4FDA-B5A0-4A73CA00C0E0}" type="datetime1">
              <a:rPr lang="cs-CZ" smtClean="0"/>
              <a:t>10.02.2026</a:t>
            </a:fld>
            <a:endParaRPr lang="cs-CZ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E041EC10-1B1E-4A63-8C69-49256E99FF5E}"/>
              </a:ext>
            </a:extLst>
          </p:cNvPr>
          <p:cNvSpPr/>
          <p:nvPr/>
        </p:nvSpPr>
        <p:spPr>
          <a:xfrm>
            <a:off x="486000" y="2070000"/>
            <a:ext cx="108000" cy="1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740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 - světl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3439B4-22B2-4FBB-9C3A-BE9E186C2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133600"/>
            <a:ext cx="9448800" cy="193801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FBD5A7-3B66-490F-B94F-6FA1D2711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524572"/>
            <a:ext cx="9448800" cy="11223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C481E0-32D8-4ABA-9C58-AF526B84E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D70E-EF18-4DCD-9A8B-3327C4EEB7B2}" type="datetime1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74A9E9-DE9A-4377-BE39-E02948CE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F8BDCC-DF83-48F6-AB51-F0F8AE8B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285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EDC30-065E-42E0-A991-686AF5AC8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F9BA54-6D16-415F-B124-0BCAD6D5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000" y="1825625"/>
            <a:ext cx="10188000" cy="4351338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>
              <a:defRPr sz="1200" b="1">
                <a:solidFill>
                  <a:schemeClr val="accent2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61BF4F-121E-4F5A-9F08-804ADAD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67DD7422-41A7-4AE0-A0FA-E6BA09A6914F}" type="datetime1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A8283A-21D6-4704-B6C1-331B02CB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A4C139-EAD9-473A-BEC3-92D3F8E0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9827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text 3">
            <a:extLst>
              <a:ext uri="{FF2B5EF4-FFF2-40B4-BE49-F238E27FC236}">
                <a16:creationId xmlns:a16="http://schemas.microsoft.com/office/drawing/2014/main" id="{012981AB-C35A-4ACC-BDFE-52838DE2A3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40000" y="974707"/>
            <a:ext cx="2743200" cy="1200329"/>
          </a:xfrm>
          <a:noFill/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buNone/>
              <a:defRPr lang="cs-CZ" sz="8000" kern="1200" dirty="0">
                <a:solidFill>
                  <a:schemeClr val="accent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cs-CZ"/>
              <a:t>01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D52B3-DBF4-41F2-97AC-513CE42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6BB02-2F5A-4266-A35F-93288FD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93487763-4A76-48D8-9B28-7EFF0C3F1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5EABBFDA-53BE-4D6B-AF47-28401BC56859}" type="datetime1">
              <a:rPr lang="cs-CZ" smtClean="0"/>
              <a:t>10.02.2026</a:t>
            </a:fld>
            <a:endParaRPr lang="cs-CZ"/>
          </a:p>
        </p:txBody>
      </p:sp>
      <p:sp>
        <p:nvSpPr>
          <p:cNvPr id="12" name="Zástupný symbol pro text 2">
            <a:extLst>
              <a:ext uri="{FF2B5EF4-FFF2-40B4-BE49-F238E27FC236}">
                <a16:creationId xmlns:a16="http://schemas.microsoft.com/office/drawing/2014/main" id="{42DF245B-E245-47C0-9B7C-D45CA0AD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3848102"/>
            <a:ext cx="4791467" cy="1631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C0FD97BB-EC48-4F26-B732-54543AEF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235202"/>
            <a:ext cx="6713400" cy="1500188"/>
          </a:xfrm>
        </p:spPr>
        <p:txBody>
          <a:bodyPr wrap="square" anchor="t" anchorCtr="0">
            <a:normAutofit/>
          </a:bodyPr>
          <a:lstStyle>
            <a:lvl1pPr>
              <a:defRPr sz="50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61263F5-E828-4326-B729-5FD002FFDF3F}"/>
              </a:ext>
            </a:extLst>
          </p:cNvPr>
          <p:cNvSpPr txBox="1"/>
          <p:nvPr/>
        </p:nvSpPr>
        <p:spPr>
          <a:xfrm>
            <a:off x="1440000" y="907258"/>
            <a:ext cx="3560885" cy="11914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indent="0" algn="l">
              <a:buNone/>
            </a:pPr>
            <a:endParaRPr lang="cs-CZ" sz="1200" err="1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003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D1609E-89C8-470A-87E7-5C67CA99D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235202"/>
            <a:ext cx="6713400" cy="1500188"/>
          </a:xfrm>
        </p:spPr>
        <p:txBody>
          <a:bodyPr wrap="square" anchor="t" anchorCtr="0">
            <a:normAutofit/>
          </a:bodyPr>
          <a:lstStyle>
            <a:lvl1pPr>
              <a:defRPr sz="5000" cap="all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D52B3-DBF4-41F2-97AC-513CE42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6BB02-2F5A-4266-A35F-93288FD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1D653E75-A212-46F5-BA0C-D52628EF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D05C064C-D0DB-4220-A682-E06AEB2ED90E}" type="datetime1">
              <a:rPr lang="cs-CZ" smtClean="0"/>
              <a:t>10.02.2026</a:t>
            </a:fld>
            <a:endParaRPr lang="cs-CZ"/>
          </a:p>
        </p:txBody>
      </p:sp>
      <p:sp>
        <p:nvSpPr>
          <p:cNvPr id="10" name="Zástupný symbol pro text 2">
            <a:extLst>
              <a:ext uri="{FF2B5EF4-FFF2-40B4-BE49-F238E27FC236}">
                <a16:creationId xmlns:a16="http://schemas.microsoft.com/office/drawing/2014/main" id="{7CAAD2E9-F657-4170-B3EE-CBE29ACDE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3848102"/>
            <a:ext cx="4791467" cy="1631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131ECD51-C78B-4103-A07B-C69404FC4B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40000" y="974707"/>
            <a:ext cx="2743200" cy="1200329"/>
          </a:xfrm>
          <a:noFill/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buNone/>
              <a:defRPr lang="cs-CZ" sz="8000" kern="1200" dirty="0">
                <a:solidFill>
                  <a:schemeClr val="accent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cs-CZ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08487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- leh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D52B3-DBF4-41F2-97AC-513CE42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6BB02-2F5A-4266-A35F-93288FD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93487763-4A76-48D8-9B28-7EFF0C3F1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7FCC744D-5509-4D0F-A156-7FFE730CAB72}" type="datetime1">
              <a:rPr lang="cs-CZ" smtClean="0"/>
              <a:t>10.02.2026</a:t>
            </a:fld>
            <a:endParaRPr lang="cs-CZ"/>
          </a:p>
        </p:txBody>
      </p:sp>
      <p:sp>
        <p:nvSpPr>
          <p:cNvPr id="12" name="Zástupný symbol pro text 2">
            <a:extLst>
              <a:ext uri="{FF2B5EF4-FFF2-40B4-BE49-F238E27FC236}">
                <a16:creationId xmlns:a16="http://schemas.microsoft.com/office/drawing/2014/main" id="{42DF245B-E245-47C0-9B7C-D45CA0AD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4728645"/>
            <a:ext cx="9049884" cy="1079498"/>
          </a:xfr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C0FD97BB-EC48-4F26-B732-54543AEF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115745"/>
            <a:ext cx="9049884" cy="1500188"/>
          </a:xfrm>
        </p:spPr>
        <p:txBody>
          <a:bodyPr wrap="square" anchor="b" anchorCtr="0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DA5978E6-C797-4E4F-9C6C-DC03E73F86F0}"/>
              </a:ext>
            </a:extLst>
          </p:cNvPr>
          <p:cNvCxnSpPr/>
          <p:nvPr/>
        </p:nvCxnSpPr>
        <p:spPr>
          <a:xfrm>
            <a:off x="540000" y="4338000"/>
            <a:ext cx="0" cy="2520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ál 14">
            <a:extLst>
              <a:ext uri="{FF2B5EF4-FFF2-40B4-BE49-F238E27FC236}">
                <a16:creationId xmlns:a16="http://schemas.microsoft.com/office/drawing/2014/main" id="{E15D4E85-67D1-4E07-8B4F-93EE912E1967}"/>
              </a:ext>
            </a:extLst>
          </p:cNvPr>
          <p:cNvSpPr/>
          <p:nvPr/>
        </p:nvSpPr>
        <p:spPr>
          <a:xfrm>
            <a:off x="486000" y="4230000"/>
            <a:ext cx="108000" cy="1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A8FB8074-13C2-471C-88AE-1F53E2B52A2F}"/>
              </a:ext>
            </a:extLst>
          </p:cNvPr>
          <p:cNvSpPr/>
          <p:nvPr/>
        </p:nvSpPr>
        <p:spPr>
          <a:xfrm>
            <a:off x="486000" y="900000"/>
            <a:ext cx="108000" cy="1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0450FEDD-EAD3-4D09-BEA9-A9A3A314B208}"/>
              </a:ext>
            </a:extLst>
          </p:cNvPr>
          <p:cNvCxnSpPr/>
          <p:nvPr/>
        </p:nvCxnSpPr>
        <p:spPr>
          <a:xfrm>
            <a:off x="540000" y="0"/>
            <a:ext cx="0" cy="900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131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- lehké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D52B3-DBF4-41F2-97AC-513CE42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6BB02-2F5A-4266-A35F-93288FD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93487763-4A76-48D8-9B28-7EFF0C3F1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7CA773C3-B0A8-4CD4-8E91-20000BAB9260}" type="datetime1">
              <a:rPr lang="cs-CZ" smtClean="0"/>
              <a:t>10.02.2026</a:t>
            </a:fld>
            <a:endParaRPr lang="cs-CZ"/>
          </a:p>
        </p:txBody>
      </p:sp>
      <p:sp>
        <p:nvSpPr>
          <p:cNvPr id="12" name="Zástupný symbol pro text 2">
            <a:extLst>
              <a:ext uri="{FF2B5EF4-FFF2-40B4-BE49-F238E27FC236}">
                <a16:creationId xmlns:a16="http://schemas.microsoft.com/office/drawing/2014/main" id="{42DF245B-E245-47C0-9B7C-D45CA0AD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4728645"/>
            <a:ext cx="9049884" cy="1079498"/>
          </a:xfr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C0FD97BB-EC48-4F26-B732-54543AEF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115745"/>
            <a:ext cx="9049884" cy="1500188"/>
          </a:xfrm>
        </p:spPr>
        <p:txBody>
          <a:bodyPr wrap="square" anchor="b" anchorCtr="0">
            <a:normAutofit/>
          </a:bodyPr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DA5978E6-C797-4E4F-9C6C-DC03E73F86F0}"/>
              </a:ext>
            </a:extLst>
          </p:cNvPr>
          <p:cNvCxnSpPr/>
          <p:nvPr/>
        </p:nvCxnSpPr>
        <p:spPr>
          <a:xfrm>
            <a:off x="540000" y="4338000"/>
            <a:ext cx="0" cy="2520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ál 14">
            <a:extLst>
              <a:ext uri="{FF2B5EF4-FFF2-40B4-BE49-F238E27FC236}">
                <a16:creationId xmlns:a16="http://schemas.microsoft.com/office/drawing/2014/main" id="{E15D4E85-67D1-4E07-8B4F-93EE912E1967}"/>
              </a:ext>
            </a:extLst>
          </p:cNvPr>
          <p:cNvSpPr/>
          <p:nvPr/>
        </p:nvSpPr>
        <p:spPr>
          <a:xfrm>
            <a:off x="486000" y="4230000"/>
            <a:ext cx="108000" cy="1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A8FB8074-13C2-471C-88AE-1F53E2B52A2F}"/>
              </a:ext>
            </a:extLst>
          </p:cNvPr>
          <p:cNvSpPr/>
          <p:nvPr/>
        </p:nvSpPr>
        <p:spPr>
          <a:xfrm>
            <a:off x="486000" y="900000"/>
            <a:ext cx="108000" cy="1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0450FEDD-EAD3-4D09-BEA9-A9A3A314B208}"/>
              </a:ext>
            </a:extLst>
          </p:cNvPr>
          <p:cNvCxnSpPr/>
          <p:nvPr/>
        </p:nvCxnSpPr>
        <p:spPr>
          <a:xfrm>
            <a:off x="540000" y="0"/>
            <a:ext cx="0" cy="900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041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474EB4-930B-4659-A1AC-678EEF38F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C8CC50B-DE1C-4582-8B20-0F0D8D397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4000" y="1825625"/>
            <a:ext cx="54558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EB0519C-F3D0-492D-80D6-D79E38AE5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558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6FBF04D-3867-400B-90D1-354F15E93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1345-085D-4D5A-862D-5F0109DCBBA1}" type="datetime1">
              <a:rPr lang="cs-CZ" smtClean="0"/>
              <a:t>10.02.2026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93A92A6-8B74-4241-9980-B62362EC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31359C2-5719-4D14-AD8B-9D215A806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395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E4146-6DBD-4C54-BE1F-0A1FF44E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BA98E4E-54D0-48C6-B2F1-BA3D84683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1" y="1681163"/>
            <a:ext cx="54576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EBD51582-6A6A-48BB-9785-26CE847A1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1" y="2505075"/>
            <a:ext cx="545760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5E2CC9B-C57D-462A-BC80-2F5443980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2051" y="1681163"/>
            <a:ext cx="5472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11A0C71-A163-4C36-B50A-54C3C2F5A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2051" y="2505075"/>
            <a:ext cx="547200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9901768-CBC0-4208-A1DF-807718EB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823C9-A959-476C-9B2F-55FAFAE5B340}" type="datetime1">
              <a:rPr lang="cs-CZ" smtClean="0"/>
              <a:t>10.02.2026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40EA09-D7EA-4B90-8CD9-AC3D03D1C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8815206-5A58-4ED5-8A23-A32EA1B4D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848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AB5F8-8729-4BE1-97E4-422B0D55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3721AC3-B66B-4698-9397-1456AD1D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A23D-3F25-4706-BC2C-7A1D11EC7DDC}" type="datetime1">
              <a:rPr lang="cs-CZ" smtClean="0"/>
              <a:t>10.02.2026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80A9ECA-FE5E-4990-B66A-D0CB4CB63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7A63EB-1D91-43F4-8CD9-8238E2B1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1811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C2C2B7B-2FE7-4290-8165-7622993E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633AF-57FB-4E6B-BA15-9BCF1D7AF9C4}" type="datetime1">
              <a:rPr lang="cs-CZ" smtClean="0"/>
              <a:t>10.02.2026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EC0C29F-0734-4571-A0E1-7589F11D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0E9A72-8D85-40E8-B869-536A7037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1078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9E8F6B-B81C-4AA0-A32D-7D2E6D14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 anchorCtr="0">
            <a:normAutofit/>
          </a:bodyPr>
          <a:lstStyle>
            <a:lvl1pPr>
              <a:defRPr sz="1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BBB02C8-CFEA-403C-A3E4-DE22C2495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B17C5C3-972B-46A8-A627-406CF6F17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EB287A4-1ACB-4427-AD43-87769345F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72107-9719-4524-ADD3-C789B3553DB0}" type="datetime1">
              <a:rPr lang="cs-CZ" smtClean="0"/>
              <a:t>10.02.2026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FBF52B2-95DF-42E6-9E96-FA991F3B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8E9E43-E71A-40D9-A7F9-FF1E441F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303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6A91B6-403A-4667-B70F-D559CA68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 anchorCtr="0">
            <a:normAutofit/>
          </a:bodyPr>
          <a:lstStyle>
            <a:lvl1pPr>
              <a:defRPr sz="1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77F637E-D650-46FA-8655-0B1C2BB30E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7386C3E-63AE-4F5B-A1DD-2FF854EE0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B2AEF7-C0C9-4EF8-A3C1-F049304B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BBB2-11EC-4CBD-ACF4-35E2F588A2BC}" type="datetime1">
              <a:rPr lang="cs-CZ" smtClean="0"/>
              <a:t>10.02.2026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CD46726-5A80-4D00-8EB0-10239B38D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73BFCE6-2657-4B99-A681-6B574AA49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288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83E440-DC97-4684-8E45-B4EE260AC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0656774-9F6E-48FC-8C50-58ECB11FF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6A9910-453A-44DA-93ED-896AC9072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638D5-682A-4B1C-914C-EE866AF55D8B}" type="datetime1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B4C088-9DC0-486C-A213-04BA6198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7CF25BF-7957-4436-A525-1FAC04B9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545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4E89F07-09E6-4D81-8F30-F5EAFB25F3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0295EB6-5F8B-4F3E-BC2B-7E3CF269E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BF68894-2C5E-468A-84E6-281F714C8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7E363-E49B-4249-9BAA-8AF86AA15D10}" type="datetime1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7AAE9C-1F34-40B5-AF0B-34AE6AF3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545CB6-BA2E-4CCD-AE1F-C74A819A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5190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tak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D52B3-DBF4-41F2-97AC-513CE42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6BB02-2F5A-4266-A35F-93288FD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90E54D3-D00C-4F51-80A7-9147D6EFBB5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93487763-4A76-48D8-9B28-7EFF0C3F1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8D44B168-CC26-4307-89D5-41F6099CD98E}" type="datetime1">
              <a:rPr lang="cs-CZ" smtClean="0"/>
              <a:t>10.02.2026</a:t>
            </a:fld>
            <a:endParaRPr lang="cs-CZ"/>
          </a:p>
        </p:txBody>
      </p:sp>
      <p:sp>
        <p:nvSpPr>
          <p:cNvPr id="12" name="Zástupný symbol pro text 2">
            <a:extLst>
              <a:ext uri="{FF2B5EF4-FFF2-40B4-BE49-F238E27FC236}">
                <a16:creationId xmlns:a16="http://schemas.microsoft.com/office/drawing/2014/main" id="{42DF245B-E245-47C0-9B7C-D45CA0AD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3199344"/>
            <a:ext cx="5045467" cy="2795056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C0FD97BB-EC48-4F26-B732-54543AEF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455898"/>
            <a:ext cx="9049884" cy="483637"/>
          </a:xfrm>
        </p:spPr>
        <p:txBody>
          <a:bodyPr wrap="square" anchor="b" anchorCtr="0">
            <a:normAutofit/>
          </a:bodyPr>
          <a:lstStyle>
            <a:lvl1pPr>
              <a:defRPr sz="1400" cap="none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A8FB8074-13C2-471C-88AE-1F53E2B52A2F}"/>
              </a:ext>
            </a:extLst>
          </p:cNvPr>
          <p:cNvSpPr/>
          <p:nvPr/>
        </p:nvSpPr>
        <p:spPr>
          <a:xfrm>
            <a:off x="486000" y="2160000"/>
            <a:ext cx="108000" cy="1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0450FEDD-EAD3-4D09-BEA9-A9A3A314B208}"/>
              </a:ext>
            </a:extLst>
          </p:cNvPr>
          <p:cNvCxnSpPr/>
          <p:nvPr/>
        </p:nvCxnSpPr>
        <p:spPr>
          <a:xfrm>
            <a:off x="540000" y="0"/>
            <a:ext cx="0" cy="2160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2">
            <a:extLst>
              <a:ext uri="{FF2B5EF4-FFF2-40B4-BE49-F238E27FC236}">
                <a16:creationId xmlns:a16="http://schemas.microsoft.com/office/drawing/2014/main" id="{5EAD6AF4-41A8-4E8C-A2F8-B813FF7EE0C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03049" y="3199344"/>
            <a:ext cx="3686835" cy="2795056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98256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820978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A6F532-D7EC-48E9-A215-420941A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381003-F90E-4316-9327-96176CCB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34AD-1675-4871-805B-2C8C819F4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4EA20-B24C-489F-912F-A3AF0FE7DA58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E3E45C-2BF3-4558-A99B-100B3D7E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DDD1E6-343B-4BC6-BCA7-7A7CB5C37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948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095B96A-D7E3-4CF8-B1D9-840C3B8C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BC9ABF0-5B0E-4D77-83AE-3D563962C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1108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62D74E-66F3-476C-B342-8802B9A7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fld id="{5962840B-2F24-4CE0-A1A7-F65E269521DA}" type="datetime1">
              <a:rPr lang="cs-CZ" smtClean="0"/>
              <a:t>10.02.2026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80CB15-B080-4DC9-9F3B-D20C1FE12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90F1C5-1D91-4DEC-9617-BC9CD44C3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4900" y="6356350"/>
            <a:ext cx="2253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fld id="{890E54D3-D00C-4F51-80A7-9147D6EFBB5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852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1" kern="12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18.sv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41.png"/><Relationship Id="rId18" Type="http://schemas.openxmlformats.org/officeDocument/2006/relationships/customXml" Target="../ink/ink8.xml"/><Relationship Id="rId3" Type="http://schemas.openxmlformats.org/officeDocument/2006/relationships/chart" Target="../charts/chart1.xml"/><Relationship Id="rId7" Type="http://schemas.openxmlformats.org/officeDocument/2006/relationships/image" Target="../media/image38.png"/><Relationship Id="rId12" Type="http://schemas.openxmlformats.org/officeDocument/2006/relationships/customXml" Target="../ink/ink5.xml"/><Relationship Id="rId17" Type="http://schemas.openxmlformats.org/officeDocument/2006/relationships/image" Target="../media/image43.png"/><Relationship Id="rId2" Type="http://schemas.openxmlformats.org/officeDocument/2006/relationships/image" Target="../media/image31.pn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10" Type="http://schemas.openxmlformats.org/officeDocument/2006/relationships/customXml" Target="../ink/ink4.xml"/><Relationship Id="rId19" Type="http://schemas.openxmlformats.org/officeDocument/2006/relationships/image" Target="../media/image44.png"/><Relationship Id="rId4" Type="http://schemas.openxmlformats.org/officeDocument/2006/relationships/customXml" Target="../ink/ink1.xml"/><Relationship Id="rId9" Type="http://schemas.openxmlformats.org/officeDocument/2006/relationships/image" Target="../media/image39.png"/><Relationship Id="rId1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41.png"/><Relationship Id="rId3" Type="http://schemas.openxmlformats.org/officeDocument/2006/relationships/chart" Target="../charts/chart2.xml"/><Relationship Id="rId7" Type="http://schemas.openxmlformats.org/officeDocument/2006/relationships/image" Target="../media/image38.png"/><Relationship Id="rId12" Type="http://schemas.openxmlformats.org/officeDocument/2006/relationships/customXml" Target="../ink/ink13.xml"/><Relationship Id="rId17" Type="http://schemas.openxmlformats.org/officeDocument/2006/relationships/image" Target="../media/image34.png"/><Relationship Id="rId2" Type="http://schemas.openxmlformats.org/officeDocument/2006/relationships/image" Target="../media/image32.png"/><Relationship Id="rId16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0.xm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5" Type="http://schemas.openxmlformats.org/officeDocument/2006/relationships/image" Target="../media/image33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39.png"/><Relationship Id="rId14" Type="http://schemas.openxmlformats.org/officeDocument/2006/relationships/customXml" Target="../ink/ink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20.xml"/><Relationship Id="rId18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customXml" Target="../ink/ink17.xml"/><Relationship Id="rId12" Type="http://schemas.openxmlformats.org/officeDocument/2006/relationships/image" Target="../media/image40.png"/><Relationship Id="rId17" Type="http://schemas.openxmlformats.org/officeDocument/2006/relationships/customXml" Target="../ink/ink22.xml"/><Relationship Id="rId2" Type="http://schemas.openxmlformats.org/officeDocument/2006/relationships/image" Target="../media/image45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customXml" Target="../ink/ink19.xml"/><Relationship Id="rId5" Type="http://schemas.openxmlformats.org/officeDocument/2006/relationships/customXml" Target="../ink/ink16.xml"/><Relationship Id="rId15" Type="http://schemas.openxmlformats.org/officeDocument/2006/relationships/customXml" Target="../ink/ink21.xml"/><Relationship Id="rId10" Type="http://schemas.openxmlformats.org/officeDocument/2006/relationships/image" Target="../media/image39.png"/><Relationship Id="rId4" Type="http://schemas.openxmlformats.org/officeDocument/2006/relationships/chart" Target="../charts/chart3.xml"/><Relationship Id="rId9" Type="http://schemas.openxmlformats.org/officeDocument/2006/relationships/customXml" Target="../ink/ink18.xml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13" Type="http://schemas.openxmlformats.org/officeDocument/2006/relationships/image" Target="../media/image59.png"/><Relationship Id="rId18" Type="http://schemas.openxmlformats.org/officeDocument/2006/relationships/customXml" Target="../ink/ink30.xml"/><Relationship Id="rId3" Type="http://schemas.openxmlformats.org/officeDocument/2006/relationships/chart" Target="../charts/chart4.xml"/><Relationship Id="rId7" Type="http://schemas.openxmlformats.org/officeDocument/2006/relationships/image" Target="../media/image56.png"/><Relationship Id="rId12" Type="http://schemas.openxmlformats.org/officeDocument/2006/relationships/customXml" Target="../ink/ink27.xml"/><Relationship Id="rId17" Type="http://schemas.openxmlformats.org/officeDocument/2006/relationships/image" Target="../media/image61.png"/><Relationship Id="rId2" Type="http://schemas.openxmlformats.org/officeDocument/2006/relationships/image" Target="../media/image49.png"/><Relationship Id="rId16" Type="http://schemas.openxmlformats.org/officeDocument/2006/relationships/customXml" Target="../ink/ink29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4.xml"/><Relationship Id="rId11" Type="http://schemas.openxmlformats.org/officeDocument/2006/relationships/image" Target="../media/image58.png"/><Relationship Id="rId5" Type="http://schemas.openxmlformats.org/officeDocument/2006/relationships/image" Target="../media/image55.png"/><Relationship Id="rId15" Type="http://schemas.openxmlformats.org/officeDocument/2006/relationships/image" Target="../media/image60.png"/><Relationship Id="rId10" Type="http://schemas.openxmlformats.org/officeDocument/2006/relationships/customXml" Target="../ink/ink26.xml"/><Relationship Id="rId19" Type="http://schemas.openxmlformats.org/officeDocument/2006/relationships/image" Target="../media/image62.png"/><Relationship Id="rId4" Type="http://schemas.openxmlformats.org/officeDocument/2006/relationships/customXml" Target="../ink/ink23.xml"/><Relationship Id="rId9" Type="http://schemas.openxmlformats.org/officeDocument/2006/relationships/image" Target="../media/image57.png"/><Relationship Id="rId14" Type="http://schemas.openxmlformats.org/officeDocument/2006/relationships/customXml" Target="../ink/ink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4.pn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8.png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t="-9000" r="-1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1E342E-0489-76B0-E348-961E80516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3E49F36-6A89-E81F-6078-09996BBF570B}"/>
              </a:ext>
            </a:extLst>
          </p:cNvPr>
          <p:cNvSpPr/>
          <p:nvPr/>
        </p:nvSpPr>
        <p:spPr>
          <a:xfrm>
            <a:off x="838200" y="3997323"/>
            <a:ext cx="57150" cy="2124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F525435-C697-9756-BC07-0B2A20FFF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7275" y="2161912"/>
            <a:ext cx="11134725" cy="3876938"/>
          </a:xfrm>
        </p:spPr>
        <p:txBody>
          <a:bodyPr>
            <a:normAutofit fontScale="90000"/>
          </a:bodyPr>
          <a:lstStyle/>
          <a:p>
            <a:pPr algn="l">
              <a:spcBef>
                <a:spcPts val="600"/>
              </a:spcBef>
            </a:pPr>
            <a:br>
              <a:rPr lang="cs-CZ" sz="4000" b="1" noProof="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</a:br>
            <a:br>
              <a:rPr lang="cs-CZ" sz="4000" b="1" noProof="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</a:br>
            <a:r>
              <a:rPr lang="cs-CZ" sz="40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Národní průzkum využívání umělé inteligence ve zdravotnictví</a:t>
            </a:r>
            <a:br>
              <a:rPr lang="cs-CZ" sz="4000" b="1" noProof="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</a:br>
            <a:br>
              <a:rPr lang="cs-CZ" sz="4000" b="1" noProof="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</a:br>
            <a:br>
              <a:rPr lang="cs-CZ" sz="4000" b="1" noProof="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</a:br>
            <a:br>
              <a:rPr lang="cs-CZ" sz="1800" b="1" i="1" noProof="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</a:br>
            <a:br>
              <a:rPr lang="cs-CZ" sz="2800" b="0" noProof="0" dirty="0">
                <a:solidFill>
                  <a:schemeClr val="bg1"/>
                </a:solidFill>
                <a:effectLst/>
                <a:latin typeface="Bahnschrift" panose="020B0502040204020203" pitchFamily="34" charset="0"/>
                <a:cs typeface="Arial" panose="020B0604020202020204" pitchFamily="34" charset="0"/>
              </a:rPr>
            </a:br>
            <a:endParaRPr lang="cs-CZ" sz="4000" noProof="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B1E931F-45FF-523E-833F-D069A722B4E8}"/>
              </a:ext>
            </a:extLst>
          </p:cNvPr>
          <p:cNvSpPr/>
          <p:nvPr/>
        </p:nvSpPr>
        <p:spPr>
          <a:xfrm>
            <a:off x="838199" y="2445489"/>
            <a:ext cx="57151" cy="3876938"/>
          </a:xfrm>
          <a:prstGeom prst="rect">
            <a:avLst/>
          </a:prstGeom>
          <a:solidFill>
            <a:srgbClr val="DA212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brázek 1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CFCA7E64-DB52-07B4-3CE7-808B9D98A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6653" y="-223138"/>
            <a:ext cx="3127855" cy="218394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5C29BB8-823F-5EF3-3C4C-73B9E0653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084" y="216173"/>
            <a:ext cx="2032000" cy="6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4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9"/>
    </mc:Choice>
    <mc:Fallback xmlns="">
      <p:transition spd="slow" advTm="810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10411-8CEE-6B86-EF69-F1714E87C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5BE025C8-D10C-BC63-5FB9-D5409B2BE1B5}"/>
              </a:ext>
            </a:extLst>
          </p:cNvPr>
          <p:cNvGraphicFramePr/>
          <p:nvPr/>
        </p:nvGraphicFramePr>
        <p:xfrm>
          <a:off x="2420470" y="395560"/>
          <a:ext cx="8501577" cy="67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Google Shape;111;p28">
            <a:extLst>
              <a:ext uri="{FF2B5EF4-FFF2-40B4-BE49-F238E27FC236}">
                <a16:creationId xmlns:a16="http://schemas.microsoft.com/office/drawing/2014/main" id="{30B322BE-B6B3-2E0A-BFAD-0D6358EA2C50}"/>
              </a:ext>
            </a:extLst>
          </p:cNvPr>
          <p:cNvSpPr txBox="1"/>
          <p:nvPr/>
        </p:nvSpPr>
        <p:spPr>
          <a:xfrm>
            <a:off x="5283461" y="962879"/>
            <a:ext cx="4887405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Mgr. Et. Mgr. Adam Vojtěch, MHA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0800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Ministr zdravotnictví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Google Shape;117;p28">
            <a:extLst>
              <a:ext uri="{FF2B5EF4-FFF2-40B4-BE49-F238E27FC236}">
                <a16:creationId xmlns:a16="http://schemas.microsoft.com/office/drawing/2014/main" id="{D6B3B1F2-81CB-254F-1D38-2D74406B2A15}"/>
              </a:ext>
            </a:extLst>
          </p:cNvPr>
          <p:cNvSpPr/>
          <p:nvPr/>
        </p:nvSpPr>
        <p:spPr>
          <a:xfrm rot="5400000">
            <a:off x="1530523" y="1959157"/>
            <a:ext cx="3240000" cy="3240000"/>
          </a:xfrm>
          <a:prstGeom prst="blockArc">
            <a:avLst>
              <a:gd name="adj1" fmla="val 10800000"/>
              <a:gd name="adj2" fmla="val 21576841"/>
              <a:gd name="adj3" fmla="val 0"/>
            </a:avLst>
          </a:prstGeom>
          <a:solidFill>
            <a:schemeClr val="accent1"/>
          </a:solidFill>
          <a:ln w="254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18;p28">
            <a:extLst>
              <a:ext uri="{FF2B5EF4-FFF2-40B4-BE49-F238E27FC236}">
                <a16:creationId xmlns:a16="http://schemas.microsoft.com/office/drawing/2014/main" id="{F35419D1-5535-A681-DD63-5D0B0BE1895A}"/>
              </a:ext>
            </a:extLst>
          </p:cNvPr>
          <p:cNvSpPr/>
          <p:nvPr/>
        </p:nvSpPr>
        <p:spPr>
          <a:xfrm>
            <a:off x="3635764" y="1959157"/>
            <a:ext cx="180000" cy="18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19;p28">
            <a:extLst>
              <a:ext uri="{FF2B5EF4-FFF2-40B4-BE49-F238E27FC236}">
                <a16:creationId xmlns:a16="http://schemas.microsoft.com/office/drawing/2014/main" id="{9CD1BE7C-60CE-E1EA-DE39-43574CFF65E2}"/>
              </a:ext>
            </a:extLst>
          </p:cNvPr>
          <p:cNvSpPr/>
          <p:nvPr/>
        </p:nvSpPr>
        <p:spPr>
          <a:xfrm>
            <a:off x="3678738" y="5004688"/>
            <a:ext cx="180000" cy="18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0;p28">
            <a:extLst>
              <a:ext uri="{FF2B5EF4-FFF2-40B4-BE49-F238E27FC236}">
                <a16:creationId xmlns:a16="http://schemas.microsoft.com/office/drawing/2014/main" id="{1DEE7102-57E1-2FF2-9943-1B2971D03129}"/>
              </a:ext>
            </a:extLst>
          </p:cNvPr>
          <p:cNvSpPr/>
          <p:nvPr/>
        </p:nvSpPr>
        <p:spPr>
          <a:xfrm>
            <a:off x="4695288" y="3399157"/>
            <a:ext cx="180000" cy="180000"/>
          </a:xfrm>
          <a:prstGeom prst="ellipse">
            <a:avLst/>
          </a:prstGeom>
          <a:solidFill>
            <a:srgbClr val="0C24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21;p28">
            <a:extLst>
              <a:ext uri="{FF2B5EF4-FFF2-40B4-BE49-F238E27FC236}">
                <a16:creationId xmlns:a16="http://schemas.microsoft.com/office/drawing/2014/main" id="{BEB1D330-1D33-CD0F-DAD6-B30AC2331A7F}"/>
              </a:ext>
            </a:extLst>
          </p:cNvPr>
          <p:cNvSpPr/>
          <p:nvPr/>
        </p:nvSpPr>
        <p:spPr>
          <a:xfrm>
            <a:off x="4397610" y="2550974"/>
            <a:ext cx="180000" cy="180000"/>
          </a:xfrm>
          <a:prstGeom prst="ellipse">
            <a:avLst/>
          </a:prstGeom>
          <a:solidFill>
            <a:srgbClr val="3F7A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22;p28">
            <a:extLst>
              <a:ext uri="{FF2B5EF4-FFF2-40B4-BE49-F238E27FC236}">
                <a16:creationId xmlns:a16="http://schemas.microsoft.com/office/drawing/2014/main" id="{6F62698F-71BA-369C-A424-E61962B38942}"/>
              </a:ext>
            </a:extLst>
          </p:cNvPr>
          <p:cNvSpPr/>
          <p:nvPr/>
        </p:nvSpPr>
        <p:spPr>
          <a:xfrm>
            <a:off x="4437357" y="4386777"/>
            <a:ext cx="180000" cy="180000"/>
          </a:xfrm>
          <a:prstGeom prst="ellipse">
            <a:avLst/>
          </a:prstGeom>
          <a:solidFill>
            <a:srgbClr val="C7D5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11;p28">
            <a:extLst>
              <a:ext uri="{FF2B5EF4-FFF2-40B4-BE49-F238E27FC236}">
                <a16:creationId xmlns:a16="http://schemas.microsoft.com/office/drawing/2014/main" id="{773F3D18-8D87-5EEA-F2FD-534E7727B42D}"/>
              </a:ext>
            </a:extLst>
          </p:cNvPr>
          <p:cNvSpPr txBox="1"/>
          <p:nvPr/>
        </p:nvSpPr>
        <p:spPr>
          <a:xfrm>
            <a:off x="6342205" y="1828797"/>
            <a:ext cx="5310628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Prof. MUDr. Ing. Lukáš Lambert, Ph.D., MBA</a:t>
            </a:r>
          </a:p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lang="cs-CZ" dirty="0">
                <a:solidFill>
                  <a:srgbClr val="003A63"/>
                </a:solidFill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Přednosta kliniky zobrazovacích metod FN Motol</a:t>
            </a:r>
            <a:endParaRPr kumimoji="0" lang="cs-CZ" sz="180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1" name="Google Shape;111;p28">
            <a:extLst>
              <a:ext uri="{FF2B5EF4-FFF2-40B4-BE49-F238E27FC236}">
                <a16:creationId xmlns:a16="http://schemas.microsoft.com/office/drawing/2014/main" id="{983B9F0A-5BFC-7306-10ED-9DD0C24A7A6F}"/>
              </a:ext>
            </a:extLst>
          </p:cNvPr>
          <p:cNvSpPr txBox="1"/>
          <p:nvPr/>
        </p:nvSpPr>
        <p:spPr>
          <a:xfrm>
            <a:off x="6978604" y="3066983"/>
            <a:ext cx="5145253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4" indent="-177641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lang="cs-CZ" b="1" dirty="0">
                <a:solidFill>
                  <a:srgbClr val="003A63"/>
                </a:solidFill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D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oc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. MUDr. David 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Zogala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, Ph.D.</a:t>
            </a:r>
          </a:p>
          <a:p>
            <a:pPr marL="0" marR="0" lvl="4" indent="-177641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lang="cs-CZ" dirty="0">
                <a:solidFill>
                  <a:srgbClr val="003A63"/>
                </a:solidFill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Přednosta kliniky nukleární medicíny VFN Praha</a:t>
            </a:r>
          </a:p>
          <a:p>
            <a:pPr marL="0" marR="0" lvl="4" indent="-177641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Místopředseda </a:t>
            </a:r>
            <a:r>
              <a:rPr lang="cs-CZ" dirty="0">
                <a:solidFill>
                  <a:srgbClr val="003A63"/>
                </a:solidFill>
                <a:latin typeface="Bahnschrift" panose="020B0502040204020203" pitchFamily="34" charset="0"/>
                <a:ea typeface="Calibri"/>
                <a:cs typeface="Arial" panose="020B0604020202020204" pitchFamily="34" charset="0"/>
                <a:sym typeface="Calibri"/>
              </a:rPr>
              <a:t>pro vzdělání CSAIM ČLS JEP</a:t>
            </a:r>
            <a:endParaRPr kumimoji="0" lang="cs-CZ" sz="180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Google Shape;111;p28">
            <a:extLst>
              <a:ext uri="{FF2B5EF4-FFF2-40B4-BE49-F238E27FC236}">
                <a16:creationId xmlns:a16="http://schemas.microsoft.com/office/drawing/2014/main" id="{CE48B6BB-8A75-6044-A800-A9F34DCDC750}"/>
              </a:ext>
            </a:extLst>
          </p:cNvPr>
          <p:cNvSpPr txBox="1"/>
          <p:nvPr/>
        </p:nvSpPr>
        <p:spPr>
          <a:xfrm>
            <a:off x="6342206" y="4479175"/>
            <a:ext cx="51452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Mgr. Petra Krulová, Ph.D.</a:t>
            </a:r>
          </a:p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lang="cs-CZ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Místopředsedkyně české asociace sester (MSK)</a:t>
            </a:r>
            <a:endParaRPr kumimoji="0" lang="cs-CZ" sz="180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37F59-1180-02FB-8DD1-B8727642FA25}"/>
              </a:ext>
            </a:extLst>
          </p:cNvPr>
          <p:cNvSpPr txBox="1">
            <a:spLocks/>
          </p:cNvSpPr>
          <p:nvPr/>
        </p:nvSpPr>
        <p:spPr>
          <a:xfrm>
            <a:off x="540000" y="339724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24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Národní průzkum využívání umělé inteligence ve zdravotnictví</a:t>
            </a:r>
            <a:endParaRPr kumimoji="0" lang="cs-CZ" sz="2400" b="1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2AC6B1E-8BFD-1707-3E5C-6F1B89767AC1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96E4EBCD-6F03-7D0B-0FF8-30E148D64F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167" y="2654834"/>
            <a:ext cx="3636000" cy="1973591"/>
          </a:xfrm>
          <a:prstGeom prst="ellipse">
            <a:avLst/>
          </a:prstGeom>
        </p:spPr>
      </p:pic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19BF8C40-501F-B198-5F53-01C0AB09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E54D3-D00C-4F51-80A7-9147D6EFBB5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rafický objekt 3" descr="Uživatelské rozhraní se souvislou výplní">
            <a:extLst>
              <a:ext uri="{FF2B5EF4-FFF2-40B4-BE49-F238E27FC236}">
                <a16:creationId xmlns:a16="http://schemas.microsoft.com/office/drawing/2014/main" id="{CAEDACB4-7C6F-9812-4402-530FBF9126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7690" y="1124416"/>
            <a:ext cx="419497" cy="419497"/>
          </a:xfrm>
          <a:prstGeom prst="rect">
            <a:avLst/>
          </a:prstGeom>
        </p:spPr>
      </p:pic>
      <p:pic>
        <p:nvPicPr>
          <p:cNvPr id="21" name="Grafický objekt 20" descr="Uživatelské rozhraní se souvislou výplní">
            <a:extLst>
              <a:ext uri="{FF2B5EF4-FFF2-40B4-BE49-F238E27FC236}">
                <a16:creationId xmlns:a16="http://schemas.microsoft.com/office/drawing/2014/main" id="{8A9C885F-078E-5740-5009-F56CFB0F06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91879" y="1934100"/>
            <a:ext cx="540000" cy="540000"/>
          </a:xfrm>
          <a:prstGeom prst="rect">
            <a:avLst/>
          </a:prstGeom>
        </p:spPr>
      </p:pic>
      <p:grpSp>
        <p:nvGrpSpPr>
          <p:cNvPr id="23" name="Skupina 22">
            <a:extLst>
              <a:ext uri="{FF2B5EF4-FFF2-40B4-BE49-F238E27FC236}">
                <a16:creationId xmlns:a16="http://schemas.microsoft.com/office/drawing/2014/main" id="{21E7B7D5-FCD2-A65F-F4C8-D19830613E05}"/>
              </a:ext>
            </a:extLst>
          </p:cNvPr>
          <p:cNvGrpSpPr/>
          <p:nvPr/>
        </p:nvGrpSpPr>
        <p:grpSpPr>
          <a:xfrm>
            <a:off x="4533635" y="1069305"/>
            <a:ext cx="563548" cy="501650"/>
            <a:chOff x="-1245655" y="2479024"/>
            <a:chExt cx="726599" cy="646792"/>
          </a:xfrm>
        </p:grpSpPr>
        <p:pic>
          <p:nvPicPr>
            <p:cNvPr id="24" name="Grafický objekt 23" descr="Zdravotní se souvislou výplní">
              <a:extLst>
                <a:ext uri="{FF2B5EF4-FFF2-40B4-BE49-F238E27FC236}">
                  <a16:creationId xmlns:a16="http://schemas.microsoft.com/office/drawing/2014/main" id="{421517D2-5311-81BE-D3E0-E1BFB6034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-1031647" y="2649550"/>
              <a:ext cx="295812" cy="295812"/>
            </a:xfrm>
            <a:prstGeom prst="rect">
              <a:avLst/>
            </a:prstGeom>
          </p:spPr>
        </p:pic>
        <p:pic>
          <p:nvPicPr>
            <p:cNvPr id="25" name="Grafický objekt 24" descr="Chytrý telefon se souvislou výplní">
              <a:extLst>
                <a:ext uri="{FF2B5EF4-FFF2-40B4-BE49-F238E27FC236}">
                  <a16:creationId xmlns:a16="http://schemas.microsoft.com/office/drawing/2014/main" id="{EDEAB7D3-07FC-8304-62EC-1690C4E91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-1245655" y="2479024"/>
              <a:ext cx="726599" cy="646792"/>
            </a:xfrm>
            <a:prstGeom prst="rect">
              <a:avLst/>
            </a:prstGeom>
          </p:spPr>
        </p:pic>
      </p:grpSp>
      <p:pic>
        <p:nvPicPr>
          <p:cNvPr id="26" name="Obrázek 25" descr="Obsah obrázku symbol, kruh, Písmo, Grafika&#10;&#10;Obsah generovaný pomocí AI může být nesprávný.">
            <a:extLst>
              <a:ext uri="{FF2B5EF4-FFF2-40B4-BE49-F238E27FC236}">
                <a16:creationId xmlns:a16="http://schemas.microsoft.com/office/drawing/2014/main" id="{6D847C90-1DD0-D108-BD0F-0577A343276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79" y="3431956"/>
            <a:ext cx="481012" cy="481012"/>
          </a:xfrm>
          <a:prstGeom prst="rect">
            <a:avLst/>
          </a:prstGeom>
        </p:spPr>
      </p:pic>
      <p:pic>
        <p:nvPicPr>
          <p:cNvPr id="27" name="Obrázek 26" descr="Obsah obrázku symbol, pixel, bílé, design&#10;&#10;Obsah generovaný pomocí AI může být nesprávný.">
            <a:extLst>
              <a:ext uri="{FF2B5EF4-FFF2-40B4-BE49-F238E27FC236}">
                <a16:creationId xmlns:a16="http://schemas.microsoft.com/office/drawing/2014/main" id="{D1425FA3-B3B8-0991-C025-1D081D6E1A2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364" y="4260713"/>
            <a:ext cx="490464" cy="490464"/>
          </a:xfrm>
          <a:prstGeom prst="rect">
            <a:avLst/>
          </a:prstGeom>
        </p:spPr>
      </p:pic>
      <p:pic>
        <p:nvPicPr>
          <p:cNvPr id="28" name="Grafický objekt 27" descr="Připojení se souvislou výplní">
            <a:extLst>
              <a:ext uri="{FF2B5EF4-FFF2-40B4-BE49-F238E27FC236}">
                <a16:creationId xmlns:a16="http://schemas.microsoft.com/office/drawing/2014/main" id="{66D7E73D-6CA5-9F15-38CA-4F156ED616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519182" y="5478184"/>
            <a:ext cx="532212" cy="532212"/>
          </a:xfrm>
          <a:prstGeom prst="rect">
            <a:avLst/>
          </a:prstGeom>
        </p:spPr>
      </p:pic>
      <p:sp>
        <p:nvSpPr>
          <p:cNvPr id="7" name="Ovál 6">
            <a:extLst>
              <a:ext uri="{FF2B5EF4-FFF2-40B4-BE49-F238E27FC236}">
                <a16:creationId xmlns:a16="http://schemas.microsoft.com/office/drawing/2014/main" id="{A6A035D8-4030-702A-6567-15A5A533F7A0}"/>
              </a:ext>
            </a:extLst>
          </p:cNvPr>
          <p:cNvSpPr/>
          <p:nvPr/>
        </p:nvSpPr>
        <p:spPr>
          <a:xfrm>
            <a:off x="5280323" y="4289116"/>
            <a:ext cx="720000" cy="720000"/>
          </a:xfrm>
          <a:prstGeom prst="ellipse">
            <a:avLst/>
          </a:prstGeom>
          <a:solidFill>
            <a:srgbClr val="D31145"/>
          </a:solidFill>
          <a:ln>
            <a:solidFill>
              <a:srgbClr val="D31145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3" name="Grafický objekt 12" descr="Připojení se souvislou výplní">
            <a:extLst>
              <a:ext uri="{FF2B5EF4-FFF2-40B4-BE49-F238E27FC236}">
                <a16:creationId xmlns:a16="http://schemas.microsoft.com/office/drawing/2014/main" id="{EBF0209E-535D-4726-484A-474F670EAC1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374217" y="4393716"/>
            <a:ext cx="532212" cy="532212"/>
          </a:xfrm>
          <a:prstGeom prst="rect">
            <a:avLst/>
          </a:prstGeom>
        </p:spPr>
      </p:pic>
      <p:sp>
        <p:nvSpPr>
          <p:cNvPr id="20" name="Ovál 19">
            <a:extLst>
              <a:ext uri="{FF2B5EF4-FFF2-40B4-BE49-F238E27FC236}">
                <a16:creationId xmlns:a16="http://schemas.microsoft.com/office/drawing/2014/main" id="{F47C96EA-AEB4-FA35-B806-D9CE4BC0FF9B}"/>
              </a:ext>
            </a:extLst>
          </p:cNvPr>
          <p:cNvSpPr/>
          <p:nvPr/>
        </p:nvSpPr>
        <p:spPr>
          <a:xfrm>
            <a:off x="5761879" y="3054048"/>
            <a:ext cx="720000" cy="720000"/>
          </a:xfrm>
          <a:prstGeom prst="ellipse">
            <a:avLst/>
          </a:prstGeom>
          <a:solidFill>
            <a:srgbClr val="D31145"/>
          </a:solidFill>
          <a:ln>
            <a:solidFill>
              <a:srgbClr val="D31145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9" name="Grafický objekt 28" descr="Připojení se souvislou výplní">
            <a:extLst>
              <a:ext uri="{FF2B5EF4-FFF2-40B4-BE49-F238E27FC236}">
                <a16:creationId xmlns:a16="http://schemas.microsoft.com/office/drawing/2014/main" id="{33A5FED3-FD40-083D-FC0A-492802011AE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855773" y="3158648"/>
            <a:ext cx="532212" cy="532212"/>
          </a:xfrm>
          <a:prstGeom prst="rect">
            <a:avLst/>
          </a:prstGeom>
        </p:spPr>
      </p:pic>
      <p:sp>
        <p:nvSpPr>
          <p:cNvPr id="30" name="Ovál 29">
            <a:extLst>
              <a:ext uri="{FF2B5EF4-FFF2-40B4-BE49-F238E27FC236}">
                <a16:creationId xmlns:a16="http://schemas.microsoft.com/office/drawing/2014/main" id="{170D7085-6777-7876-9046-82D243DD9CFE}"/>
              </a:ext>
            </a:extLst>
          </p:cNvPr>
          <p:cNvSpPr/>
          <p:nvPr/>
        </p:nvSpPr>
        <p:spPr>
          <a:xfrm>
            <a:off x="5181553" y="1758842"/>
            <a:ext cx="720000" cy="720000"/>
          </a:xfrm>
          <a:prstGeom prst="ellipse">
            <a:avLst/>
          </a:prstGeom>
          <a:solidFill>
            <a:srgbClr val="D31145"/>
          </a:solidFill>
          <a:ln>
            <a:solidFill>
              <a:srgbClr val="D31145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1" name="Grafický objekt 30" descr="Připojení se souvislou výplní">
            <a:extLst>
              <a:ext uri="{FF2B5EF4-FFF2-40B4-BE49-F238E27FC236}">
                <a16:creationId xmlns:a16="http://schemas.microsoft.com/office/drawing/2014/main" id="{3FDC7CC5-BB09-3EF2-FF3B-CCC2871DF99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275447" y="1863442"/>
            <a:ext cx="532212" cy="532212"/>
          </a:xfrm>
          <a:prstGeom prst="rect">
            <a:avLst/>
          </a:prstGeom>
        </p:spPr>
      </p:pic>
      <p:sp>
        <p:nvSpPr>
          <p:cNvPr id="33" name="Ovál 32">
            <a:extLst>
              <a:ext uri="{FF2B5EF4-FFF2-40B4-BE49-F238E27FC236}">
                <a16:creationId xmlns:a16="http://schemas.microsoft.com/office/drawing/2014/main" id="{379D80D0-978D-1BAC-5857-C54731F3C0C4}"/>
              </a:ext>
            </a:extLst>
          </p:cNvPr>
          <p:cNvSpPr/>
          <p:nvPr/>
        </p:nvSpPr>
        <p:spPr>
          <a:xfrm>
            <a:off x="4309563" y="957736"/>
            <a:ext cx="720000" cy="720000"/>
          </a:xfrm>
          <a:prstGeom prst="ellipse">
            <a:avLst/>
          </a:prstGeom>
          <a:solidFill>
            <a:srgbClr val="D31145"/>
          </a:solidFill>
          <a:ln>
            <a:solidFill>
              <a:srgbClr val="D31145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4" name="Grafický objekt 33" descr="Připojení se souvislou výplní">
            <a:extLst>
              <a:ext uri="{FF2B5EF4-FFF2-40B4-BE49-F238E27FC236}">
                <a16:creationId xmlns:a16="http://schemas.microsoft.com/office/drawing/2014/main" id="{94C92EAC-E074-9A0D-8946-5B7FB7E0CAC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403457" y="1062336"/>
            <a:ext cx="532212" cy="532212"/>
          </a:xfrm>
          <a:prstGeom prst="rect">
            <a:avLst/>
          </a:prstGeom>
        </p:spPr>
      </p:pic>
      <p:pic>
        <p:nvPicPr>
          <p:cNvPr id="6" name="Obrázek 5" descr="Obsah obrázku symbol, pixel, bílé, design&#10;&#10;Obsah generovaný pomocí AI může být nesprávný.">
            <a:extLst>
              <a:ext uri="{FF2B5EF4-FFF2-40B4-BE49-F238E27FC236}">
                <a16:creationId xmlns:a16="http://schemas.microsoft.com/office/drawing/2014/main" id="{8381B8F8-BB80-9D82-9872-2DC587CA54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091" y="5242033"/>
            <a:ext cx="490464" cy="490464"/>
          </a:xfrm>
          <a:prstGeom prst="rect">
            <a:avLst/>
          </a:prstGeom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6055F3F7-2ACF-13C5-EF77-70E33499B188}"/>
              </a:ext>
            </a:extLst>
          </p:cNvPr>
          <p:cNvSpPr/>
          <p:nvPr/>
        </p:nvSpPr>
        <p:spPr>
          <a:xfrm>
            <a:off x="4569050" y="5270436"/>
            <a:ext cx="720000" cy="720000"/>
          </a:xfrm>
          <a:prstGeom prst="ellipse">
            <a:avLst/>
          </a:prstGeom>
          <a:solidFill>
            <a:srgbClr val="D31145"/>
          </a:solidFill>
          <a:ln>
            <a:solidFill>
              <a:srgbClr val="D31145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9" name="Grafický objekt 8" descr="Připojení se souvislou výplní">
            <a:extLst>
              <a:ext uri="{FF2B5EF4-FFF2-40B4-BE49-F238E27FC236}">
                <a16:creationId xmlns:a16="http://schemas.microsoft.com/office/drawing/2014/main" id="{69535EBA-B0C8-FA9B-0EF7-99D245D247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662944" y="5375036"/>
            <a:ext cx="532212" cy="532212"/>
          </a:xfrm>
          <a:prstGeom prst="rect">
            <a:avLst/>
          </a:prstGeom>
        </p:spPr>
      </p:pic>
      <p:sp>
        <p:nvSpPr>
          <p:cNvPr id="11" name="Google Shape;111;p28">
            <a:extLst>
              <a:ext uri="{FF2B5EF4-FFF2-40B4-BE49-F238E27FC236}">
                <a16:creationId xmlns:a16="http://schemas.microsoft.com/office/drawing/2014/main" id="{03857EAC-73A1-40E7-43DB-DF40BD514653}"/>
              </a:ext>
            </a:extLst>
          </p:cNvPr>
          <p:cNvSpPr txBox="1"/>
          <p:nvPr/>
        </p:nvSpPr>
        <p:spPr>
          <a:xfrm>
            <a:off x="5901553" y="5510523"/>
            <a:ext cx="51452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lang="cs-CZ" b="1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Ing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. Adam Gřunděl, MBA, MPH</a:t>
            </a:r>
          </a:p>
          <a:p>
            <a:pPr marL="52386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lang="cs-CZ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Ministerstvo zdravotnictví</a:t>
            </a:r>
            <a:endParaRPr kumimoji="0" lang="cs-CZ" sz="180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3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A0821-FCC9-FD72-1598-197E2281C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DE27A8B-1986-C4B6-60AD-DB2B8EED3A15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Typy poskytovatelů zdravotní péče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342802F2-4C5C-0B75-BB7E-033DC06E39B9}"/>
              </a:ext>
            </a:extLst>
          </p:cNvPr>
          <p:cNvSpPr/>
          <p:nvPr/>
        </p:nvSpPr>
        <p:spPr>
          <a:xfrm>
            <a:off x="8399722" y="849596"/>
            <a:ext cx="3792278" cy="5160616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Dotazník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30 otázek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zaměřeno na využití AI v Českých  zdravotnických zařízeních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Počet oslovených respondentů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105 vyplněných dotazníků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dosud největší průzkum </a:t>
            </a:r>
            <a:r>
              <a:rPr lang="cs-CZ" dirty="0" err="1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MZd</a:t>
            </a: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na téma AI ve zdravotnictví</a:t>
            </a: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90AC7E7D-8CF2-4192-EFA7-4F09F9326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90CF18E0-F690-A165-71B9-35796B11665F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DEEF6DF5-2429-FF7A-3ED3-3E377009B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číslo, řada/pruh&#10;&#10;Obsah generovaný pomocí AI může být nesprávný.">
            <a:extLst>
              <a:ext uri="{FF2B5EF4-FFF2-40B4-BE49-F238E27FC236}">
                <a16:creationId xmlns:a16="http://schemas.microsoft.com/office/drawing/2014/main" id="{38B8B087-0443-7759-009A-411DA0D23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763"/>
            <a:ext cx="8399722" cy="520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4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BC133-18D1-1951-E46F-45E870716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6E298D5-55E1-7B4F-261F-7E416D68DB86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Regionální zastoupení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E7580CAB-D96E-4CE9-268B-AD517E8E2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5061B0D0-DE0A-F161-F0E9-0B5F92C3F423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1ECFA22C-E21F-5CB9-638E-A734AA188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text, snímek obrazovky, číslo, Vykreslený graf&#10;&#10;Obsah generovaný pomocí AI může být nesprávný.">
            <a:extLst>
              <a:ext uri="{FF2B5EF4-FFF2-40B4-BE49-F238E27FC236}">
                <a16:creationId xmlns:a16="http://schemas.microsoft.com/office/drawing/2014/main" id="{8DDCA982-87A6-0FFD-3E4B-3F4D3AD38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605"/>
            <a:ext cx="8399722" cy="6001396"/>
          </a:xfrm>
          <a:prstGeom prst="rect">
            <a:avLst/>
          </a:prstGeom>
        </p:spPr>
      </p:pic>
      <p:sp>
        <p:nvSpPr>
          <p:cNvPr id="8" name="Obdélník: se zakulacenými rohy 15">
            <a:extLst>
              <a:ext uri="{FF2B5EF4-FFF2-40B4-BE49-F238E27FC236}">
                <a16:creationId xmlns:a16="http://schemas.microsoft.com/office/drawing/2014/main" id="{BF9AD680-5B91-AF02-5CD9-ACAA3E806372}"/>
              </a:ext>
            </a:extLst>
          </p:cNvPr>
          <p:cNvSpPr/>
          <p:nvPr/>
        </p:nvSpPr>
        <p:spPr>
          <a:xfrm>
            <a:off x="8399722" y="849596"/>
            <a:ext cx="3792278" cy="5160616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Dotazník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30 otázek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zaměřeno na využití AI v Českých  zdravotnických zařízeních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Počet oslovených respondentů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105 vyplněných dotazníků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dosud největší průzkum </a:t>
            </a:r>
            <a:r>
              <a:rPr lang="cs-CZ" dirty="0" err="1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MZd</a:t>
            </a: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na téma AI ve zdravotnictví</a:t>
            </a: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88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85990-5234-9A57-ADE6-0EB25484E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7168BB-5EE8-ABA3-0C06-5A9B1AFB7CF6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AI v klinické praxi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C855BE97-43A8-96FB-39F9-E75F9B390EC2}"/>
              </a:ext>
            </a:extLst>
          </p:cNvPr>
          <p:cNvSpPr/>
          <p:nvPr/>
        </p:nvSpPr>
        <p:spPr>
          <a:xfrm>
            <a:off x="8399722" y="849596"/>
            <a:ext cx="3792278" cy="5160616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lvl="1">
              <a:lnSpc>
                <a:spcPct val="90000"/>
              </a:lnSpc>
              <a:spcBef>
                <a:spcPts val="1000"/>
              </a:spcBef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Počet oslovených respondentů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105 vyplněných dotazníků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dosud největší průzkum </a:t>
            </a:r>
            <a:r>
              <a:rPr lang="cs-CZ" dirty="0" err="1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MZd</a:t>
            </a: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na téma AI ve zdravotnictví</a:t>
            </a: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4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67,6 %</a:t>
            </a:r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využívá a nebo testuje AI v klinické praxi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3F4316B3-07CA-13C4-DC66-6CCAD348C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5D90A7B4-62A1-157E-D51D-E1F3C15637B0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9CA6B6FF-B55B-DA2A-3EB1-768314A0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5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snímek obrazovky, Písmo, kruh&#10;&#10;Obsah generovaný pomocí AI může být nesprávný.">
            <a:extLst>
              <a:ext uri="{FF2B5EF4-FFF2-40B4-BE49-F238E27FC236}">
                <a16:creationId xmlns:a16="http://schemas.microsoft.com/office/drawing/2014/main" id="{180DA7BA-8C21-2C8F-646E-86C5BB100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0" y="1167359"/>
            <a:ext cx="7769512" cy="45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6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75029-B953-6727-03B7-9760A000A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91296C-EC7B-10D1-59BB-C807A6A958B4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AI v klinické praxi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72A54919-F476-29A0-FACF-0D3C2F649794}"/>
              </a:ext>
            </a:extLst>
          </p:cNvPr>
          <p:cNvSpPr/>
          <p:nvPr/>
        </p:nvSpPr>
        <p:spPr>
          <a:xfrm>
            <a:off x="8399722" y="849596"/>
            <a:ext cx="3792278" cy="5160616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0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67,6 % využívá a nebo testuje AI v klinické praxi</a:t>
            </a: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8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82,9 %</a:t>
            </a:r>
            <a:r>
              <a:rPr lang="cs-CZ" sz="28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využívá a nebo testuje AI v klinické praxi v oboru </a:t>
            </a:r>
            <a:r>
              <a:rPr lang="cs-CZ" sz="28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radiologie</a:t>
            </a: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8A4BF0FB-F6FD-0504-172D-4CEAA6725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955D8C93-8C68-8BD4-FC5F-C3358AA4DCE1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9677BD97-960C-0678-1406-4D28CA85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6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 descr="Obsah obrázku text, snímek obrazovky, řada/pruh, Vykreslený graf&#10;&#10;Obsah generovaný pomocí AI může být nesprávný.">
            <a:extLst>
              <a:ext uri="{FF2B5EF4-FFF2-40B4-BE49-F238E27FC236}">
                <a16:creationId xmlns:a16="http://schemas.microsoft.com/office/drawing/2014/main" id="{FB1BD5E6-5D13-450C-7C53-EEE114704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602"/>
            <a:ext cx="8399722" cy="56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4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E40A4-674A-B41F-0F7F-87B6491AD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C20B003-0FC5-D5D4-3C09-DD7F624D79D7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AI v klinické praxi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8AAC7315-5A10-BE92-154A-1D38A9F93350}"/>
              </a:ext>
            </a:extLst>
          </p:cNvPr>
          <p:cNvSpPr/>
          <p:nvPr/>
        </p:nvSpPr>
        <p:spPr>
          <a:xfrm>
            <a:off x="7974914" y="1100373"/>
            <a:ext cx="3792278" cy="4910314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0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67,6 % využívá a nebo testuje AI v klinické praxi</a:t>
            </a: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8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82,9 %</a:t>
            </a:r>
            <a:r>
              <a:rPr lang="cs-CZ" sz="28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využívá a nebo testuje AI v klinické praxi v oboru </a:t>
            </a:r>
            <a:r>
              <a:rPr lang="cs-CZ" sz="28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radiologie</a:t>
            </a: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3B5A5E16-814E-75DB-5FA1-9A740E18F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75E8500-6BC8-6EA3-030E-F0BB3B49D963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B5FE0B13-7D78-1FF9-1D67-4F81098D2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7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Vývojový diagram: spojnice 95">
            <a:extLst>
              <a:ext uri="{FF2B5EF4-FFF2-40B4-BE49-F238E27FC236}">
                <a16:creationId xmlns:a16="http://schemas.microsoft.com/office/drawing/2014/main" id="{9B32696D-835B-8B28-0108-FDF8DFF619CF}"/>
              </a:ext>
            </a:extLst>
          </p:cNvPr>
          <p:cNvSpPr/>
          <p:nvPr/>
        </p:nvSpPr>
        <p:spPr>
          <a:xfrm>
            <a:off x="811234" y="1615151"/>
            <a:ext cx="994222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5" name="Vývojový diagram: spojnice 96">
            <a:extLst>
              <a:ext uri="{FF2B5EF4-FFF2-40B4-BE49-F238E27FC236}">
                <a16:creationId xmlns:a16="http://schemas.microsoft.com/office/drawing/2014/main" id="{AA04E30C-3A7C-6DCA-35B9-448A4FB67B42}"/>
              </a:ext>
            </a:extLst>
          </p:cNvPr>
          <p:cNvSpPr/>
          <p:nvPr/>
        </p:nvSpPr>
        <p:spPr>
          <a:xfrm>
            <a:off x="808861" y="2659960"/>
            <a:ext cx="994222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8" name="Vývojový diagram: spojnice 97">
            <a:extLst>
              <a:ext uri="{FF2B5EF4-FFF2-40B4-BE49-F238E27FC236}">
                <a16:creationId xmlns:a16="http://schemas.microsoft.com/office/drawing/2014/main" id="{5C3E3D68-678B-94E9-6284-090B21B64ECF}"/>
              </a:ext>
            </a:extLst>
          </p:cNvPr>
          <p:cNvSpPr/>
          <p:nvPr/>
        </p:nvSpPr>
        <p:spPr>
          <a:xfrm>
            <a:off x="808861" y="3710823"/>
            <a:ext cx="994222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E2FC0C5-B4F1-E3C4-1F48-A1B536172686}"/>
              </a:ext>
            </a:extLst>
          </p:cNvPr>
          <p:cNvSpPr txBox="1"/>
          <p:nvPr/>
        </p:nvSpPr>
        <p:spPr>
          <a:xfrm>
            <a:off x="1847385" y="1897301"/>
            <a:ext cx="3517597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Zlepšení diagnostiky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AA804F4-51B5-FB11-4F97-DF23DC343435}"/>
              </a:ext>
            </a:extLst>
          </p:cNvPr>
          <p:cNvSpPr txBox="1"/>
          <p:nvPr/>
        </p:nvSpPr>
        <p:spPr>
          <a:xfrm>
            <a:off x="1841160" y="2947495"/>
            <a:ext cx="351759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Méně kontrastní látky</a:t>
            </a:r>
            <a:b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A7AC15D-C48D-668D-811E-F1730BC94957}"/>
              </a:ext>
            </a:extLst>
          </p:cNvPr>
          <p:cNvSpPr txBox="1"/>
          <p:nvPr/>
        </p:nvSpPr>
        <p:spPr>
          <a:xfrm>
            <a:off x="1847385" y="4082312"/>
            <a:ext cx="351759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Urychlení vyšetření</a:t>
            </a:r>
            <a:b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Grafický objekt 13" descr="Ramenní závěs se souvislou výplní">
            <a:extLst>
              <a:ext uri="{FF2B5EF4-FFF2-40B4-BE49-F238E27FC236}">
                <a16:creationId xmlns:a16="http://schemas.microsoft.com/office/drawing/2014/main" id="{4ACC1E06-A1DC-F504-6947-4E3683F2A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3371" y="1713643"/>
            <a:ext cx="757788" cy="705871"/>
          </a:xfrm>
          <a:prstGeom prst="rect">
            <a:avLst/>
          </a:prstGeom>
        </p:spPr>
      </p:pic>
      <p:sp>
        <p:nvSpPr>
          <p:cNvPr id="26" name="Vývojový diagram: spojnice 97">
            <a:extLst>
              <a:ext uri="{FF2B5EF4-FFF2-40B4-BE49-F238E27FC236}">
                <a16:creationId xmlns:a16="http://schemas.microsoft.com/office/drawing/2014/main" id="{723FBD91-B9DD-28D8-5985-24919E8C20E9}"/>
              </a:ext>
            </a:extLst>
          </p:cNvPr>
          <p:cNvSpPr/>
          <p:nvPr/>
        </p:nvSpPr>
        <p:spPr>
          <a:xfrm>
            <a:off x="823295" y="4876764"/>
            <a:ext cx="994222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25" name="Grafický objekt 24" descr="Radioaktivní se souvislou výplní">
            <a:extLst>
              <a:ext uri="{FF2B5EF4-FFF2-40B4-BE49-F238E27FC236}">
                <a16:creationId xmlns:a16="http://schemas.microsoft.com/office/drawing/2014/main" id="{4D006D9C-3412-5B1D-AFED-16C6C7236A9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9440" y="4909023"/>
            <a:ext cx="739598" cy="739598"/>
          </a:xfrm>
          <a:prstGeom prst="rect">
            <a:avLst/>
          </a:prstGeom>
        </p:spPr>
      </p:pic>
      <p:sp>
        <p:nvSpPr>
          <p:cNvPr id="27" name="TextovéPole 26">
            <a:extLst>
              <a:ext uri="{FF2B5EF4-FFF2-40B4-BE49-F238E27FC236}">
                <a16:creationId xmlns:a16="http://schemas.microsoft.com/office/drawing/2014/main" id="{A31AAB6B-C05D-BF6B-FE02-72D8D46D00EE}"/>
              </a:ext>
            </a:extLst>
          </p:cNvPr>
          <p:cNvSpPr txBox="1"/>
          <p:nvPr/>
        </p:nvSpPr>
        <p:spPr>
          <a:xfrm>
            <a:off x="1814021" y="5216453"/>
            <a:ext cx="351759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Snížení radiační zátěže</a:t>
            </a:r>
            <a:b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9" name="Grafický objekt 28" descr="Stopky 66% se souvislou výplní">
            <a:extLst>
              <a:ext uri="{FF2B5EF4-FFF2-40B4-BE49-F238E27FC236}">
                <a16:creationId xmlns:a16="http://schemas.microsoft.com/office/drawing/2014/main" id="{B5C64D7F-854E-4C4D-5B37-7447E8D9635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3206" y="3709779"/>
            <a:ext cx="914400" cy="914400"/>
          </a:xfrm>
          <a:prstGeom prst="rect">
            <a:avLst/>
          </a:prstGeom>
        </p:spPr>
      </p:pic>
      <p:pic>
        <p:nvPicPr>
          <p:cNvPr id="31" name="Grafický objekt 30" descr="Infuze se souvislou výplní">
            <a:extLst>
              <a:ext uri="{FF2B5EF4-FFF2-40B4-BE49-F238E27FC236}">
                <a16:creationId xmlns:a16="http://schemas.microsoft.com/office/drawing/2014/main" id="{0B8B6ABC-EB1E-60A0-B537-7427E5FE9B43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6706" y="276813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003F56-13F5-55BE-2D5D-BA438E59C102}"/>
              </a:ext>
            </a:extLst>
          </p:cNvPr>
          <p:cNvSpPr/>
          <p:nvPr/>
        </p:nvSpPr>
        <p:spPr>
          <a:xfrm>
            <a:off x="-1" y="-245081"/>
            <a:ext cx="12366171" cy="7712681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Obrázek 6">
            <a:extLst>
              <a:ext uri="{FF2B5EF4-FFF2-40B4-BE49-F238E27FC236}">
                <a16:creationId xmlns:a16="http://schemas.microsoft.com/office/drawing/2014/main" id="{94BA26B5-909D-D96B-2418-B4C1545165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96" t="6549" r="54156"/>
          <a:stretch/>
        </p:blipFill>
        <p:spPr>
          <a:xfrm>
            <a:off x="581701" y="1181649"/>
            <a:ext cx="4804243" cy="5754915"/>
          </a:xfrm>
          <a:prstGeom prst="rect">
            <a:avLst/>
          </a:prstGeom>
        </p:spPr>
      </p:pic>
      <p:pic>
        <p:nvPicPr>
          <p:cNvPr id="7" name="Obrázek 7">
            <a:extLst>
              <a:ext uri="{FF2B5EF4-FFF2-40B4-BE49-F238E27FC236}">
                <a16:creationId xmlns:a16="http://schemas.microsoft.com/office/drawing/2014/main" id="{4E94E890-C3FD-664C-E76A-1684E9748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78" t="6549" r="1974"/>
          <a:stretch/>
        </p:blipFill>
        <p:spPr>
          <a:xfrm>
            <a:off x="6831677" y="1181649"/>
            <a:ext cx="4804243" cy="57549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1337D-952E-AD91-085D-BD9406F84C95}"/>
              </a:ext>
            </a:extLst>
          </p:cNvPr>
          <p:cNvSpPr txBox="1"/>
          <p:nvPr/>
        </p:nvSpPr>
        <p:spPr>
          <a:xfrm>
            <a:off x="2975882" y="-1228983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>
                <a:solidFill>
                  <a:srgbClr val="FFFF00"/>
                </a:solidFill>
              </a:rPr>
              <a:t>4:02 -&gt; 2:19</a:t>
            </a:r>
            <a:endParaRPr lang="cs-CZ" sz="3200" b="1" dirty="0" err="1">
              <a:solidFill>
                <a:srgbClr val="FFFF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752149-F6F3-4511-BB3A-08E317051E03}"/>
              </a:ext>
            </a:extLst>
          </p:cNvPr>
          <p:cNvSpPr txBox="1">
            <a:spLocks/>
          </p:cNvSpPr>
          <p:nvPr/>
        </p:nvSpPr>
        <p:spPr>
          <a:xfrm>
            <a:off x="540000" y="-2752736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Zkrácení času vyšetření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6">
            <a:extLst>
              <a:ext uri="{FF2B5EF4-FFF2-40B4-BE49-F238E27FC236}">
                <a16:creationId xmlns:a16="http://schemas.microsoft.com/office/drawing/2014/main" id="{A6FDB500-D70C-2DA6-15F0-BFFEBECF4164}"/>
              </a:ext>
            </a:extLst>
          </p:cNvPr>
          <p:cNvSpPr/>
          <p:nvPr/>
        </p:nvSpPr>
        <p:spPr>
          <a:xfrm>
            <a:off x="639760" y="-2313984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1852F9B-F5CF-C183-F431-215D84E41A06}"/>
              </a:ext>
            </a:extLst>
          </p:cNvPr>
          <p:cNvGraphicFramePr/>
          <p:nvPr/>
        </p:nvGraphicFramePr>
        <p:xfrm>
          <a:off x="3800415" y="3744685"/>
          <a:ext cx="5096842" cy="3113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DABB119B-1DF2-D7AF-4D75-C04486DD6790}"/>
              </a:ext>
            </a:extLst>
          </p:cNvPr>
          <p:cNvGrpSpPr/>
          <p:nvPr/>
        </p:nvGrpSpPr>
        <p:grpSpPr>
          <a:xfrm>
            <a:off x="5559069" y="3830817"/>
            <a:ext cx="1567080" cy="933480"/>
            <a:chOff x="5559069" y="3830817"/>
            <a:chExt cx="1567080" cy="93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9CB91F0-10FC-7379-D371-8A699D0FC8CE}"/>
                    </a:ext>
                  </a:extLst>
                </p14:cNvPr>
                <p14:cNvContentPartPr/>
                <p14:nvPr/>
              </p14:nvContentPartPr>
              <p14:xfrm>
                <a:off x="5559069" y="3830817"/>
                <a:ext cx="1382040" cy="874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9CB91F0-10FC-7379-D371-8A699D0FC8C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96069" y="3768177"/>
                  <a:ext cx="1507680" cy="10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725EF16-DF04-E484-8F7F-8EFCEB22011D}"/>
                    </a:ext>
                  </a:extLst>
                </p14:cNvPr>
                <p14:cNvContentPartPr/>
                <p14:nvPr/>
              </p14:nvContentPartPr>
              <p14:xfrm>
                <a:off x="6647349" y="4368657"/>
                <a:ext cx="478800" cy="395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725EF16-DF04-E484-8F7F-8EFCEB22011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4709" y="4305657"/>
                  <a:ext cx="604440" cy="52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D048DC-AB62-DABD-12C7-144CABCC3F5B}"/>
              </a:ext>
            </a:extLst>
          </p:cNvPr>
          <p:cNvGrpSpPr/>
          <p:nvPr/>
        </p:nvGrpSpPr>
        <p:grpSpPr>
          <a:xfrm>
            <a:off x="6941109" y="2162629"/>
            <a:ext cx="569894" cy="880502"/>
            <a:chOff x="7009869" y="1872417"/>
            <a:chExt cx="843480" cy="130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0D46C2F-C8AC-737E-3E92-84BC3BF19FF5}"/>
                    </a:ext>
                  </a:extLst>
                </p14:cNvPr>
                <p14:cNvContentPartPr/>
                <p14:nvPr/>
              </p14:nvContentPartPr>
              <p14:xfrm>
                <a:off x="7009869" y="2074737"/>
                <a:ext cx="307080" cy="214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0D46C2F-C8AC-737E-3E92-84BC3BF19FF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16734" y="1981491"/>
                  <a:ext cx="492818" cy="4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7EAA4D6-FB15-CED1-8B6E-F99956147B10}"/>
                    </a:ext>
                  </a:extLst>
                </p14:cNvPr>
                <p14:cNvContentPartPr/>
                <p14:nvPr/>
              </p14:nvContentPartPr>
              <p14:xfrm>
                <a:off x="7138389" y="1872417"/>
                <a:ext cx="626760" cy="1303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7EAA4D6-FB15-CED1-8B6E-F99956147B1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45654" y="1779179"/>
                  <a:ext cx="812763" cy="14891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E8E0926-29BD-8D6E-D4A8-329922D4E26E}"/>
                    </a:ext>
                  </a:extLst>
                </p14:cNvPr>
                <p14:cNvContentPartPr/>
                <p14:nvPr/>
              </p14:nvContentPartPr>
              <p14:xfrm>
                <a:off x="7515669" y="2872497"/>
                <a:ext cx="337680" cy="272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E8E0926-29BD-8D6E-D4A8-329922D4E26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22461" y="2779292"/>
                  <a:ext cx="523564" cy="45803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CE75D1-A21F-C7EE-4892-B19022769448}"/>
              </a:ext>
            </a:extLst>
          </p:cNvPr>
          <p:cNvGrpSpPr/>
          <p:nvPr/>
        </p:nvGrpSpPr>
        <p:grpSpPr>
          <a:xfrm>
            <a:off x="5368264" y="2239955"/>
            <a:ext cx="964932" cy="860518"/>
            <a:chOff x="5073789" y="1843257"/>
            <a:chExt cx="1254240" cy="11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2A1CEFC-0642-A530-0A9F-794345CB907C}"/>
                    </a:ext>
                  </a:extLst>
                </p14:cNvPr>
                <p14:cNvContentPartPr/>
                <p14:nvPr/>
              </p14:nvContentPartPr>
              <p14:xfrm>
                <a:off x="5073789" y="1843257"/>
                <a:ext cx="530280" cy="644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2A1CEFC-0642-A530-0A9F-794345CB907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91956" y="1761421"/>
                  <a:ext cx="693479" cy="8076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38ADB69-EC62-4A5A-749C-A8CAA2EECCB8}"/>
                    </a:ext>
                  </a:extLst>
                </p14:cNvPr>
                <p14:cNvContentPartPr/>
                <p14:nvPr/>
              </p14:nvContentPartPr>
              <p14:xfrm>
                <a:off x="5426589" y="1944777"/>
                <a:ext cx="234360" cy="943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38ADB69-EC62-4A5A-749C-A8CAA2EECCB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44727" y="1862911"/>
                  <a:ext cx="397617" cy="1106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F8BC14B-417C-39DC-FB04-8A98E23C129F}"/>
                    </a:ext>
                  </a:extLst>
                </p14:cNvPr>
                <p14:cNvContentPartPr/>
                <p14:nvPr/>
              </p14:nvContentPartPr>
              <p14:xfrm>
                <a:off x="5702709" y="1927497"/>
                <a:ext cx="625320" cy="1034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F8BC14B-417C-39DC-FB04-8A98E23C129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621268" y="1845634"/>
                  <a:ext cx="788671" cy="1197538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73A145-EB03-0C6A-7972-488B4E073550}"/>
              </a:ext>
            </a:extLst>
          </p:cNvPr>
          <p:cNvSpPr txBox="1">
            <a:spLocks/>
          </p:cNvSpPr>
          <p:nvPr/>
        </p:nvSpPr>
        <p:spPr>
          <a:xfrm>
            <a:off x="540000" y="305059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Zkrácení času vyšetření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Obdélník 6">
            <a:extLst>
              <a:ext uri="{FF2B5EF4-FFF2-40B4-BE49-F238E27FC236}">
                <a16:creationId xmlns:a16="http://schemas.microsoft.com/office/drawing/2014/main" id="{C04FFBEB-2918-E6AC-422C-6DC4FDB01A2B}"/>
              </a:ext>
            </a:extLst>
          </p:cNvPr>
          <p:cNvSpPr/>
          <p:nvPr/>
        </p:nvSpPr>
        <p:spPr>
          <a:xfrm>
            <a:off x="588718" y="782522"/>
            <a:ext cx="936000" cy="45719"/>
          </a:xfrm>
          <a:prstGeom prst="rect">
            <a:avLst/>
          </a:prstGeom>
          <a:solidFill>
            <a:schemeClr val="bg1"/>
          </a:solidFill>
          <a:ln>
            <a:solidFill>
              <a:srgbClr val="FCBB3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2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003F56-13F5-55BE-2D5D-BA438E59C102}"/>
              </a:ext>
            </a:extLst>
          </p:cNvPr>
          <p:cNvSpPr/>
          <p:nvPr/>
        </p:nvSpPr>
        <p:spPr>
          <a:xfrm>
            <a:off x="-362857" y="-476250"/>
            <a:ext cx="12729028" cy="8096250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brázek 4">
            <a:extLst>
              <a:ext uri="{FF2B5EF4-FFF2-40B4-BE49-F238E27FC236}">
                <a16:creationId xmlns:a16="http://schemas.microsoft.com/office/drawing/2014/main" id="{55769A9C-3561-8A01-C8E3-AADB013855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093"/>
          <a:stretch/>
        </p:blipFill>
        <p:spPr>
          <a:xfrm>
            <a:off x="265621" y="1281340"/>
            <a:ext cx="5346700" cy="5448622"/>
          </a:xfrm>
          <a:prstGeom prst="rect">
            <a:avLst/>
          </a:prstGeom>
        </p:spPr>
      </p:pic>
      <p:pic>
        <p:nvPicPr>
          <p:cNvPr id="10" name="Obrázek 5">
            <a:extLst>
              <a:ext uri="{FF2B5EF4-FFF2-40B4-BE49-F238E27FC236}">
                <a16:creationId xmlns:a16="http://schemas.microsoft.com/office/drawing/2014/main" id="{B9C38658-E06A-5E2D-F4EC-2C55C1B67A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55" r="17"/>
          <a:stretch/>
        </p:blipFill>
        <p:spPr>
          <a:xfrm>
            <a:off x="6864288" y="1281340"/>
            <a:ext cx="4760686" cy="54486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1337D-952E-AD91-085D-BD9406F84C95}"/>
              </a:ext>
            </a:extLst>
          </p:cNvPr>
          <p:cNvSpPr txBox="1"/>
          <p:nvPr/>
        </p:nvSpPr>
        <p:spPr>
          <a:xfrm>
            <a:off x="2975882" y="-1228983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>
                <a:solidFill>
                  <a:srgbClr val="FFFF00"/>
                </a:solidFill>
              </a:rPr>
              <a:t>4:35 -&gt; 1:35</a:t>
            </a:r>
            <a:endParaRPr lang="cs-CZ" sz="3200" b="1" dirty="0" err="1">
              <a:solidFill>
                <a:srgbClr val="FFFF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752149-F6F3-4511-BB3A-08E317051E03}"/>
              </a:ext>
            </a:extLst>
          </p:cNvPr>
          <p:cNvSpPr txBox="1">
            <a:spLocks/>
          </p:cNvSpPr>
          <p:nvPr/>
        </p:nvSpPr>
        <p:spPr>
          <a:xfrm>
            <a:off x="944640" y="-2340886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Zkrácení času vyšetření</a:t>
            </a:r>
            <a:endParaRPr lang="en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6">
            <a:extLst>
              <a:ext uri="{FF2B5EF4-FFF2-40B4-BE49-F238E27FC236}">
                <a16:creationId xmlns:a16="http://schemas.microsoft.com/office/drawing/2014/main" id="{A6FDB500-D70C-2DA6-15F0-BFFEBECF4164}"/>
              </a:ext>
            </a:extLst>
          </p:cNvPr>
          <p:cNvSpPr/>
          <p:nvPr/>
        </p:nvSpPr>
        <p:spPr>
          <a:xfrm>
            <a:off x="1044400" y="-1902134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1852F9B-F5CF-C183-F431-215D84E41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964147"/>
              </p:ext>
            </p:extLst>
          </p:nvPr>
        </p:nvGraphicFramePr>
        <p:xfrm>
          <a:off x="3800415" y="3744685"/>
          <a:ext cx="5096842" cy="3113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DABB119B-1DF2-D7AF-4D75-C04486DD6790}"/>
              </a:ext>
            </a:extLst>
          </p:cNvPr>
          <p:cNvGrpSpPr/>
          <p:nvPr/>
        </p:nvGrpSpPr>
        <p:grpSpPr>
          <a:xfrm>
            <a:off x="5559069" y="3830817"/>
            <a:ext cx="1567080" cy="933480"/>
            <a:chOff x="5559069" y="3830817"/>
            <a:chExt cx="1567080" cy="93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9CB91F0-10FC-7379-D371-8A699D0FC8CE}"/>
                    </a:ext>
                  </a:extLst>
                </p14:cNvPr>
                <p14:cNvContentPartPr/>
                <p14:nvPr/>
              </p14:nvContentPartPr>
              <p14:xfrm>
                <a:off x="5559069" y="3830817"/>
                <a:ext cx="1382040" cy="874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9CB91F0-10FC-7379-D371-8A699D0FC8C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96069" y="3768177"/>
                  <a:ext cx="1507680" cy="10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725EF16-DF04-E484-8F7F-8EFCEB22011D}"/>
                    </a:ext>
                  </a:extLst>
                </p14:cNvPr>
                <p14:cNvContentPartPr/>
                <p14:nvPr/>
              </p14:nvContentPartPr>
              <p14:xfrm>
                <a:off x="6647349" y="4368657"/>
                <a:ext cx="478800" cy="395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725EF16-DF04-E484-8F7F-8EFCEB22011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4709" y="4305657"/>
                  <a:ext cx="604440" cy="52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D048DC-AB62-DABD-12C7-144CABCC3F5B}"/>
              </a:ext>
            </a:extLst>
          </p:cNvPr>
          <p:cNvGrpSpPr/>
          <p:nvPr/>
        </p:nvGrpSpPr>
        <p:grpSpPr>
          <a:xfrm>
            <a:off x="6941109" y="2162629"/>
            <a:ext cx="569894" cy="880502"/>
            <a:chOff x="7009869" y="1872417"/>
            <a:chExt cx="843480" cy="130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0D46C2F-C8AC-737E-3E92-84BC3BF19FF5}"/>
                    </a:ext>
                  </a:extLst>
                </p14:cNvPr>
                <p14:cNvContentPartPr/>
                <p14:nvPr/>
              </p14:nvContentPartPr>
              <p14:xfrm>
                <a:off x="7009869" y="2074737"/>
                <a:ext cx="307080" cy="214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0D46C2F-C8AC-737E-3E92-84BC3BF19FF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16734" y="1981491"/>
                  <a:ext cx="492818" cy="4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7EAA4D6-FB15-CED1-8B6E-F99956147B10}"/>
                    </a:ext>
                  </a:extLst>
                </p14:cNvPr>
                <p14:cNvContentPartPr/>
                <p14:nvPr/>
              </p14:nvContentPartPr>
              <p14:xfrm>
                <a:off x="7138389" y="1872417"/>
                <a:ext cx="626760" cy="1303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7EAA4D6-FB15-CED1-8B6E-F99956147B1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45654" y="1779179"/>
                  <a:ext cx="812763" cy="14891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E8E0926-29BD-8D6E-D4A8-329922D4E26E}"/>
                    </a:ext>
                  </a:extLst>
                </p14:cNvPr>
                <p14:cNvContentPartPr/>
                <p14:nvPr/>
              </p14:nvContentPartPr>
              <p14:xfrm>
                <a:off x="7515669" y="2872497"/>
                <a:ext cx="337680" cy="272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E8E0926-29BD-8D6E-D4A8-329922D4E26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22461" y="2779292"/>
                  <a:ext cx="523564" cy="458038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3CAAA94-EBD6-698F-D145-AA48A9F0FA57}"/>
                  </a:ext>
                </a:extLst>
              </p14:cNvPr>
              <p14:cNvContentPartPr/>
              <p14:nvPr/>
            </p14:nvContentPartPr>
            <p14:xfrm>
              <a:off x="5255640" y="2152590"/>
              <a:ext cx="576360" cy="820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3CAAA94-EBD6-698F-D145-AA48A9F0FA5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92601" y="2089590"/>
                <a:ext cx="702079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4BA962D-824C-1AC6-C178-5689667D5548}"/>
                  </a:ext>
                </a:extLst>
              </p14:cNvPr>
              <p14:cNvContentPartPr/>
              <p14:nvPr/>
            </p14:nvContentPartPr>
            <p14:xfrm>
              <a:off x="5996520" y="2169150"/>
              <a:ext cx="492120" cy="7855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4BA962D-824C-1AC6-C178-5689667D554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33474" y="2106150"/>
                <a:ext cx="617852" cy="9111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CF10F254-5D1C-2690-CBED-C0E4341AF469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Zkrácení času vyšetření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EFB3A93-544A-F592-574E-6765C9D93B0B}"/>
              </a:ext>
            </a:extLst>
          </p:cNvPr>
          <p:cNvSpPr/>
          <p:nvPr/>
        </p:nvSpPr>
        <p:spPr>
          <a:xfrm>
            <a:off x="639760" y="841977"/>
            <a:ext cx="936000" cy="45719"/>
          </a:xfrm>
          <a:prstGeom prst="rect">
            <a:avLst/>
          </a:prstGeom>
          <a:solidFill>
            <a:schemeClr val="bg1"/>
          </a:solidFill>
          <a:ln>
            <a:solidFill>
              <a:srgbClr val="FCBB3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42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FFBA573-FF6D-A203-C535-73BF06411866}"/>
              </a:ext>
            </a:extLst>
          </p:cNvPr>
          <p:cNvSpPr/>
          <p:nvPr/>
        </p:nvSpPr>
        <p:spPr>
          <a:xfrm>
            <a:off x="-268514" y="-390525"/>
            <a:ext cx="12729028" cy="7639050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780BEC-8C28-C068-0034-5146292FC7A5}"/>
              </a:ext>
            </a:extLst>
          </p:cNvPr>
          <p:cNvSpPr/>
          <p:nvPr/>
        </p:nvSpPr>
        <p:spPr>
          <a:xfrm>
            <a:off x="772229" y="1302862"/>
            <a:ext cx="4969985" cy="5204527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B1337D-952E-AD91-085D-BD9406F84C95}"/>
              </a:ext>
            </a:extLst>
          </p:cNvPr>
          <p:cNvSpPr txBox="1"/>
          <p:nvPr/>
        </p:nvSpPr>
        <p:spPr>
          <a:xfrm>
            <a:off x="2975882" y="-1228983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>
                <a:solidFill>
                  <a:srgbClr val="FFFF00"/>
                </a:solidFill>
              </a:rPr>
              <a:t>4:02 -&gt; 2:19</a:t>
            </a:r>
            <a:endParaRPr lang="cs-CZ" sz="3200" b="1" dirty="0" err="1">
              <a:solidFill>
                <a:srgbClr val="FFFF00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0101BB8-A809-BF47-54DB-F166D3CE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90" r="14706" b="13048"/>
          <a:stretch>
            <a:fillRect/>
          </a:stretch>
        </p:blipFill>
        <p:spPr>
          <a:xfrm>
            <a:off x="6497578" y="242443"/>
            <a:ext cx="4922193" cy="63593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D49F5E-9DCF-73C4-425C-F9C08EFE6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565" r="8742"/>
          <a:stretch>
            <a:fillRect/>
          </a:stretch>
        </p:blipFill>
        <p:spPr>
          <a:xfrm>
            <a:off x="3260492" y="1333046"/>
            <a:ext cx="2456004" cy="5159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704FBA-D86D-882C-8577-8AD76B0D44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39" r="48368"/>
          <a:stretch>
            <a:fillRect/>
          </a:stretch>
        </p:blipFill>
        <p:spPr>
          <a:xfrm>
            <a:off x="801257" y="1333046"/>
            <a:ext cx="2456004" cy="5159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FC3D00-8E18-68BA-783E-F36F419D7419}"/>
              </a:ext>
            </a:extLst>
          </p:cNvPr>
          <p:cNvSpPr txBox="1">
            <a:spLocks/>
          </p:cNvSpPr>
          <p:nvPr/>
        </p:nvSpPr>
        <p:spPr>
          <a:xfrm>
            <a:off x="540000" y="305059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Detekce onemocnění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0CC50C4-DDE9-3C3B-1325-6F08587865B7}"/>
              </a:ext>
            </a:extLst>
          </p:cNvPr>
          <p:cNvSpPr/>
          <p:nvPr/>
        </p:nvSpPr>
        <p:spPr>
          <a:xfrm>
            <a:off x="639760" y="781911"/>
            <a:ext cx="936000" cy="45719"/>
          </a:xfrm>
          <a:prstGeom prst="rect">
            <a:avLst/>
          </a:prstGeom>
          <a:solidFill>
            <a:schemeClr val="bg1"/>
          </a:solidFill>
          <a:ln>
            <a:solidFill>
              <a:srgbClr val="FCBB3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2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003F56-13F5-55BE-2D5D-BA438E59C102}"/>
              </a:ext>
            </a:extLst>
          </p:cNvPr>
          <p:cNvSpPr/>
          <p:nvPr/>
        </p:nvSpPr>
        <p:spPr>
          <a:xfrm>
            <a:off x="-362857" y="-312069"/>
            <a:ext cx="12729028" cy="7722519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E6A66CA-A4DD-3616-411A-BA598E3ED7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86" t="78" r="17795" b="6110"/>
          <a:stretch/>
        </p:blipFill>
        <p:spPr>
          <a:xfrm>
            <a:off x="7212531" y="1016000"/>
            <a:ext cx="4462971" cy="5842000"/>
          </a:xfrm>
          <a:prstGeom prst="rect">
            <a:avLst/>
          </a:prstGeom>
        </p:spPr>
      </p:pic>
      <p:pic>
        <p:nvPicPr>
          <p:cNvPr id="7" name="Obrázek 4">
            <a:extLst>
              <a:ext uri="{FF2B5EF4-FFF2-40B4-BE49-F238E27FC236}">
                <a16:creationId xmlns:a16="http://schemas.microsoft.com/office/drawing/2014/main" id="{66734C35-B656-A77D-D421-78C9B0B58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87" t="78" r="18248" b="6110"/>
          <a:stretch/>
        </p:blipFill>
        <p:spPr>
          <a:xfrm>
            <a:off x="865569" y="1016000"/>
            <a:ext cx="4324584" cy="584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1337D-952E-AD91-085D-BD9406F84C95}"/>
              </a:ext>
            </a:extLst>
          </p:cNvPr>
          <p:cNvSpPr txBox="1"/>
          <p:nvPr/>
        </p:nvSpPr>
        <p:spPr>
          <a:xfrm>
            <a:off x="2975882" y="-1228983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>
                <a:solidFill>
                  <a:srgbClr val="FFFF00"/>
                </a:solidFill>
              </a:rPr>
              <a:t>4:02 -&gt; 2:19</a:t>
            </a:r>
            <a:endParaRPr lang="cs-CZ" sz="3200" b="1" dirty="0" err="1">
              <a:solidFill>
                <a:srgbClr val="FFFF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752149-F6F3-4511-BB3A-08E317051E03}"/>
              </a:ext>
            </a:extLst>
          </p:cNvPr>
          <p:cNvSpPr txBox="1">
            <a:spLocks/>
          </p:cNvSpPr>
          <p:nvPr/>
        </p:nvSpPr>
        <p:spPr>
          <a:xfrm>
            <a:off x="540000" y="-51784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Snížení radiační zátěže u CT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6">
            <a:extLst>
              <a:ext uri="{FF2B5EF4-FFF2-40B4-BE49-F238E27FC236}">
                <a16:creationId xmlns:a16="http://schemas.microsoft.com/office/drawing/2014/main" id="{A6FDB500-D70C-2DA6-15F0-BFFEBECF4164}"/>
              </a:ext>
            </a:extLst>
          </p:cNvPr>
          <p:cNvSpPr/>
          <p:nvPr/>
        </p:nvSpPr>
        <p:spPr>
          <a:xfrm>
            <a:off x="639760" y="-4739673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1852F9B-F5CF-C183-F431-215D84E41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0467138"/>
              </p:ext>
            </p:extLst>
          </p:nvPr>
        </p:nvGraphicFramePr>
        <p:xfrm>
          <a:off x="3800415" y="3744685"/>
          <a:ext cx="5096842" cy="3113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DABB119B-1DF2-D7AF-4D75-C04486DD6790}"/>
              </a:ext>
            </a:extLst>
          </p:cNvPr>
          <p:cNvGrpSpPr/>
          <p:nvPr/>
        </p:nvGrpSpPr>
        <p:grpSpPr>
          <a:xfrm>
            <a:off x="5559069" y="3830817"/>
            <a:ext cx="1567080" cy="933480"/>
            <a:chOff x="5559069" y="3830817"/>
            <a:chExt cx="1567080" cy="93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9CB91F0-10FC-7379-D371-8A699D0FC8CE}"/>
                    </a:ext>
                  </a:extLst>
                </p14:cNvPr>
                <p14:cNvContentPartPr/>
                <p14:nvPr/>
              </p14:nvContentPartPr>
              <p14:xfrm>
                <a:off x="5559069" y="3830817"/>
                <a:ext cx="1382040" cy="874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9CB91F0-10FC-7379-D371-8A699D0FC8C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96069" y="3768177"/>
                  <a:ext cx="1507680" cy="10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725EF16-DF04-E484-8F7F-8EFCEB22011D}"/>
                    </a:ext>
                  </a:extLst>
                </p14:cNvPr>
                <p14:cNvContentPartPr/>
                <p14:nvPr/>
              </p14:nvContentPartPr>
              <p14:xfrm>
                <a:off x="6647349" y="4368657"/>
                <a:ext cx="478800" cy="395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725EF16-DF04-E484-8F7F-8EFCEB22011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84709" y="4305657"/>
                  <a:ext cx="604440" cy="52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D048DC-AB62-DABD-12C7-144CABCC3F5B}"/>
              </a:ext>
            </a:extLst>
          </p:cNvPr>
          <p:cNvGrpSpPr/>
          <p:nvPr/>
        </p:nvGrpSpPr>
        <p:grpSpPr>
          <a:xfrm>
            <a:off x="6941109" y="2162629"/>
            <a:ext cx="569894" cy="880502"/>
            <a:chOff x="7009869" y="1872417"/>
            <a:chExt cx="843480" cy="130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0D46C2F-C8AC-737E-3E92-84BC3BF19FF5}"/>
                    </a:ext>
                  </a:extLst>
                </p14:cNvPr>
                <p14:cNvContentPartPr/>
                <p14:nvPr/>
              </p14:nvContentPartPr>
              <p14:xfrm>
                <a:off x="7009869" y="2074737"/>
                <a:ext cx="307080" cy="214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0D46C2F-C8AC-737E-3E92-84BC3BF19FF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16734" y="1981491"/>
                  <a:ext cx="492818" cy="4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7EAA4D6-FB15-CED1-8B6E-F99956147B10}"/>
                    </a:ext>
                  </a:extLst>
                </p14:cNvPr>
                <p14:cNvContentPartPr/>
                <p14:nvPr/>
              </p14:nvContentPartPr>
              <p14:xfrm>
                <a:off x="7138389" y="1872417"/>
                <a:ext cx="626760" cy="1303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7EAA4D6-FB15-CED1-8B6E-F99956147B1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45654" y="1779179"/>
                  <a:ext cx="812763" cy="14891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E8E0926-29BD-8D6E-D4A8-329922D4E26E}"/>
                    </a:ext>
                  </a:extLst>
                </p14:cNvPr>
                <p14:cNvContentPartPr/>
                <p14:nvPr/>
              </p14:nvContentPartPr>
              <p14:xfrm>
                <a:off x="7515669" y="2872497"/>
                <a:ext cx="337680" cy="272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E8E0926-29BD-8D6E-D4A8-329922D4E26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22461" y="2779292"/>
                  <a:ext cx="523564" cy="458038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7157892-B013-CA3B-A5EC-10CF40D8CCFD}"/>
                  </a:ext>
                </a:extLst>
              </p14:cNvPr>
              <p14:cNvContentPartPr/>
              <p14:nvPr/>
            </p14:nvContentPartPr>
            <p14:xfrm>
              <a:off x="5195829" y="2165846"/>
              <a:ext cx="624960" cy="766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7157892-B013-CA3B-A5EC-10CF40D8CCF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32829" y="2102846"/>
                <a:ext cx="750600" cy="89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0D8B667-10DB-8207-B22E-07BEEA404D3A}"/>
                  </a:ext>
                </a:extLst>
              </p14:cNvPr>
              <p14:cNvContentPartPr/>
              <p14:nvPr/>
            </p14:nvContentPartPr>
            <p14:xfrm>
              <a:off x="6065949" y="2131646"/>
              <a:ext cx="555120" cy="816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0D8B667-10DB-8207-B22E-07BEEA404D3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002949" y="2068618"/>
                <a:ext cx="680760" cy="94217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C36D9AA-9A94-F463-5F07-E859B4C37FDE}"/>
              </a:ext>
            </a:extLst>
          </p:cNvPr>
          <p:cNvSpPr txBox="1">
            <a:spLocks/>
          </p:cNvSpPr>
          <p:nvPr/>
        </p:nvSpPr>
        <p:spPr>
          <a:xfrm>
            <a:off x="540000" y="305059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Snížení radiační zátěže u CT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Obdélník 6">
            <a:extLst>
              <a:ext uri="{FF2B5EF4-FFF2-40B4-BE49-F238E27FC236}">
                <a16:creationId xmlns:a16="http://schemas.microsoft.com/office/drawing/2014/main" id="{E1BB6BB1-C2CD-0226-A75B-027B675D3D78}"/>
              </a:ext>
            </a:extLst>
          </p:cNvPr>
          <p:cNvSpPr/>
          <p:nvPr/>
        </p:nvSpPr>
        <p:spPr>
          <a:xfrm>
            <a:off x="639760" y="781911"/>
            <a:ext cx="936000" cy="45719"/>
          </a:xfrm>
          <a:prstGeom prst="rect">
            <a:avLst/>
          </a:prstGeom>
          <a:solidFill>
            <a:srgbClr val="FCBB3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64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20EF5D-CC6F-E4A6-7683-EC3570437A34}"/>
              </a:ext>
            </a:extLst>
          </p:cNvPr>
          <p:cNvSpPr/>
          <p:nvPr/>
        </p:nvSpPr>
        <p:spPr>
          <a:xfrm>
            <a:off x="-362857" y="-407173"/>
            <a:ext cx="12729028" cy="7550923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C4F5E-58FD-818B-F51A-75EF2597D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EEA1D-B248-97EE-528E-700D6758F4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829"/>
          <a:stretch>
            <a:fillRect/>
          </a:stretch>
        </p:blipFill>
        <p:spPr>
          <a:xfrm>
            <a:off x="378910" y="1131892"/>
            <a:ext cx="6523395" cy="57367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5CE16F-F201-B278-8554-6273B32DFD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88" r="476"/>
          <a:stretch/>
        </p:blipFill>
        <p:spPr>
          <a:xfrm>
            <a:off x="6377963" y="1073269"/>
            <a:ext cx="5876305" cy="57953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99604C3-1059-768F-493F-D555778FBCF3}"/>
              </a:ext>
            </a:extLst>
          </p:cNvPr>
          <p:cNvSpPr txBox="1">
            <a:spLocks/>
          </p:cNvSpPr>
          <p:nvPr/>
        </p:nvSpPr>
        <p:spPr>
          <a:xfrm>
            <a:off x="540000" y="-29686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Určení kostního věku dětí</a:t>
            </a:r>
            <a:endParaRPr lang="en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6">
            <a:extLst>
              <a:ext uri="{FF2B5EF4-FFF2-40B4-BE49-F238E27FC236}">
                <a16:creationId xmlns:a16="http://schemas.microsoft.com/office/drawing/2014/main" id="{74EAB1E7-BD37-BAE5-042F-48C29F44636C}"/>
              </a:ext>
            </a:extLst>
          </p:cNvPr>
          <p:cNvSpPr/>
          <p:nvPr/>
        </p:nvSpPr>
        <p:spPr>
          <a:xfrm>
            <a:off x="639760" y="-2529873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A8304A5-30E1-0CD7-3781-B95A7E7AE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2498250"/>
              </p:ext>
            </p:extLst>
          </p:nvPr>
        </p:nvGraphicFramePr>
        <p:xfrm>
          <a:off x="3816282" y="3856887"/>
          <a:ext cx="5096842" cy="3113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1121C50-7667-772C-FC8D-7927AAB6E998}"/>
              </a:ext>
            </a:extLst>
          </p:cNvPr>
          <p:cNvSpPr txBox="1"/>
          <p:nvPr/>
        </p:nvSpPr>
        <p:spPr>
          <a:xfrm>
            <a:off x="5171059" y="4045980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 dirty="0">
                <a:solidFill>
                  <a:schemeClr val="bg1"/>
                </a:solidFill>
              </a:rPr>
              <a:t>±8 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3B20B6-C55C-CDDF-D843-8A2EE771DC27}"/>
              </a:ext>
            </a:extLst>
          </p:cNvPr>
          <p:cNvSpPr txBox="1"/>
          <p:nvPr/>
        </p:nvSpPr>
        <p:spPr>
          <a:xfrm>
            <a:off x="6531999" y="5141333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 dirty="0">
                <a:solidFill>
                  <a:schemeClr val="bg1"/>
                </a:solidFill>
              </a:rPr>
              <a:t>±4 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AF6BCF-694F-01A3-F556-D3FFDB49AD40}"/>
              </a:ext>
            </a:extLst>
          </p:cNvPr>
          <p:cNvGrpSpPr/>
          <p:nvPr/>
        </p:nvGrpSpPr>
        <p:grpSpPr>
          <a:xfrm>
            <a:off x="5708280" y="3739920"/>
            <a:ext cx="1429200" cy="1249560"/>
            <a:chOff x="5708280" y="3739920"/>
            <a:chExt cx="1429200" cy="12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08F39D2-6BE7-AC4D-5421-598E57737017}"/>
                    </a:ext>
                  </a:extLst>
                </p14:cNvPr>
                <p14:cNvContentPartPr/>
                <p14:nvPr/>
              </p14:nvContentPartPr>
              <p14:xfrm>
                <a:off x="5708280" y="3739920"/>
                <a:ext cx="1118880" cy="1056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08F39D2-6BE7-AC4D-5421-598E5773701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645640" y="3677280"/>
                  <a:ext cx="1244520" cy="11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5E22EB0-9073-7DFF-F7AD-F2186E07D679}"/>
                    </a:ext>
                  </a:extLst>
                </p14:cNvPr>
                <p14:cNvContentPartPr/>
                <p14:nvPr/>
              </p14:nvContentPartPr>
              <p14:xfrm>
                <a:off x="6464280" y="4579440"/>
                <a:ext cx="673200" cy="410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5E22EB0-9073-7DFF-F7AD-F2186E07D67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401280" y="4516440"/>
                  <a:ext cx="798840" cy="53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516CCE8-CB7F-324E-DC24-C7C5F16276B7}"/>
              </a:ext>
            </a:extLst>
          </p:cNvPr>
          <p:cNvGrpSpPr/>
          <p:nvPr/>
        </p:nvGrpSpPr>
        <p:grpSpPr>
          <a:xfrm>
            <a:off x="5495937" y="2467200"/>
            <a:ext cx="1641543" cy="936132"/>
            <a:chOff x="5828520" y="2139720"/>
            <a:chExt cx="1918440" cy="109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55EEF1A-D7EC-67BB-B0A2-F5A04073239C}"/>
                    </a:ext>
                  </a:extLst>
                </p14:cNvPr>
                <p14:cNvContentPartPr/>
                <p14:nvPr/>
              </p14:nvContentPartPr>
              <p14:xfrm>
                <a:off x="5828520" y="2279400"/>
                <a:ext cx="452520" cy="954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55EEF1A-D7EC-67BB-B0A2-F5A04073239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754922" y="2206182"/>
                  <a:ext cx="599295" cy="110121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07690EA-5256-1D07-56D8-4D04C82F6895}"/>
                    </a:ext>
                  </a:extLst>
                </p14:cNvPr>
                <p14:cNvContentPartPr/>
                <p14:nvPr/>
              </p14:nvContentPartPr>
              <p14:xfrm>
                <a:off x="5943360" y="2323680"/>
                <a:ext cx="324720" cy="33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07690EA-5256-1D07-56D8-4D04C82F689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69751" y="2250987"/>
                  <a:ext cx="471517" cy="17964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10C0394-2AA8-A4C0-B6D2-E2E4F9847135}"/>
                    </a:ext>
                  </a:extLst>
                </p14:cNvPr>
                <p14:cNvContentPartPr/>
                <p14:nvPr/>
              </p14:nvContentPartPr>
              <p14:xfrm>
                <a:off x="6494880" y="2311080"/>
                <a:ext cx="644760" cy="877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10C0394-2AA8-A4C0-B6D2-E2E4F984713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21698" y="2237870"/>
                  <a:ext cx="791545" cy="10245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3321AE9-F2B9-EC0B-EE5B-03CF6A968084}"/>
                    </a:ext>
                  </a:extLst>
                </p14:cNvPr>
                <p14:cNvContentPartPr/>
                <p14:nvPr/>
              </p14:nvContentPartPr>
              <p14:xfrm>
                <a:off x="7289040" y="2169240"/>
                <a:ext cx="197280" cy="1627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3321AE9-F2B9-EC0B-EE5B-03CF6A96808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15849" y="2096079"/>
                  <a:ext cx="344083" cy="3094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B34BAF6-D6A8-8A69-CA06-993178AE690D}"/>
                    </a:ext>
                  </a:extLst>
                </p14:cNvPr>
                <p14:cNvContentPartPr/>
                <p14:nvPr/>
              </p14:nvContentPartPr>
              <p14:xfrm>
                <a:off x="7295520" y="2139720"/>
                <a:ext cx="451440" cy="1042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B34BAF6-D6A8-8A69-CA06-993178AE690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222314" y="2066518"/>
                  <a:ext cx="598274" cy="11897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45C00AA-4432-81BB-9F52-F7361042428F}"/>
                    </a:ext>
                  </a:extLst>
                </p14:cNvPr>
                <p14:cNvContentPartPr/>
                <p14:nvPr/>
              </p14:nvContentPartPr>
              <p14:xfrm>
                <a:off x="7440600" y="3078600"/>
                <a:ext cx="168120" cy="147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45C00AA-4432-81BB-9F52-F7361042428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67047" y="3004980"/>
                  <a:ext cx="314805" cy="29405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8D70849F-0B98-AEF9-8090-8F57D1BB19A1}"/>
              </a:ext>
            </a:extLst>
          </p:cNvPr>
          <p:cNvSpPr txBox="1">
            <a:spLocks/>
          </p:cNvSpPr>
          <p:nvPr/>
        </p:nvSpPr>
        <p:spPr>
          <a:xfrm>
            <a:off x="540000" y="305059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Stanovení kostního věku dětí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" name="Obdélník 6">
            <a:extLst>
              <a:ext uri="{FF2B5EF4-FFF2-40B4-BE49-F238E27FC236}">
                <a16:creationId xmlns:a16="http://schemas.microsoft.com/office/drawing/2014/main" id="{C86FA8B9-F207-C6A6-463F-6C2ACB9965C0}"/>
              </a:ext>
            </a:extLst>
          </p:cNvPr>
          <p:cNvSpPr/>
          <p:nvPr/>
        </p:nvSpPr>
        <p:spPr>
          <a:xfrm>
            <a:off x="639760" y="781911"/>
            <a:ext cx="936000" cy="45719"/>
          </a:xfrm>
          <a:prstGeom prst="rect">
            <a:avLst/>
          </a:prstGeom>
          <a:solidFill>
            <a:schemeClr val="bg1"/>
          </a:solidFill>
          <a:ln>
            <a:solidFill>
              <a:srgbClr val="FCBB3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75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003F56-13F5-55BE-2D5D-BA438E59C102}"/>
              </a:ext>
            </a:extLst>
          </p:cNvPr>
          <p:cNvSpPr/>
          <p:nvPr/>
        </p:nvSpPr>
        <p:spPr>
          <a:xfrm>
            <a:off x="-362857" y="-304800"/>
            <a:ext cx="12729028" cy="7296150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B1337D-952E-AD91-085D-BD9406F84C95}"/>
              </a:ext>
            </a:extLst>
          </p:cNvPr>
          <p:cNvSpPr txBox="1"/>
          <p:nvPr/>
        </p:nvSpPr>
        <p:spPr>
          <a:xfrm>
            <a:off x="2975882" y="-1228983"/>
            <a:ext cx="250507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cs-CZ" sz="3200" b="1">
                <a:solidFill>
                  <a:srgbClr val="FFFF00"/>
                </a:solidFill>
              </a:rPr>
              <a:t>4:02 -&gt; 2:19</a:t>
            </a:r>
            <a:endParaRPr lang="cs-CZ" sz="3200" b="1" dirty="0" err="1">
              <a:solidFill>
                <a:srgbClr val="FFFF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752149-F6F3-4511-BB3A-08E317051E03}"/>
              </a:ext>
            </a:extLst>
          </p:cNvPr>
          <p:cNvSpPr txBox="1">
            <a:spLocks/>
          </p:cNvSpPr>
          <p:nvPr/>
        </p:nvSpPr>
        <p:spPr>
          <a:xfrm>
            <a:off x="540000" y="-504745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Přesnější měření</a:t>
            </a:r>
            <a:endParaRPr lang="en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6">
            <a:extLst>
              <a:ext uri="{FF2B5EF4-FFF2-40B4-BE49-F238E27FC236}">
                <a16:creationId xmlns:a16="http://schemas.microsoft.com/office/drawing/2014/main" id="{A6FDB500-D70C-2DA6-15F0-BFFEBECF4164}"/>
              </a:ext>
            </a:extLst>
          </p:cNvPr>
          <p:cNvSpPr/>
          <p:nvPr/>
        </p:nvSpPr>
        <p:spPr>
          <a:xfrm>
            <a:off x="639760" y="-4608703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9F9187-6A15-AA05-7A24-03C187467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93" t="9175" r="53831" b="11685"/>
          <a:stretch>
            <a:fillRect/>
          </a:stretch>
        </p:blipFill>
        <p:spPr>
          <a:xfrm>
            <a:off x="6161956" y="243456"/>
            <a:ext cx="2138364" cy="63710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D3F591-980D-F81A-1EE9-7D7750911B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3" t="17347" r="55024" b="18137"/>
          <a:stretch>
            <a:fillRect/>
          </a:stretch>
        </p:blipFill>
        <p:spPr>
          <a:xfrm>
            <a:off x="8806323" y="298326"/>
            <a:ext cx="3023670" cy="63710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6A8C02-AFA6-8D90-B210-81211B9A38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rcRect l="27196" t="5165" r="27081" b="27190"/>
          <a:stretch/>
        </p:blipFill>
        <p:spPr>
          <a:xfrm>
            <a:off x="2686484" y="9585052"/>
            <a:ext cx="2794473" cy="53279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6C892B-4F8B-D8B6-8C5A-DA67C3F186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13" t="4216" r="12037" b="33717"/>
          <a:stretch/>
        </p:blipFill>
        <p:spPr>
          <a:xfrm>
            <a:off x="139387" y="993665"/>
            <a:ext cx="5486391" cy="558525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58D96B3-3BFD-CA2B-6B20-21920DB60279}"/>
              </a:ext>
            </a:extLst>
          </p:cNvPr>
          <p:cNvSpPr txBox="1">
            <a:spLocks/>
          </p:cNvSpPr>
          <p:nvPr/>
        </p:nvSpPr>
        <p:spPr>
          <a:xfrm>
            <a:off x="540000" y="31718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Přesnější měření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Obdélník 6">
            <a:extLst>
              <a:ext uri="{FF2B5EF4-FFF2-40B4-BE49-F238E27FC236}">
                <a16:creationId xmlns:a16="http://schemas.microsoft.com/office/drawing/2014/main" id="{DB9C5B8C-E765-EFE2-A67B-20804B653BFB}"/>
              </a:ext>
            </a:extLst>
          </p:cNvPr>
          <p:cNvSpPr/>
          <p:nvPr/>
        </p:nvSpPr>
        <p:spPr>
          <a:xfrm>
            <a:off x="639760" y="794037"/>
            <a:ext cx="936000" cy="45719"/>
          </a:xfrm>
          <a:prstGeom prst="rect">
            <a:avLst/>
          </a:prstGeom>
          <a:solidFill>
            <a:schemeClr val="bg1"/>
          </a:solidFill>
          <a:ln>
            <a:solidFill>
              <a:srgbClr val="FCBB3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6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B348CF0-B314-9EB9-52F1-3C08EF6F0322}"/>
              </a:ext>
            </a:extLst>
          </p:cNvPr>
          <p:cNvSpPr/>
          <p:nvPr/>
        </p:nvSpPr>
        <p:spPr>
          <a:xfrm>
            <a:off x="-362857" y="-304800"/>
            <a:ext cx="12729028" cy="7119258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3C9149-B1AD-74DF-640C-07F2FF59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14</a:t>
            </a:fld>
            <a:endParaRPr lang="cs-C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C9EC0-C9B8-B04E-CC90-F1B8DC364F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" t="205" r="1"/>
          <a:stretch/>
        </p:blipFill>
        <p:spPr>
          <a:xfrm>
            <a:off x="5789845" y="1123949"/>
            <a:ext cx="6402155" cy="5720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837DB4-C24F-008C-3010-A820DC3E0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110" y="1137987"/>
            <a:ext cx="5986660" cy="572001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A488A61-C9B1-6DF7-57D3-39820B965125}"/>
              </a:ext>
            </a:extLst>
          </p:cNvPr>
          <p:cNvSpPr txBox="1">
            <a:spLocks/>
          </p:cNvSpPr>
          <p:nvPr/>
        </p:nvSpPr>
        <p:spPr>
          <a:xfrm>
            <a:off x="540000" y="-27019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Detekce plicních uzlů</a:t>
            </a:r>
            <a:endParaRPr lang="en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Obdélník 6">
            <a:extLst>
              <a:ext uri="{FF2B5EF4-FFF2-40B4-BE49-F238E27FC236}">
                <a16:creationId xmlns:a16="http://schemas.microsoft.com/office/drawing/2014/main" id="{C5EABAAE-B47E-899D-9436-C287D36BC556}"/>
              </a:ext>
            </a:extLst>
          </p:cNvPr>
          <p:cNvSpPr/>
          <p:nvPr/>
        </p:nvSpPr>
        <p:spPr>
          <a:xfrm>
            <a:off x="639760" y="-2263173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41AA85-E0C7-2A25-5853-7B10834C8D24}"/>
              </a:ext>
            </a:extLst>
          </p:cNvPr>
          <p:cNvSpPr txBox="1">
            <a:spLocks/>
          </p:cNvSpPr>
          <p:nvPr/>
        </p:nvSpPr>
        <p:spPr>
          <a:xfrm>
            <a:off x="540000" y="31718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Detekce plicních uzlů</a:t>
            </a:r>
            <a:endParaRPr lang="en-CZ" sz="3200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6">
            <a:extLst>
              <a:ext uri="{FF2B5EF4-FFF2-40B4-BE49-F238E27FC236}">
                <a16:creationId xmlns:a16="http://schemas.microsoft.com/office/drawing/2014/main" id="{1DB9096C-97DA-F101-292E-7211095DDD2E}"/>
              </a:ext>
            </a:extLst>
          </p:cNvPr>
          <p:cNvSpPr/>
          <p:nvPr/>
        </p:nvSpPr>
        <p:spPr>
          <a:xfrm>
            <a:off x="639760" y="794037"/>
            <a:ext cx="936000" cy="45719"/>
          </a:xfrm>
          <a:prstGeom prst="rect">
            <a:avLst/>
          </a:prstGeom>
          <a:solidFill>
            <a:schemeClr val="bg1"/>
          </a:solidFill>
          <a:ln>
            <a:solidFill>
              <a:srgbClr val="FCBB3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0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4AF69-3977-C4C3-4262-053133B2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5E2BDE2-6C58-5B45-9080-FE731124316F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Statistiky infrastruktury služeb EZ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016454AD-B4CA-4F03-81B9-6E875247CE21}"/>
              </a:ext>
            </a:extLst>
          </p:cNvPr>
          <p:cNvSpPr/>
          <p:nvPr/>
        </p:nvSpPr>
        <p:spPr>
          <a:xfrm>
            <a:off x="8399722" y="849596"/>
            <a:ext cx="3792278" cy="5160616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lvl="1">
              <a:lnSpc>
                <a:spcPct val="90000"/>
              </a:lnSpc>
              <a:spcBef>
                <a:spcPts val="1000"/>
              </a:spcBef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Počet oslovených respondentů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105 vyplněných dotazníků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dosud největší průzkum </a:t>
            </a:r>
            <a:r>
              <a:rPr lang="cs-CZ" dirty="0" err="1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MZd</a:t>
            </a:r>
            <a:r>
              <a:rPr lang="cs-CZ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na téma AI ve zdravotnictví</a:t>
            </a: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4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45,7 %</a:t>
            </a:r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respondentů vnímá významný přínos AI v klinické praxi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241C2B0C-BF4B-5FDB-DFEF-09466BD64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6053A2C-7F84-219A-6882-3D2036D7505C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915A18AC-16A0-64A7-8E7D-5F9E36F7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15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text, snímek obrazovky, design&#10;&#10;Obsah generovaný pomocí AI může být nesprávný.">
            <a:extLst>
              <a:ext uri="{FF2B5EF4-FFF2-40B4-BE49-F238E27FC236}">
                <a16:creationId xmlns:a16="http://schemas.microsoft.com/office/drawing/2014/main" id="{28A364D9-1808-B005-9923-9166971D9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9732"/>
            <a:ext cx="8399722" cy="4194662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83691994-C10C-D37A-94E8-862A6A36F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36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>
                <a:ln>
                  <a:noFill/>
                </a:ln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U každého z následujících výroků označte míru souhlasu na škále 1–5 (1 = zcela nesouhlasím, 5 = zcela souhlasím):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439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1FAB8-A3AC-752B-ACB5-2F6E94922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ál 121">
            <a:extLst>
              <a:ext uri="{FF2B5EF4-FFF2-40B4-BE49-F238E27FC236}">
                <a16:creationId xmlns:a16="http://schemas.microsoft.com/office/drawing/2014/main" id="{CCDC4C64-95E9-5B88-8D21-066B400FADD4}"/>
              </a:ext>
            </a:extLst>
          </p:cNvPr>
          <p:cNvSpPr/>
          <p:nvPr/>
        </p:nvSpPr>
        <p:spPr>
          <a:xfrm>
            <a:off x="799366" y="2089001"/>
            <a:ext cx="720000" cy="720000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813260B-EB5D-DB48-0352-93CBE6A855C7}"/>
              </a:ext>
            </a:extLst>
          </p:cNvPr>
          <p:cNvSpPr txBox="1">
            <a:spLocks/>
          </p:cNvSpPr>
          <p:nvPr/>
        </p:nvSpPr>
        <p:spPr>
          <a:xfrm>
            <a:off x="469700" y="339724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dirty="0" err="1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Jaký</a:t>
            </a:r>
            <a:r>
              <a:rPr lang="pl-PL" sz="24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typ </a:t>
            </a:r>
            <a:r>
              <a:rPr lang="pl-PL" sz="2400" dirty="0" err="1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vzdělávání</a:t>
            </a:r>
            <a:r>
              <a:rPr lang="pl-PL" sz="24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v </a:t>
            </a:r>
            <a:r>
              <a:rPr lang="pl-PL" sz="2400" dirty="0" err="1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oblasti</a:t>
            </a:r>
            <a:r>
              <a:rPr lang="pl-PL" sz="24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AI </a:t>
            </a:r>
            <a:r>
              <a:rPr lang="pl-PL" sz="2400" dirty="0" err="1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byste</a:t>
            </a:r>
            <a:r>
              <a:rPr lang="pl-PL" sz="24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pl-PL" sz="2400" dirty="0" err="1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preferoval</a:t>
            </a:r>
            <a:r>
              <a:rPr lang="pl-PL" sz="24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/a? 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905F788-94A2-288E-3BCC-41927407ADA9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1" name="Zástupný symbol pro číslo snímku 3">
            <a:extLst>
              <a:ext uri="{FF2B5EF4-FFF2-40B4-BE49-F238E27FC236}">
                <a16:creationId xmlns:a16="http://schemas.microsoft.com/office/drawing/2014/main" id="{B4797CA2-BFED-FA00-458C-4285A085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E54D3-D00C-4F51-80A7-9147D6EFBB5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23F06A4D-1AD9-E584-6774-C504AB18D383}"/>
              </a:ext>
            </a:extLst>
          </p:cNvPr>
          <p:cNvGrpSpPr/>
          <p:nvPr/>
        </p:nvGrpSpPr>
        <p:grpSpPr>
          <a:xfrm>
            <a:off x="540329" y="1350269"/>
            <a:ext cx="2129050" cy="2150067"/>
            <a:chOff x="231558" y="3016300"/>
            <a:chExt cx="758242" cy="738832"/>
          </a:xfrm>
        </p:grpSpPr>
        <p:pic>
          <p:nvPicPr>
            <p:cNvPr id="31" name="Obrázek 30" descr="Obsah obrázku snímek obrazovky, Obdélník, řada/pruh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B3C9A6D3-4E0C-C879-A6AB-4768D5CFC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558" y="3016300"/>
              <a:ext cx="647492" cy="647492"/>
            </a:xfrm>
            <a:prstGeom prst="rect">
              <a:avLst/>
            </a:prstGeom>
          </p:spPr>
        </p:pic>
        <p:pic>
          <p:nvPicPr>
            <p:cNvPr id="33" name="Obrázek 32" descr="Obsah obrázku computer, počítač, snímek obrazovky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BFCF1018-81F6-C1CE-A83B-E59024153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49" y="3280181"/>
              <a:ext cx="474951" cy="474951"/>
            </a:xfrm>
            <a:prstGeom prst="rect">
              <a:avLst/>
            </a:prstGeom>
          </p:spPr>
        </p:pic>
      </p:grp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BD66681A-759F-7960-8552-6C0B6EAAD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911195"/>
              </p:ext>
            </p:extLst>
          </p:nvPr>
        </p:nvGraphicFramePr>
        <p:xfrm>
          <a:off x="2894816" y="1077867"/>
          <a:ext cx="9011684" cy="55992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28325">
                  <a:extLst>
                    <a:ext uri="{9D8B030D-6E8A-4147-A177-3AD203B41FA5}">
                      <a16:colId xmlns:a16="http://schemas.microsoft.com/office/drawing/2014/main" val="1730267146"/>
                    </a:ext>
                  </a:extLst>
                </a:gridCol>
                <a:gridCol w="3083359">
                  <a:extLst>
                    <a:ext uri="{9D8B030D-6E8A-4147-A177-3AD203B41FA5}">
                      <a16:colId xmlns:a16="http://schemas.microsoft.com/office/drawing/2014/main" val="3635130730"/>
                    </a:ext>
                  </a:extLst>
                </a:gridCol>
              </a:tblGrid>
              <a:tr h="4623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dirty="0"/>
                        <a:t>Typ vzdělávání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/>
                        <a:t>Podíl odpovědí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843772"/>
                  </a:ext>
                </a:extLst>
              </a:tr>
              <a:tr h="8180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 dirty="0">
                          <a:solidFill>
                            <a:srgbClr val="003A63"/>
                          </a:solidFill>
                        </a:rPr>
                        <a:t>Praktické workshopy s ukázkami konkrétních nástrojů</a:t>
                      </a:r>
                      <a:endParaRPr lang="cs-CZ" sz="2000" b="1" kern="1200" dirty="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27,8 %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8418471"/>
                  </a:ext>
                </a:extLst>
              </a:tr>
              <a:tr h="8180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Krátké online moduly zaměřené na základní principy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17,7 %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413215"/>
                  </a:ext>
                </a:extLst>
              </a:tr>
              <a:tr h="4623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Vzdělávání v právních a etických aspektech AI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 dirty="0">
                          <a:solidFill>
                            <a:srgbClr val="003A63"/>
                          </a:solidFill>
                        </a:rPr>
                        <a:t>15,5 %</a:t>
                      </a:r>
                      <a:endParaRPr lang="cs-CZ" sz="2000" b="1" kern="1200" dirty="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232461"/>
                  </a:ext>
                </a:extLst>
              </a:tr>
              <a:tr h="8180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Specializovaná školení pro „AI ambasadory“ na pracovišti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14,8 %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2195348"/>
                  </a:ext>
                </a:extLst>
              </a:tr>
              <a:tr h="8180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 dirty="0">
                          <a:solidFill>
                            <a:srgbClr val="003A63"/>
                          </a:solidFill>
                        </a:rPr>
                        <a:t>Vzdělávání v oblasti dat, interoperability a kyberbezpečnosti</a:t>
                      </a:r>
                      <a:endParaRPr lang="cs-CZ" sz="2000" b="1" kern="1200" dirty="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 dirty="0">
                          <a:solidFill>
                            <a:srgbClr val="003A63"/>
                          </a:solidFill>
                        </a:rPr>
                        <a:t>14,1 %</a:t>
                      </a:r>
                      <a:endParaRPr lang="cs-CZ" sz="2000" b="1" kern="1200" dirty="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8257924"/>
                  </a:ext>
                </a:extLst>
              </a:tr>
              <a:tr h="4623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Dlouhodobější kurzy s možností získat certifikaci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7,2 %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5068150"/>
                  </a:ext>
                </a:extLst>
              </a:tr>
              <a:tr h="4623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kern="1200">
                          <a:solidFill>
                            <a:srgbClr val="003A63"/>
                          </a:solidFill>
                        </a:rPr>
                        <a:t>O žádné vzdělávání v oblasti AI nemám zájem</a:t>
                      </a:r>
                      <a:endParaRPr lang="cs-CZ" sz="2000" b="1" kern="120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kern="1200" dirty="0">
                          <a:solidFill>
                            <a:srgbClr val="003A63"/>
                          </a:solidFill>
                        </a:rPr>
                        <a:t>2,9 %</a:t>
                      </a:r>
                      <a:endParaRPr lang="cs-CZ" sz="2000" b="1" kern="1200" dirty="0">
                        <a:solidFill>
                          <a:srgbClr val="003A63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8534567"/>
                  </a:ext>
                </a:extLst>
              </a:tr>
            </a:tbl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F2FCB009-ADB3-C622-C24E-74650B272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88" y="4268253"/>
            <a:ext cx="1423355" cy="163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6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Šipka: doprava 4">
            <a:extLst>
              <a:ext uri="{FF2B5EF4-FFF2-40B4-BE49-F238E27FC236}">
                <a16:creationId xmlns:a16="http://schemas.microsoft.com/office/drawing/2014/main" id="{578BA6DA-ACD6-0828-913B-5BD9076E2394}"/>
              </a:ext>
            </a:extLst>
          </p:cNvPr>
          <p:cNvSpPr/>
          <p:nvPr/>
        </p:nvSpPr>
        <p:spPr>
          <a:xfrm>
            <a:off x="639760" y="1871320"/>
            <a:ext cx="11223200" cy="70039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AFA3457-DE3E-89FF-F782-0EB602D80E94}"/>
              </a:ext>
            </a:extLst>
          </p:cNvPr>
          <p:cNvSpPr txBox="1"/>
          <p:nvPr/>
        </p:nvSpPr>
        <p:spPr>
          <a:xfrm>
            <a:off x="639760" y="1281340"/>
            <a:ext cx="2196205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Aft>
                <a:spcPts val="300"/>
              </a:spcAft>
              <a:buClr>
                <a:srgbClr val="FF0000"/>
              </a:buClr>
              <a:buFont typeface="Segoe UI Semibold" panose="020B0702040204020203" pitchFamily="34" charset="0"/>
              <a:buChar char="►"/>
              <a:defRPr sz="2400"/>
            </a:lvl1pPr>
          </a:lstStyle>
          <a:p>
            <a:pPr marL="0" indent="0">
              <a:buNone/>
            </a:pPr>
            <a:r>
              <a:rPr lang="cs-CZ" dirty="0"/>
              <a:t>pregraduální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BA50247-6F73-E676-452D-907F255B5CAE}"/>
              </a:ext>
            </a:extLst>
          </p:cNvPr>
          <p:cNvSpPr txBox="1"/>
          <p:nvPr/>
        </p:nvSpPr>
        <p:spPr>
          <a:xfrm>
            <a:off x="4747981" y="1281340"/>
            <a:ext cx="2196205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Aft>
                <a:spcPts val="300"/>
              </a:spcAft>
              <a:buClr>
                <a:srgbClr val="FF0000"/>
              </a:buClr>
              <a:buFont typeface="Segoe UI Semibold" panose="020B0702040204020203" pitchFamily="34" charset="0"/>
              <a:buChar char="►"/>
              <a:defRPr sz="2400"/>
            </a:lvl1pPr>
          </a:lstStyle>
          <a:p>
            <a:pPr marL="0" indent="0">
              <a:buNone/>
            </a:pPr>
            <a:r>
              <a:rPr lang="cs-CZ" dirty="0"/>
              <a:t>specializační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C500165-E0E3-A45A-DA9F-AB0BBB226F7D}"/>
              </a:ext>
            </a:extLst>
          </p:cNvPr>
          <p:cNvSpPr txBox="1"/>
          <p:nvPr/>
        </p:nvSpPr>
        <p:spPr>
          <a:xfrm>
            <a:off x="8856203" y="1274364"/>
            <a:ext cx="2065753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Aft>
                <a:spcPts val="300"/>
              </a:spcAft>
              <a:buClr>
                <a:srgbClr val="FF0000"/>
              </a:buClr>
              <a:buFont typeface="Segoe UI Semibold" panose="020B0702040204020203" pitchFamily="34" charset="0"/>
              <a:buChar char="►"/>
              <a:defRPr sz="2400"/>
            </a:lvl1pPr>
          </a:lstStyle>
          <a:p>
            <a:pPr marL="0" indent="0">
              <a:buNone/>
            </a:pPr>
            <a:r>
              <a:rPr lang="cs-CZ" dirty="0"/>
              <a:t>celoživotní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B9F0F50-9121-294A-5276-040F7DFBC20E}"/>
              </a:ext>
            </a:extLst>
          </p:cNvPr>
          <p:cNvSpPr txBox="1"/>
          <p:nvPr/>
        </p:nvSpPr>
        <p:spPr>
          <a:xfrm>
            <a:off x="8856203" y="2700026"/>
            <a:ext cx="3006757" cy="127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>
              <a:spcAft>
                <a:spcPts val="300"/>
              </a:spcAft>
              <a:buClr>
                <a:srgbClr val="FF0000"/>
              </a:buClr>
              <a:buFont typeface="Segoe UI Semibold" panose="020B0702040204020203" pitchFamily="34" charset="0"/>
              <a:buNone/>
              <a:defRPr sz="2400"/>
            </a:lvl1pPr>
          </a:lstStyle>
          <a:p>
            <a:r>
              <a:rPr lang="cs-CZ" dirty="0"/>
              <a:t>rozvíjí, informuje o inovacích a trendech</a:t>
            </a:r>
          </a:p>
          <a:p>
            <a:endParaRPr lang="cs-CZ" dirty="0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B8F4369-2C0F-6B26-8C84-F21E283AF692}"/>
              </a:ext>
            </a:extLst>
          </p:cNvPr>
          <p:cNvSpPr/>
          <p:nvPr/>
        </p:nvSpPr>
        <p:spPr>
          <a:xfrm>
            <a:off x="650397" y="4248182"/>
            <a:ext cx="7278697" cy="34371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latin typeface="Segoe UI" panose="020B0502040204020203" pitchFamily="34" charset="0"/>
                <a:cs typeface="Segoe UI" panose="020B0502040204020203" pitchFamily="34" charset="0"/>
              </a:rPr>
              <a:t>Fakulty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C4F820D-AFCC-31E7-2D37-B43CB1C845AA}"/>
              </a:ext>
            </a:extLst>
          </p:cNvPr>
          <p:cNvSpPr/>
          <p:nvPr/>
        </p:nvSpPr>
        <p:spPr>
          <a:xfrm>
            <a:off x="4922338" y="4807005"/>
            <a:ext cx="6940622" cy="3437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err="1">
                <a:latin typeface="Segoe UI" panose="020B0502040204020203" pitchFamily="34" charset="0"/>
                <a:cs typeface="Segoe UI" panose="020B0502040204020203" pitchFamily="34" charset="0"/>
              </a:rPr>
              <a:t>IPVZ</a:t>
            </a:r>
            <a:r>
              <a:rPr lang="cs-CZ" b="1" dirty="0">
                <a:latin typeface="Segoe UI" panose="020B0502040204020203" pitchFamily="34" charset="0"/>
                <a:cs typeface="Segoe UI" panose="020B0502040204020203" pitchFamily="34" charset="0"/>
              </a:rPr>
              <a:t>, Odborné společnosti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262E893-728D-C21F-E7DE-5DDF8FA594A0}"/>
              </a:ext>
            </a:extLst>
          </p:cNvPr>
          <p:cNvSpPr/>
          <p:nvPr/>
        </p:nvSpPr>
        <p:spPr>
          <a:xfrm>
            <a:off x="650397" y="5365828"/>
            <a:ext cx="11212563" cy="343710"/>
          </a:xfrm>
          <a:prstGeom prst="rect">
            <a:avLst/>
          </a:prstGeom>
          <a:solidFill>
            <a:srgbClr val="092CAD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err="1">
                <a:latin typeface="Segoe UI" panose="020B0502040204020203" pitchFamily="34" charset="0"/>
                <a:cs typeface="Segoe UI" panose="020B0502040204020203" pitchFamily="34" charset="0"/>
              </a:rPr>
              <a:t>ČSAIM</a:t>
            </a:r>
            <a:endParaRPr lang="cs-CZ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FDDED6A-DB3E-60FE-F4A6-C94ACB0935EE}"/>
              </a:ext>
            </a:extLst>
          </p:cNvPr>
          <p:cNvSpPr/>
          <p:nvPr/>
        </p:nvSpPr>
        <p:spPr>
          <a:xfrm>
            <a:off x="650397" y="5924652"/>
            <a:ext cx="11212563" cy="3437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latin typeface="Segoe UI" panose="020B0502040204020203" pitchFamily="34" charset="0"/>
                <a:cs typeface="Segoe UI" panose="020B0502040204020203" pitchFamily="34" charset="0"/>
              </a:rPr>
              <a:t>MŠMT, </a:t>
            </a:r>
            <a:r>
              <a:rPr lang="cs-CZ" b="1" dirty="0" err="1">
                <a:latin typeface="Segoe UI" panose="020B0502040204020203" pitchFamily="34" charset="0"/>
                <a:cs typeface="Segoe UI" panose="020B0502040204020203" pitchFamily="34" charset="0"/>
              </a:rPr>
              <a:t>MZ</a:t>
            </a:r>
            <a:r>
              <a:rPr lang="cs-CZ" b="1" dirty="0">
                <a:latin typeface="Segoe UI" panose="020B0502040204020203" pitchFamily="34" charset="0"/>
                <a:cs typeface="Segoe UI" panose="020B0502040204020203" pitchFamily="34" charset="0"/>
              </a:rPr>
              <a:t> ČR</a:t>
            </a:r>
          </a:p>
        </p:txBody>
      </p:sp>
      <p:sp>
        <p:nvSpPr>
          <p:cNvPr id="19" name="Rovnoramenný trojúhelník 18">
            <a:extLst>
              <a:ext uri="{FF2B5EF4-FFF2-40B4-BE49-F238E27FC236}">
                <a16:creationId xmlns:a16="http://schemas.microsoft.com/office/drawing/2014/main" id="{653C945C-1613-A641-6833-F4FCCBE39568}"/>
              </a:ext>
            </a:extLst>
          </p:cNvPr>
          <p:cNvSpPr/>
          <p:nvPr/>
        </p:nvSpPr>
        <p:spPr>
          <a:xfrm rot="5400000">
            <a:off x="3563638" y="2827201"/>
            <a:ext cx="1277998" cy="1090688"/>
          </a:xfrm>
          <a:prstGeom prst="triangle">
            <a:avLst>
              <a:gd name="adj" fmla="val 5152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Rovnoramenný trojúhelník 19">
            <a:extLst>
              <a:ext uri="{FF2B5EF4-FFF2-40B4-BE49-F238E27FC236}">
                <a16:creationId xmlns:a16="http://schemas.microsoft.com/office/drawing/2014/main" id="{F2952F77-1D87-BC13-643D-576606236CE5}"/>
              </a:ext>
            </a:extLst>
          </p:cNvPr>
          <p:cNvSpPr/>
          <p:nvPr/>
        </p:nvSpPr>
        <p:spPr>
          <a:xfrm rot="5400000">
            <a:off x="7661083" y="2827201"/>
            <a:ext cx="1277998" cy="1090688"/>
          </a:xfrm>
          <a:prstGeom prst="triangle">
            <a:avLst>
              <a:gd name="adj" fmla="val 5152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5C75C82C-C625-9A79-071A-ED20B7CF6A24}"/>
              </a:ext>
            </a:extLst>
          </p:cNvPr>
          <p:cNvSpPr txBox="1"/>
          <p:nvPr/>
        </p:nvSpPr>
        <p:spPr>
          <a:xfrm>
            <a:off x="4747981" y="2734266"/>
            <a:ext cx="3006757" cy="127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>
              <a:spcAft>
                <a:spcPts val="300"/>
              </a:spcAft>
              <a:buClr>
                <a:srgbClr val="FF0000"/>
              </a:buClr>
              <a:buFont typeface="Segoe UI Semibold" panose="020B0702040204020203" pitchFamily="34" charset="0"/>
              <a:buNone/>
              <a:defRPr sz="2400"/>
            </a:lvl1pPr>
          </a:lstStyle>
          <a:p>
            <a:r>
              <a:rPr lang="cs-CZ" dirty="0"/>
              <a:t>aplikace v rámci své odbornosti</a:t>
            </a:r>
          </a:p>
          <a:p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4F4B918-7144-9A50-4EBB-10D66871105C}"/>
              </a:ext>
            </a:extLst>
          </p:cNvPr>
          <p:cNvSpPr txBox="1"/>
          <p:nvPr/>
        </p:nvSpPr>
        <p:spPr>
          <a:xfrm>
            <a:off x="639760" y="2735527"/>
            <a:ext cx="3006757" cy="12772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Aft>
                <a:spcPts val="300"/>
              </a:spcAft>
              <a:buClr>
                <a:srgbClr val="FF0000"/>
              </a:buClr>
              <a:buFont typeface="Segoe UI Semibold" panose="020B0702040204020203" pitchFamily="34" charset="0"/>
              <a:buChar char="►"/>
              <a:defRPr sz="2400"/>
            </a:lvl1pPr>
          </a:lstStyle>
          <a:p>
            <a:pPr marL="0" indent="0">
              <a:buNone/>
            </a:pPr>
            <a:r>
              <a:rPr lang="cs-CZ" dirty="0"/>
              <a:t>využití při studiu</a:t>
            </a:r>
          </a:p>
          <a:p>
            <a:pPr marL="0" indent="0">
              <a:buNone/>
            </a:pPr>
            <a:r>
              <a:rPr lang="cs-CZ" dirty="0"/>
              <a:t>obecné principy</a:t>
            </a:r>
          </a:p>
          <a:p>
            <a:pPr marL="0" indent="0">
              <a:buNone/>
            </a:pPr>
            <a:r>
              <a:rPr lang="cs-CZ" dirty="0"/>
              <a:t>kritické hodnocení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D7278B-88C7-DB63-112D-BDD347C68FEB}"/>
              </a:ext>
            </a:extLst>
          </p:cNvPr>
          <p:cNvSpPr txBox="1">
            <a:spLocks/>
          </p:cNvSpPr>
          <p:nvPr/>
        </p:nvSpPr>
        <p:spPr>
          <a:xfrm>
            <a:off x="469700" y="339724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defPPr>
              <a:defRPr lang="cs-CZ"/>
            </a:defPPr>
            <a:lvl1pPr lvl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3A63"/>
                </a:solidFill>
                <a:latin typeface="Bahnschrift" panose="020B0502040204020203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altLang="cs-CZ" dirty="0"/>
              <a:t>Život lékaře a AI vzdělávání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9799073-4EBA-3A25-0F09-4627B8FA3692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107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12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9E48-90DC-CBE7-30ED-6AC83632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6469FD7-CBC4-BA6A-66D3-AAEB37EF057B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Resortní strategie pro AI ve zdravotnictví</a:t>
            </a:r>
            <a:endParaRPr lang="en-CZ" sz="240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fický objekt 36" descr="Vykřičník se souvislou výplní">
            <a:extLst>
              <a:ext uri="{FF2B5EF4-FFF2-40B4-BE49-F238E27FC236}">
                <a16:creationId xmlns:a16="http://schemas.microsoft.com/office/drawing/2014/main" id="{50CCD6E3-5335-9DBE-F5D6-9A3FE93CE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00" y="5422503"/>
            <a:ext cx="823783" cy="82378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A94BECBD-DD35-7457-8D1B-5EE958235745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F6CAAD0F-68E9-01DD-E4CA-CBB872CF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18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Obdélník: se zakulacenými rohy 15">
            <a:extLst>
              <a:ext uri="{FF2B5EF4-FFF2-40B4-BE49-F238E27FC236}">
                <a16:creationId xmlns:a16="http://schemas.microsoft.com/office/drawing/2014/main" id="{7987B318-FDC4-C674-CC26-5BC45F1BA9D1}"/>
              </a:ext>
            </a:extLst>
          </p:cNvPr>
          <p:cNvSpPr/>
          <p:nvPr/>
        </p:nvSpPr>
        <p:spPr>
          <a:xfrm>
            <a:off x="8399722" y="849596"/>
            <a:ext cx="3792278" cy="5160616"/>
          </a:xfrm>
          <a:prstGeom prst="roundRect">
            <a:avLst>
              <a:gd name="adj" fmla="val 6370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108000" rIns="91440" bIns="45720" rtlCol="0" anchor="t">
            <a:noAutofit/>
          </a:bodyPr>
          <a:lstStyle/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4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84,7 %</a:t>
            </a:r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respondentů by uvítalo vytvoření jednotné resortní strategie</a:t>
            </a: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endParaRPr lang="cs-CZ" sz="2400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90000"/>
              </a:lnSpc>
              <a:spcBef>
                <a:spcPts val="1000"/>
              </a:spcBef>
            </a:pPr>
            <a:r>
              <a:rPr lang="cs-CZ" sz="2400" b="1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41,9 %</a:t>
            </a:r>
            <a:r>
              <a:rPr lang="cs-CZ" sz="2400" dirty="0">
                <a:solidFill>
                  <a:srgbClr val="15375C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má zájem o zapojení do pilotních projektů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b="1" dirty="0">
              <a:solidFill>
                <a:srgbClr val="15375C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 descr="Obsah obrázku text, snímek obrazovky, kruh, Písmo&#10;&#10;Obsah generovaný pomocí AI může být nesprávný.">
            <a:extLst>
              <a:ext uri="{FF2B5EF4-FFF2-40B4-BE49-F238E27FC236}">
                <a16:creationId xmlns:a16="http://schemas.microsoft.com/office/drawing/2014/main" id="{00355C5A-B504-C657-38D9-02DB085F4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8988"/>
            <a:ext cx="8447741" cy="514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16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t="-10000" r="-1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C4F77-2276-B14A-44D7-08EA03A9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CCFC1D3-A274-B43D-310E-A9E09DBE2405}"/>
              </a:ext>
            </a:extLst>
          </p:cNvPr>
          <p:cNvSpPr/>
          <p:nvPr/>
        </p:nvSpPr>
        <p:spPr>
          <a:xfrm rot="16200000">
            <a:off x="4243276" y="2973273"/>
            <a:ext cx="58903" cy="1623020"/>
          </a:xfrm>
          <a:prstGeom prst="rect">
            <a:avLst/>
          </a:prstGeom>
          <a:solidFill>
            <a:srgbClr val="DA212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6E56CC1E-747D-3871-49BB-E53575302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093" y="3259303"/>
            <a:ext cx="10234169" cy="496028"/>
          </a:xfrm>
        </p:spPr>
        <p:txBody>
          <a:bodyPr>
            <a:normAutofit fontScale="90000"/>
          </a:bodyPr>
          <a:lstStyle/>
          <a:p>
            <a:pPr algn="l">
              <a:spcBef>
                <a:spcPts val="600"/>
              </a:spcBef>
            </a:pPr>
            <a:r>
              <a:rPr lang="cs-CZ" sz="40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		    DĚKUJI ZA POZORNOST</a:t>
            </a:r>
          </a:p>
        </p:txBody>
      </p:sp>
      <p:pic>
        <p:nvPicPr>
          <p:cNvPr id="2" name="Obrázek 1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C5E399C6-65B9-486E-0FA5-7BC048CB0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6653" y="-223138"/>
            <a:ext cx="3127855" cy="218394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0B2EE5D-DC61-888D-6BD1-84E9B0908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084" y="216173"/>
            <a:ext cx="2032000" cy="6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1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9"/>
    </mc:Choice>
    <mc:Fallback xmlns="">
      <p:transition spd="slow" advTm="810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4D6293-82E7-CCCC-AEE4-04672E8A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3741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NCEZ - šablona" id="{FCDEE49F-CB69-40D9-ACF8-0CC0D247E470}" vid="{BFCDD164-1B97-4A88-B176-FCCBA7BE4BE1}"/>
    </a:ext>
  </a:extLst>
</a:theme>
</file>

<file path=ppt/theme/theme2.xml><?xml version="1.0" encoding="utf-8"?>
<a:theme xmlns:a="http://schemas.openxmlformats.org/drawingml/2006/main" name="Default Theme">
  <a:themeElements>
    <a:clrScheme name="MZCR">
      <a:dk1>
        <a:srgbClr val="000000"/>
      </a:dk1>
      <a:lt1>
        <a:srgbClr val="FFFFFF"/>
      </a:lt1>
      <a:dk2>
        <a:srgbClr val="003A63"/>
      </a:dk2>
      <a:lt2>
        <a:srgbClr val="FFFFFF"/>
      </a:lt2>
      <a:accent1>
        <a:srgbClr val="003A63"/>
      </a:accent1>
      <a:accent2>
        <a:srgbClr val="4581B8"/>
      </a:accent2>
      <a:accent3>
        <a:srgbClr val="D31145"/>
      </a:accent3>
      <a:accent4>
        <a:srgbClr val="FCBB32"/>
      </a:accent4>
      <a:accent5>
        <a:srgbClr val="C0CD22"/>
      </a:accent5>
      <a:accent6>
        <a:srgbClr val="64686C"/>
      </a:accent6>
      <a:hlink>
        <a:srgbClr val="007BBF"/>
      </a:hlink>
      <a:folHlink>
        <a:srgbClr val="017ABF"/>
      </a:folHlink>
    </a:clrScheme>
    <a:fontScheme name="Deepview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</a:spPr>
      <a:bodyPr vert="horz" lIns="91440" tIns="45720" rIns="91440" bIns="45720" rtlCol="0" anchor="t">
        <a:noAutofit/>
      </a:bodyPr>
      <a:lstStyle>
        <a:defPPr algn="l">
          <a:lnSpc>
            <a:spcPct val="90000"/>
          </a:lnSpc>
          <a:spcBef>
            <a:spcPts val="1000"/>
          </a:spcBef>
          <a:defRPr sz="1200" dirty="0" smtClean="0">
            <a:solidFill>
              <a:schemeClr val="bg1"/>
            </a:solidFill>
            <a:latin typeface="Century Gothic" panose="020B0502020202020204" pitchFamily="34" charset="0"/>
          </a:defRPr>
        </a:defPPr>
      </a:lstStyle>
    </a:spDef>
    <a:lnDef>
      <a:spPr>
        <a:ln w="9525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<a:prstTxWarp prst="textNoShape">
          <a:avLst/>
        </a:prstTxWarp>
        <a:spAutoFit/>
      </a:bodyPr>
      <a:lstStyle>
        <a:defPPr marL="0" indent="0" algn="l">
          <a:buNone/>
          <a:defRPr sz="1200" dirty="0" err="1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53209A7D-71AB-47F4-9253-717F3CA58887}" vid="{5CF91705-1F7F-4A37-BFC6-1CDCECCFFD37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3D8DBB70A25B4CAED99F22B5C220EA" ma:contentTypeVersion="15" ma:contentTypeDescription="Vytvoří nový dokument" ma:contentTypeScope="" ma:versionID="eceb045ab9e2469bb9952ffe87cf55f0">
  <xsd:schema xmlns:xsd="http://www.w3.org/2001/XMLSchema" xmlns:xs="http://www.w3.org/2001/XMLSchema" xmlns:p="http://schemas.microsoft.com/office/2006/metadata/properties" xmlns:ns2="d1bb1433-a07c-428c-a4ce-e63af4b52ce3" xmlns:ns3="1fe7dee4-cef6-4706-b323-3af68f54fc32" targetNamespace="http://schemas.microsoft.com/office/2006/metadata/properties" ma:root="true" ma:fieldsID="4f380c8cc06bd17805ea3176281a2cca" ns2:_="" ns3:_="">
    <xsd:import namespace="d1bb1433-a07c-428c-a4ce-e63af4b52ce3"/>
    <xsd:import namespace="1fe7dee4-cef6-4706-b323-3af68f54fc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bb1433-a07c-428c-a4ce-e63af4b52c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Značky obrázků" ma:readOnly="false" ma:fieldId="{5cf76f15-5ced-4ddc-b409-7134ff3c332f}" ma:taxonomyMulti="true" ma:sspId="9528a91f-2e03-4533-9257-29445d84df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e7dee4-cef6-4706-b323-3af68f54fc3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320ec68-8ed9-4fff-a392-573e2622bfc5}" ma:internalName="TaxCatchAll" ma:showField="CatchAllData" ma:web="1fe7dee4-cef6-4706-b323-3af68f54fc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e7dee4-cef6-4706-b323-3af68f54fc32" xsi:nil="true"/>
    <lcf76f155ced4ddcb4097134ff3c332f xmlns="d1bb1433-a07c-428c-a4ce-e63af4b52ce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F03C0D1-C758-4D1C-A2AA-68E348EA55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bb1433-a07c-428c-a4ce-e63af4b52ce3"/>
    <ds:schemaRef ds:uri="1fe7dee4-cef6-4706-b323-3af68f54fc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F8BA48-C402-4133-9E3D-E45EA89C9F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CFFCA7-B91F-4111-A93A-0D39769A4831}">
  <ds:schemaRefs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fe7dee4-cef6-4706-b323-3af68f54fc32"/>
    <ds:schemaRef ds:uri="d1bb1433-a07c-428c-a4ce-e63af4b52ce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NREZ 26.8.2022</Template>
  <TotalTime>10154</TotalTime>
  <Words>610</Words>
  <Application>Microsoft Office PowerPoint</Application>
  <PresentationFormat>Širokoúhlá obrazovka</PresentationFormat>
  <Paragraphs>175</Paragraphs>
  <Slides>20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20</vt:i4>
      </vt:variant>
    </vt:vector>
  </HeadingPairs>
  <TitlesOfParts>
    <vt:vector size="28" baseType="lpstr">
      <vt:lpstr>Arial</vt:lpstr>
      <vt:lpstr>Bahnschrift</vt:lpstr>
      <vt:lpstr>Calibri</vt:lpstr>
      <vt:lpstr>Calibri Light</vt:lpstr>
      <vt:lpstr>Century Gothic</vt:lpstr>
      <vt:lpstr>Segoe UI</vt:lpstr>
      <vt:lpstr>Motiv Office</vt:lpstr>
      <vt:lpstr>Default Theme</vt:lpstr>
      <vt:lpstr>  Národní průzkum využívání umělé inteligence ve zdravotnictví   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 DĚKUJI ZA POZORNOST</vt:lpstr>
      <vt:lpstr>Prezentace aplikace PowerPoint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jednání   Národní rady elektronického zdravotnictví</dc:title>
  <dc:creator>Říhová Eliška, Mgr. Bc.</dc:creator>
  <cp:lastModifiedBy>Šlofarová Markéta, Bc.</cp:lastModifiedBy>
  <cp:revision>59</cp:revision>
  <cp:lastPrinted>2025-12-07T18:51:08Z</cp:lastPrinted>
  <dcterms:created xsi:type="dcterms:W3CDTF">2022-09-21T07:20:39Z</dcterms:created>
  <dcterms:modified xsi:type="dcterms:W3CDTF">2026-02-10T12:16:26Z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0x010100B53D8DBB70A25B4CAED99F22B5C220EA</vt:lpwstr>
  </property>
  <property fmtid="{D5CDD505-2E9C-101B-9397-08002B2CF9AE}" pid="3" name="MediaServiceImageTags">
    <vt:lpwstr/>
  </property>
  <property fmtid="{D5CDD505-2E9C-101B-9397-08002B2CF9AE}" pid="4" name="MSIP_Label_2063cd7f-2d21-486a-9f29-9c1683fdd175_Enabled">
    <vt:lpwstr>true</vt:lpwstr>
  </property>
  <property fmtid="{D5CDD505-2E9C-101B-9397-08002B2CF9AE}" pid="5" name="MSIP_Label_2063cd7f-2d21-486a-9f29-9c1683fdd175_SetDate">
    <vt:lpwstr>2026-02-09T08:54:08Z</vt:lpwstr>
  </property>
  <property fmtid="{D5CDD505-2E9C-101B-9397-08002B2CF9AE}" pid="6" name="MSIP_Label_2063cd7f-2d21-486a-9f29-9c1683fdd175_Method">
    <vt:lpwstr>Standard</vt:lpwstr>
  </property>
  <property fmtid="{D5CDD505-2E9C-101B-9397-08002B2CF9AE}" pid="7" name="MSIP_Label_2063cd7f-2d21-486a-9f29-9c1683fdd175_Name">
    <vt:lpwstr>2063cd7f-2d21-486a-9f29-9c1683fdd175</vt:lpwstr>
  </property>
  <property fmtid="{D5CDD505-2E9C-101B-9397-08002B2CF9AE}" pid="8" name="MSIP_Label_2063cd7f-2d21-486a-9f29-9c1683fdd175_SiteId">
    <vt:lpwstr>0f277086-d4e0-4971-bc1a-bbc5df0eb246</vt:lpwstr>
  </property>
  <property fmtid="{D5CDD505-2E9C-101B-9397-08002B2CF9AE}" pid="9" name="MSIP_Label_2063cd7f-2d21-486a-9f29-9c1683fdd175_ActionId">
    <vt:lpwstr>530b2007-d15f-4c1c-a99d-7dff75c6abe1</vt:lpwstr>
  </property>
  <property fmtid="{D5CDD505-2E9C-101B-9397-08002B2CF9AE}" pid="10" name="MSIP_Label_2063cd7f-2d21-486a-9f29-9c1683fdd175_ContentBits">
    <vt:lpwstr>0</vt:lpwstr>
  </property>
  <property fmtid="{D5CDD505-2E9C-101B-9397-08002B2CF9AE}" pid="11" name="MSIP_Label_2063cd7f-2d21-486a-9f29-9c1683fdd175_Tag">
    <vt:lpwstr>10, 3, 0, 1</vt:lpwstr>
  </property>
</Properties>
</file>