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8"/>
  </p:notesMasterIdLst>
  <p:sldIdLst>
    <p:sldId id="2145707176" r:id="rId2"/>
    <p:sldId id="2145707174" r:id="rId3"/>
    <p:sldId id="2145707175" r:id="rId4"/>
    <p:sldId id="2145707104" r:id="rId5"/>
    <p:sldId id="2145707172" r:id="rId6"/>
    <p:sldId id="267" r:id="rId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4D898F-A4E2-4429-A548-396DBA484105}" v="4" dt="2026-02-03T08:43:47.7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688F89-4EC1-4038-AA41-FCDAE957B28D}" type="datetimeFigureOut">
              <a:rPr lang="cs-CZ" smtClean="0"/>
              <a:t>04.02.2026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A72BE8-A5BF-49D1-9C1B-478271A208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152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38FC38-D4FE-883F-0FB3-B596B139CE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DC839CD-039D-8EBC-6FAE-1A90787B57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7265191-A185-51AB-C1F5-CBD22AC09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6ABD-82C7-4B9C-B5DE-65783590A5E7}" type="datetimeFigureOut">
              <a:rPr lang="cs-CZ" smtClean="0"/>
              <a:t>04.02.2026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CC38854-CD11-C2B4-64A7-5DC613AE1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04193AD-73A5-ADFA-E920-2D3E4935A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CCA28-583C-4EA3-93FF-AA6B921C9D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4251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C72D57-192E-1D53-13EE-319B9C992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566CA93-3B3A-1C66-D32E-0FA8E7A3CA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8EEC645-A5A7-6C9F-D072-AAB6F6D9A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6ABD-82C7-4B9C-B5DE-65783590A5E7}" type="datetimeFigureOut">
              <a:rPr lang="cs-CZ" smtClean="0"/>
              <a:t>04.02.2026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9B258BA-84CD-5FC5-258E-79C7D01B9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F621CCA-39AA-1285-5333-7EFBA251A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CCA28-583C-4EA3-93FF-AA6B921C9D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145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EAAB81-A222-9FAA-7E70-C10E06424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2990A81-1195-2A89-C958-1F6597CD6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CF6858E-7FFF-8371-B4EB-DB6C13F10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6ABD-82C7-4B9C-B5DE-65783590A5E7}" type="datetimeFigureOut">
              <a:rPr lang="cs-CZ" smtClean="0"/>
              <a:t>04.02.2026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6BFF528-2426-8290-37AE-84BE7C896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33CCD75-B488-1638-517A-CF0BC3A2E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CCA28-583C-4EA3-93FF-AA6B921C9D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0348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228255-62ED-DA0E-6E0E-738DEADC8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B1ED4E3-F956-CA01-B519-A6A3237F31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AA88FF7-369A-2EFB-A1CE-D92904E8DB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F90FC31-6DAB-C270-05A7-CC235A668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6ABD-82C7-4B9C-B5DE-65783590A5E7}" type="datetimeFigureOut">
              <a:rPr lang="cs-CZ" smtClean="0"/>
              <a:t>04.02.2026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87B4D5E-8496-D423-B661-5B2A5D157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DC7E6B8-7E02-EF19-196B-0CC663B6D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CCA28-583C-4EA3-93FF-AA6B921C9D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028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B70C1F-5D41-A859-BDF8-C1C7F87E8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3F524B7-8E7A-6734-1D0D-FCB987012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03397B8-8235-4DDD-E34B-DA85C0541E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6813626C-06B3-372C-0B38-903EB38136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9AC39D20-C894-11FC-D34D-FEF16FCEBA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81AD272-B6BD-ECBA-3FA6-81FBA84F1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6ABD-82C7-4B9C-B5DE-65783590A5E7}" type="datetimeFigureOut">
              <a:rPr lang="cs-CZ" smtClean="0"/>
              <a:t>04.02.2026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74ED6A2-C9BA-8EAF-E41E-E625FBB3A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89D71C9-D3B6-6CC6-FC49-4483139CF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CCA28-583C-4EA3-93FF-AA6B921C9D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1334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55164A-CBA6-6AE7-37A2-1EEC5C9CC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6531D49-520C-4CA2-66BA-07882127A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6ABD-82C7-4B9C-B5DE-65783590A5E7}" type="datetimeFigureOut">
              <a:rPr lang="cs-CZ" smtClean="0"/>
              <a:t>04.02.2026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3859C1D-906B-E2BF-FE94-612D4E222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2DC8F28-A1D0-E8CD-0CF1-C72340251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CCA28-583C-4EA3-93FF-AA6B921C9D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023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FB400612-C4CC-272B-DFA7-7E002A65A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6ABD-82C7-4B9C-B5DE-65783590A5E7}" type="datetimeFigureOut">
              <a:rPr lang="cs-CZ" smtClean="0"/>
              <a:t>04.02.2026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317B59C-BDE1-C8F6-332E-EF7E04473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1B030D0-2F6A-3124-856B-C2E1962D0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CCA28-583C-4EA3-93FF-AA6B921C9D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577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80E6B0-1EB5-5782-7C0C-25E848902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5D06B55-79F3-A13B-5C38-70F137E30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CC0856C-6C3C-7979-4C7C-B80ECB2739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A6631CB-EE84-3794-C5A0-435233A84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6ABD-82C7-4B9C-B5DE-65783590A5E7}" type="datetimeFigureOut">
              <a:rPr lang="cs-CZ" smtClean="0"/>
              <a:t>04.02.2026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2113458-2B63-2849-1D2A-4BAF8D21E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BAC713C-0824-67A6-0651-0D72AB19E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CCA28-583C-4EA3-93FF-AA6B921C9D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6974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141E18-BB05-802D-C0C6-4AB2D3236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A6FC4AE-449B-AC15-49B4-1681A4B605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A5C30E4-EB49-9536-0431-0CC76471F3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4CFBE78-B6E0-A59E-BD9A-680510CFF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6ABD-82C7-4B9C-B5DE-65783590A5E7}" type="datetimeFigureOut">
              <a:rPr lang="cs-CZ" smtClean="0"/>
              <a:t>04.02.2026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8468D7B-F9AB-D164-0181-AC0921F80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5D0CD69-77B9-EA6A-8441-AA5ED2710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CCA28-583C-4EA3-93FF-AA6B921C9D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7027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67C944-0FE7-7BD4-A3BD-E38386A35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846987C-F3FF-55D5-898D-1272A71A31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18ACC48-A032-E2F0-DA71-7AD3D4682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6ABD-82C7-4B9C-B5DE-65783590A5E7}" type="datetimeFigureOut">
              <a:rPr lang="cs-CZ" smtClean="0"/>
              <a:t>04.02.2026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F2C52E8-660D-DB7B-FDCC-810774D2E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EF9EB7B-0BD6-111C-D692-BFD5CBEF1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CCA28-583C-4EA3-93FF-AA6B921C9D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6962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11F8F0C-DF49-101F-321F-F9425843D6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6D78C82-E6D0-23B7-B7AB-3E62040E10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3B38ACC-4234-EC7D-ECFF-EFE16D6FB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6ABD-82C7-4B9C-B5DE-65783590A5E7}" type="datetimeFigureOut">
              <a:rPr lang="cs-CZ" smtClean="0"/>
              <a:t>04.02.2026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4ADFE64-82F6-6DE7-3C13-B2AFEF259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6B1CCA8-2A65-2DD1-630C-61B631F57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CCA28-583C-4EA3-93FF-AA6B921C9D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1248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EC99C7BD-C96A-0BEB-9868-426D597F8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46F174D-97A9-2329-D80D-121296CF4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5A81A5B-0075-6960-44CD-80559AFD7D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716ABD-82C7-4B9C-B5DE-65783590A5E7}" type="datetimeFigureOut">
              <a:rPr lang="cs-CZ" smtClean="0"/>
              <a:t>04.02.2026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1D1EF59-0733-8150-2F6A-D17DFDCBA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69674F5-F517-0D4B-3B31-4093D1E226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8CCA28-583C-4EA3-93FF-AA6B921C9D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263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0857A-99EA-9148-4116-1DB790BD7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>
            <a:extLst>
              <a:ext uri="{FF2B5EF4-FFF2-40B4-BE49-F238E27FC236}">
                <a16:creationId xmlns:a16="http://schemas.microsoft.com/office/drawing/2014/main" id="{C4170C9A-DC68-226E-7717-59AD2D1B4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981" y="1358563"/>
            <a:ext cx="8930185" cy="339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570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7AE32-6856-FAD9-F4E8-598841DD2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id="{310D1D7A-AD46-F956-EDCB-5174121F4D56}"/>
              </a:ext>
            </a:extLst>
          </p:cNvPr>
          <p:cNvSpPr txBox="1"/>
          <p:nvPr/>
        </p:nvSpPr>
        <p:spPr>
          <a:xfrm>
            <a:off x="2063552" y="136526"/>
            <a:ext cx="77048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2400" b="1" cap="all" dirty="0">
                <a:solidFill>
                  <a:schemeClr val="bg1"/>
                </a:solidFill>
              </a:rPr>
              <a:t>Portál ukazatelů kvality </a:t>
            </a:r>
          </a:p>
          <a:p>
            <a:pPr algn="ctr"/>
            <a:r>
              <a:rPr lang="cs-CZ" sz="2400" b="1" cap="all" dirty="0">
                <a:solidFill>
                  <a:schemeClr val="bg1"/>
                </a:solidFill>
              </a:rPr>
              <a:t>kanceláře zdravotního pojištění</a:t>
            </a:r>
            <a:endParaRPr lang="cs-CZ" sz="2400" dirty="0"/>
          </a:p>
        </p:txBody>
      </p:sp>
      <p:pic>
        <p:nvPicPr>
          <p:cNvPr id="3" name="Obrázek 2" descr="Obsah obrázku text, snímek obrazovky, Barevnost, řada/pruh&#10;&#10;Obsah generovaný pomocí AI může být nesprávný.">
            <a:extLst>
              <a:ext uri="{FF2B5EF4-FFF2-40B4-BE49-F238E27FC236}">
                <a16:creationId xmlns:a16="http://schemas.microsoft.com/office/drawing/2014/main" id="{34686B0D-C68B-CA23-44D9-EBC19BFB4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538" y="866747"/>
            <a:ext cx="9479178" cy="561553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ACAFEF8-B97D-BD82-D9C8-6F12A1791434}"/>
              </a:ext>
            </a:extLst>
          </p:cNvPr>
          <p:cNvSpPr txBox="1">
            <a:spLocks/>
          </p:cNvSpPr>
          <p:nvPr/>
        </p:nvSpPr>
        <p:spPr>
          <a:xfrm>
            <a:off x="911727" y="-358461"/>
            <a:ext cx="1000850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b="1" kern="0" dirty="0">
                <a:latin typeface="Abadi" panose="020B0604020104020204" pitchFamily="34" charset="0"/>
              </a:rPr>
              <a:t>Doba do zahájení léčby u karcinomu plic C34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C3EC914-D2D7-5FFB-A842-838418F37483}"/>
              </a:ext>
            </a:extLst>
          </p:cNvPr>
          <p:cNvSpPr txBox="1"/>
          <p:nvPr/>
        </p:nvSpPr>
        <p:spPr>
          <a:xfrm>
            <a:off x="1159577" y="6519446"/>
            <a:ext cx="206144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600" kern="0" dirty="0">
                <a:latin typeface="Abadi" panose="020B0604020104020204" pitchFamily="34" charset="0"/>
              </a:rPr>
              <a:t>Zdroj: FBMI ČVUT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810715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BA42B-C5D5-CA0E-2CE6-4BAA4FE98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id="{D569011C-644A-47CD-D646-7291C2E3C2EC}"/>
              </a:ext>
            </a:extLst>
          </p:cNvPr>
          <p:cNvSpPr txBox="1"/>
          <p:nvPr/>
        </p:nvSpPr>
        <p:spPr>
          <a:xfrm>
            <a:off x="2063552" y="136526"/>
            <a:ext cx="77048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2400" b="1" cap="all" dirty="0">
                <a:solidFill>
                  <a:schemeClr val="bg1"/>
                </a:solidFill>
              </a:rPr>
              <a:t>Portál ukazatelů kvality </a:t>
            </a:r>
          </a:p>
          <a:p>
            <a:pPr algn="ctr"/>
            <a:r>
              <a:rPr lang="cs-CZ" sz="2400" b="1" cap="all" dirty="0">
                <a:solidFill>
                  <a:schemeClr val="bg1"/>
                </a:solidFill>
              </a:rPr>
              <a:t>kanceláře zdravotního pojištění</a:t>
            </a:r>
            <a:endParaRPr lang="cs-CZ" sz="24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C8F1071-E6F2-6A0E-6974-557184A5F2F0}"/>
              </a:ext>
            </a:extLst>
          </p:cNvPr>
          <p:cNvSpPr txBox="1">
            <a:spLocks/>
          </p:cNvSpPr>
          <p:nvPr/>
        </p:nvSpPr>
        <p:spPr>
          <a:xfrm>
            <a:off x="747211" y="-326774"/>
            <a:ext cx="1000850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b="1" kern="0" dirty="0">
                <a:latin typeface="Abadi" panose="020B0604020104020204" pitchFamily="34" charset="0"/>
              </a:rPr>
              <a:t>Koordinátor onkologické péče</a:t>
            </a:r>
          </a:p>
        </p:txBody>
      </p:sp>
      <p:pic>
        <p:nvPicPr>
          <p:cNvPr id="9" name="Obrázek 8" descr="Obsah obrázku snímek obrazovky, diagram, řada/pruh&#10;&#10;Obsah generovaný pomocí AI může být nesprávný.">
            <a:extLst>
              <a:ext uri="{FF2B5EF4-FFF2-40B4-BE49-F238E27FC236}">
                <a16:creationId xmlns:a16="http://schemas.microsoft.com/office/drawing/2014/main" id="{3CE434BA-5FE0-C30B-E718-86E5C3C0A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157" y="895094"/>
            <a:ext cx="9897559" cy="575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14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480E5-DB70-6D7F-40B6-502A181C4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A59AA8DF-C05B-1C5E-5221-AD4D1DEE0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" y="5553075"/>
            <a:ext cx="782852" cy="550112"/>
          </a:xfrm>
          <a:prstGeom prst="rect">
            <a:avLst/>
          </a:prstGeom>
        </p:spPr>
      </p:pic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id="{583F9B28-351C-865A-AD4E-C5EB231BB9E4}"/>
              </a:ext>
            </a:extLst>
          </p:cNvPr>
          <p:cNvCxnSpPr>
            <a:cxnSpLocks/>
          </p:cNvCxnSpPr>
          <p:nvPr/>
        </p:nvCxnSpPr>
        <p:spPr>
          <a:xfrm flipV="1">
            <a:off x="2044733" y="1178623"/>
            <a:ext cx="8139093" cy="43327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vál 1">
            <a:extLst>
              <a:ext uri="{FF2B5EF4-FFF2-40B4-BE49-F238E27FC236}">
                <a16:creationId xmlns:a16="http://schemas.microsoft.com/office/drawing/2014/main" id="{3F973C9C-99ED-44C7-E808-47F6CFB444BA}"/>
              </a:ext>
            </a:extLst>
          </p:cNvPr>
          <p:cNvSpPr/>
          <p:nvPr/>
        </p:nvSpPr>
        <p:spPr>
          <a:xfrm rot="20183498">
            <a:off x="1858331" y="3454001"/>
            <a:ext cx="3724605" cy="223813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E6DD6C0-BAA0-ADD1-704D-F0BC13A59CAD}"/>
              </a:ext>
            </a:extLst>
          </p:cNvPr>
          <p:cNvSpPr txBox="1"/>
          <p:nvPr/>
        </p:nvSpPr>
        <p:spPr>
          <a:xfrm>
            <a:off x="3452585" y="5467236"/>
            <a:ext cx="242265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3200" b="1" dirty="0"/>
              <a:t>K1</a:t>
            </a:r>
          </a:p>
          <a:p>
            <a:pPr algn="ctr"/>
            <a:r>
              <a:rPr lang="cs-CZ" sz="3200" b="1" dirty="0"/>
              <a:t>Před léčbou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4AC542B8-2447-DE29-FA38-C4AEE706762D}"/>
              </a:ext>
            </a:extLst>
          </p:cNvPr>
          <p:cNvSpPr txBox="1"/>
          <p:nvPr/>
        </p:nvSpPr>
        <p:spPr>
          <a:xfrm>
            <a:off x="732167" y="6103187"/>
            <a:ext cx="16807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600" dirty="0"/>
              <a:t>Pacient</a:t>
            </a:r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B12E15E7-6846-7697-0207-A807A721026F}"/>
              </a:ext>
            </a:extLst>
          </p:cNvPr>
          <p:cNvSpPr/>
          <p:nvPr/>
        </p:nvSpPr>
        <p:spPr>
          <a:xfrm rot="20183498">
            <a:off x="5308650" y="2292000"/>
            <a:ext cx="2546308" cy="1676184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26C71084-C570-1661-4E96-DE7CDE3CFAA3}"/>
              </a:ext>
            </a:extLst>
          </p:cNvPr>
          <p:cNvSpPr/>
          <p:nvPr/>
        </p:nvSpPr>
        <p:spPr>
          <a:xfrm rot="20183498">
            <a:off x="7607014" y="1075699"/>
            <a:ext cx="2577196" cy="1605518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C4D67309-F8B6-1D94-FDA1-14E322C1D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8067" y="269457"/>
            <a:ext cx="1183484" cy="831637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692384BA-C514-0EA6-E616-42CE74CC2B14}"/>
              </a:ext>
            </a:extLst>
          </p:cNvPr>
          <p:cNvSpPr txBox="1"/>
          <p:nvPr/>
        </p:nvSpPr>
        <p:spPr>
          <a:xfrm>
            <a:off x="6096000" y="3895498"/>
            <a:ext cx="25947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3200" b="1" dirty="0"/>
              <a:t>K2</a:t>
            </a:r>
          </a:p>
          <a:p>
            <a:pPr algn="ctr"/>
            <a:r>
              <a:rPr lang="cs-CZ" sz="3200" b="1" dirty="0"/>
              <a:t>Během léčby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5BD84951-7D27-8DDA-8EE4-B1B6F40A1A39}"/>
              </a:ext>
            </a:extLst>
          </p:cNvPr>
          <p:cNvSpPr txBox="1"/>
          <p:nvPr/>
        </p:nvSpPr>
        <p:spPr>
          <a:xfrm>
            <a:off x="9256125" y="2351782"/>
            <a:ext cx="178228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3200" b="1" dirty="0"/>
              <a:t>K3</a:t>
            </a:r>
          </a:p>
          <a:p>
            <a:pPr algn="ctr"/>
            <a:r>
              <a:rPr lang="cs-CZ" sz="3200" b="1" dirty="0"/>
              <a:t>Po léčbě</a:t>
            </a:r>
          </a:p>
        </p:txBody>
      </p:sp>
    </p:spTree>
    <p:extLst>
      <p:ext uri="{BB962C8B-B14F-4D97-AF65-F5344CB8AC3E}">
        <p14:creationId xmlns:p14="http://schemas.microsoft.com/office/powerpoint/2010/main" val="3355527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FC0D8-4485-0D70-6408-3F525E7C1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Zástupný symbol pro číslo snímku 2">
            <a:extLst>
              <a:ext uri="{FF2B5EF4-FFF2-40B4-BE49-F238E27FC236}">
                <a16:creationId xmlns:a16="http://schemas.microsoft.com/office/drawing/2014/main" id="{E78E11E7-D482-2132-D168-EA4A56DA99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defRPr sz="2000" b="1">
                <a:solidFill>
                  <a:schemeClr val="tx1"/>
                </a:solidFill>
                <a:latin typeface="GillSans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GillSans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defRPr sz="2000" b="1">
                <a:solidFill>
                  <a:schemeClr val="tx1"/>
                </a:solidFill>
                <a:latin typeface="GillSans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GillSans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2000">
                <a:solidFill>
                  <a:schemeClr val="bg2"/>
                </a:solidFill>
                <a:latin typeface="GillSan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2000">
                <a:solidFill>
                  <a:schemeClr val="bg2"/>
                </a:solidFill>
                <a:latin typeface="GillSan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2000">
                <a:solidFill>
                  <a:schemeClr val="bg2"/>
                </a:solidFill>
                <a:latin typeface="GillSan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2000">
                <a:solidFill>
                  <a:schemeClr val="bg2"/>
                </a:solidFill>
                <a:latin typeface="GillSan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2000">
                <a:solidFill>
                  <a:schemeClr val="bg2"/>
                </a:solidFill>
                <a:latin typeface="GillSans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EB5E528-E0E2-4EAB-84AE-2D0A8627EFEB}" type="slidenum">
              <a:rPr lang="cs-CZ" altLang="cs-CZ" sz="1200" b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cs-CZ" altLang="cs-CZ" sz="1200" b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DFB6D903-46D1-196D-6D8B-8A93CD9081B1}"/>
              </a:ext>
            </a:extLst>
          </p:cNvPr>
          <p:cNvSpPr txBox="1"/>
          <p:nvPr/>
        </p:nvSpPr>
        <p:spPr>
          <a:xfrm>
            <a:off x="2063552" y="136526"/>
            <a:ext cx="77048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2400" b="1" cap="all" dirty="0">
                <a:solidFill>
                  <a:schemeClr val="bg1"/>
                </a:solidFill>
              </a:rPr>
              <a:t>Portál ukazatelů kvality </a:t>
            </a:r>
          </a:p>
          <a:p>
            <a:pPr algn="ctr"/>
            <a:r>
              <a:rPr lang="cs-CZ" sz="2400" b="1" cap="all" dirty="0">
                <a:solidFill>
                  <a:schemeClr val="bg1"/>
                </a:solidFill>
              </a:rPr>
              <a:t>kanceláře zdravotního pojištění</a:t>
            </a:r>
            <a:endParaRPr lang="cs-CZ" sz="2400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054CC883-FE1A-A336-0A57-4AF10EDE0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14" y="136525"/>
            <a:ext cx="10395171" cy="651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203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C1590-2551-5E8E-20C1-F173ADF6D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>
            <a:extLst>
              <a:ext uri="{FF2B5EF4-FFF2-40B4-BE49-F238E27FC236}">
                <a16:creationId xmlns:a16="http://schemas.microsoft.com/office/drawing/2014/main" id="{08632819-7A73-D5BE-80E1-E6BE6DFBC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981" y="1358563"/>
            <a:ext cx="8930185" cy="339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69217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5542</TotalTime>
  <Words>44</Words>
  <Application>Microsoft Office PowerPoint</Application>
  <PresentationFormat>Širokoúhlá obrazovka</PresentationFormat>
  <Paragraphs>17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1" baseType="lpstr">
      <vt:lpstr>Abadi</vt:lpstr>
      <vt:lpstr>Aptos</vt:lpstr>
      <vt:lpstr>Aptos Display</vt:lpstr>
      <vt:lpstr>Arial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Sedláčková, Helena</dc:creator>
  <cp:lastModifiedBy>Dobrá Jana, Mgr.</cp:lastModifiedBy>
  <cp:revision>7</cp:revision>
  <dcterms:created xsi:type="dcterms:W3CDTF">2025-05-02T16:42:13Z</dcterms:created>
  <dcterms:modified xsi:type="dcterms:W3CDTF">2026-02-04T10:18:39Z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81acc0d-dcc4-4dc9-a2c5-be70b05a2fe6_Enabled">
    <vt:lpwstr>true</vt:lpwstr>
  </property>
  <property fmtid="{D5CDD505-2E9C-101B-9397-08002B2CF9AE}" pid="3" name="MSIP_Label_e81acc0d-dcc4-4dc9-a2c5-be70b05a2fe6_SetDate">
    <vt:lpwstr>2025-05-02T16:59:57Z</vt:lpwstr>
  </property>
  <property fmtid="{D5CDD505-2E9C-101B-9397-08002B2CF9AE}" pid="4" name="MSIP_Label_e81acc0d-dcc4-4dc9-a2c5-be70b05a2fe6_Method">
    <vt:lpwstr>Privileged</vt:lpwstr>
  </property>
  <property fmtid="{D5CDD505-2E9C-101B-9397-08002B2CF9AE}" pid="5" name="MSIP_Label_e81acc0d-dcc4-4dc9-a2c5-be70b05a2fe6_Name">
    <vt:lpwstr>e81acc0d-dcc4-4dc9-a2c5-be70b05a2fe6</vt:lpwstr>
  </property>
  <property fmtid="{D5CDD505-2E9C-101B-9397-08002B2CF9AE}" pid="6" name="MSIP_Label_e81acc0d-dcc4-4dc9-a2c5-be70b05a2fe6_SiteId">
    <vt:lpwstr>a00de4ec-48a8-43a6-be74-e31274e2060d</vt:lpwstr>
  </property>
  <property fmtid="{D5CDD505-2E9C-101B-9397-08002B2CF9AE}" pid="7" name="MSIP_Label_e81acc0d-dcc4-4dc9-a2c5-be70b05a2fe6_ActionId">
    <vt:lpwstr>76bd2e0d-efe8-4c8a-b868-06b1a3f31ea4</vt:lpwstr>
  </property>
  <property fmtid="{D5CDD505-2E9C-101B-9397-08002B2CF9AE}" pid="8" name="MSIP_Label_e81acc0d-dcc4-4dc9-a2c5-be70b05a2fe6_ContentBits">
    <vt:lpwstr>0</vt:lpwstr>
  </property>
  <property fmtid="{D5CDD505-2E9C-101B-9397-08002B2CF9AE}" pid="9" name="MSIP_Label_e81acc0d-dcc4-4dc9-a2c5-be70b05a2fe6_Tag">
    <vt:lpwstr>10, 0, 1, 1</vt:lpwstr>
  </property>
</Properties>
</file>