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4"/>
  </p:sldMasterIdLst>
  <p:notesMasterIdLst>
    <p:notesMasterId r:id="rId25"/>
  </p:notesMasterIdLst>
  <p:handoutMasterIdLst>
    <p:handoutMasterId r:id="rId26"/>
  </p:handoutMasterIdLst>
  <p:sldIdLst>
    <p:sldId id="256" r:id="rId5"/>
    <p:sldId id="314" r:id="rId6"/>
    <p:sldId id="321" r:id="rId7"/>
    <p:sldId id="322" r:id="rId8"/>
    <p:sldId id="315" r:id="rId9"/>
    <p:sldId id="316" r:id="rId10"/>
    <p:sldId id="330" r:id="rId11"/>
    <p:sldId id="323" r:id="rId12"/>
    <p:sldId id="319" r:id="rId13"/>
    <p:sldId id="317" r:id="rId14"/>
    <p:sldId id="324" r:id="rId15"/>
    <p:sldId id="318" r:id="rId16"/>
    <p:sldId id="336" r:id="rId17"/>
    <p:sldId id="332" r:id="rId18"/>
    <p:sldId id="335" r:id="rId19"/>
    <p:sldId id="333" r:id="rId20"/>
    <p:sldId id="334" r:id="rId21"/>
    <p:sldId id="325" r:id="rId22"/>
    <p:sldId id="331" r:id="rId23"/>
    <p:sldId id="328" r:id="rId24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sz="10600" b="1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FF00"/>
    <a:srgbClr val="990000"/>
    <a:srgbClr val="003366"/>
    <a:srgbClr val="D31145"/>
    <a:srgbClr val="006600"/>
    <a:srgbClr val="CC0066"/>
    <a:srgbClr val="35F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1A3D4-E323-4773-B426-0937E0BEAF3A}" v="17" dt="2024-01-29T14:51:24.813"/>
    <p1510:client id="{BD4DF525-9B58-409B-62D4-E016C622A69D}" v="312" dt="2024-01-29T14:13:41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69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aksonen Olga, Ing." userId="S::novakovao@mzcr.cz::f721f0c3-ba18-4286-bd5c-abb5daab1fc6" providerId="AD" clId="Web-{3923CB38-59F4-AD8B-3490-212B318D3A24}"/>
    <pc:docChg chg="modSld">
      <pc:chgData name="Laaksonen Olga, Ing." userId="S::novakovao@mzcr.cz::f721f0c3-ba18-4286-bd5c-abb5daab1fc6" providerId="AD" clId="Web-{3923CB38-59F4-AD8B-3490-212B318D3A24}" dt="2024-01-19T07:22:57.762" v="6" actId="20577"/>
      <pc:docMkLst>
        <pc:docMk/>
      </pc:docMkLst>
      <pc:sldChg chg="modSp">
        <pc:chgData name="Laaksonen Olga, Ing." userId="S::novakovao@mzcr.cz::f721f0c3-ba18-4286-bd5c-abb5daab1fc6" providerId="AD" clId="Web-{3923CB38-59F4-AD8B-3490-212B318D3A24}" dt="2024-01-19T07:22:57.762" v="6" actId="20577"/>
        <pc:sldMkLst>
          <pc:docMk/>
          <pc:sldMk cId="1475743361" sldId="315"/>
        </pc:sldMkLst>
        <pc:spChg chg="mod">
          <ac:chgData name="Laaksonen Olga, Ing." userId="S::novakovao@mzcr.cz::f721f0c3-ba18-4286-bd5c-abb5daab1fc6" providerId="AD" clId="Web-{3923CB38-59F4-AD8B-3490-212B318D3A24}" dt="2024-01-19T07:22:57.762" v="6" actId="20577"/>
          <ac:spMkLst>
            <pc:docMk/>
            <pc:sldMk cId="1475743361" sldId="315"/>
            <ac:spMk id="4099" creationId="{00000000-0000-0000-0000-000000000000}"/>
          </ac:spMkLst>
        </pc:spChg>
      </pc:sldChg>
      <pc:sldChg chg="modSp">
        <pc:chgData name="Laaksonen Olga, Ing." userId="S::novakovao@mzcr.cz::f721f0c3-ba18-4286-bd5c-abb5daab1fc6" providerId="AD" clId="Web-{3923CB38-59F4-AD8B-3490-212B318D3A24}" dt="2024-01-19T07:22:06.604" v="4" actId="20577"/>
        <pc:sldMkLst>
          <pc:docMk/>
          <pc:sldMk cId="3780826651" sldId="316"/>
        </pc:sldMkLst>
        <pc:spChg chg="mod">
          <ac:chgData name="Laaksonen Olga, Ing." userId="S::novakovao@mzcr.cz::f721f0c3-ba18-4286-bd5c-abb5daab1fc6" providerId="AD" clId="Web-{3923CB38-59F4-AD8B-3490-212B318D3A24}" dt="2024-01-19T07:21:37.932" v="0" actId="1076"/>
          <ac:spMkLst>
            <pc:docMk/>
            <pc:sldMk cId="3780826651" sldId="316"/>
            <ac:spMk id="3" creationId="{F88FF2AC-7C0E-4DD6-2895-A93EF255BFA8}"/>
          </ac:spMkLst>
        </pc:spChg>
        <pc:spChg chg="mod">
          <ac:chgData name="Laaksonen Olga, Ing." userId="S::novakovao@mzcr.cz::f721f0c3-ba18-4286-bd5c-abb5daab1fc6" providerId="AD" clId="Web-{3923CB38-59F4-AD8B-3490-212B318D3A24}" dt="2024-01-19T07:22:06.604" v="4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8815FCE8-C818-3FCC-173D-06F75349222F}"/>
    <pc:docChg chg="modSld">
      <pc:chgData name="Šmejkalová Jarmila, Ing." userId="S::smejkalovaj@mzcr.cz::6ce3cf30-6847-4c28-abc3-e9ce719dc97e" providerId="AD" clId="Web-{8815FCE8-C818-3FCC-173D-06F75349222F}" dt="2024-01-19T09:50:17.101" v="22" actId="20577"/>
      <pc:docMkLst>
        <pc:docMk/>
      </pc:docMkLst>
      <pc:sldChg chg="modSp">
        <pc:chgData name="Šmejkalová Jarmila, Ing." userId="S::smejkalovaj@mzcr.cz::6ce3cf30-6847-4c28-abc3-e9ce719dc97e" providerId="AD" clId="Web-{8815FCE8-C818-3FCC-173D-06F75349222F}" dt="2024-01-19T09:50:17.101" v="22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8815FCE8-C818-3FCC-173D-06F75349222F}" dt="2024-01-19T09:50:17.101" v="22" actId="20577"/>
          <ac:spMkLst>
            <pc:docMk/>
            <pc:sldMk cId="0" sldId="256"/>
            <ac:spMk id="3074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5627BD1F-A11D-9439-A47B-8BDBD444EF6C}"/>
    <pc:docChg chg="modSld">
      <pc:chgData name="Šmejkalová Jarmila, Ing." userId="S::smejkalovaj@mzcr.cz::6ce3cf30-6847-4c28-abc3-e9ce719dc97e" providerId="AD" clId="Web-{5627BD1F-A11D-9439-A47B-8BDBD444EF6C}" dt="2024-01-19T09:41:06.531" v="20" actId="20577"/>
      <pc:docMkLst>
        <pc:docMk/>
      </pc:docMkLst>
      <pc:sldChg chg="modSp">
        <pc:chgData name="Šmejkalová Jarmila, Ing." userId="S::smejkalovaj@mzcr.cz::6ce3cf30-6847-4c28-abc3-e9ce719dc97e" providerId="AD" clId="Web-{5627BD1F-A11D-9439-A47B-8BDBD444EF6C}" dt="2024-01-19T09:39:57.576" v="16" actId="20577"/>
        <pc:sldMkLst>
          <pc:docMk/>
          <pc:sldMk cId="0" sldId="256"/>
        </pc:sldMkLst>
        <pc:spChg chg="mod">
          <ac:chgData name="Šmejkalová Jarmila, Ing." userId="S::smejkalovaj@mzcr.cz::6ce3cf30-6847-4c28-abc3-e9ce719dc97e" providerId="AD" clId="Web-{5627BD1F-A11D-9439-A47B-8BDBD444EF6C}" dt="2024-01-19T09:39:57.576" v="16" actId="20577"/>
          <ac:spMkLst>
            <pc:docMk/>
            <pc:sldMk cId="0" sldId="256"/>
            <ac:spMk id="3074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5627BD1F-A11D-9439-A47B-8BDBD444EF6C}" dt="2024-01-19T09:41:06.531" v="20" actId="20577"/>
        <pc:sldMkLst>
          <pc:docMk/>
          <pc:sldMk cId="3780826651" sldId="316"/>
        </pc:sldMkLst>
        <pc:spChg chg="mod">
          <ac:chgData name="Šmejkalová Jarmila, Ing." userId="S::smejkalovaj@mzcr.cz::6ce3cf30-6847-4c28-abc3-e9ce719dc97e" providerId="AD" clId="Web-{5627BD1F-A11D-9439-A47B-8BDBD444EF6C}" dt="2024-01-19T09:41:06.531" v="20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6CB58252-F7FE-9EED-293A-D22152CD008F}"/>
    <pc:docChg chg="modSld">
      <pc:chgData name="Šmejkalová Jarmila, Ing." userId="S::smejkalovaj@mzcr.cz::6ce3cf30-6847-4c28-abc3-e9ce719dc97e" providerId="AD" clId="Web-{6CB58252-F7FE-9EED-293A-D22152CD008F}" dt="2024-01-19T07:31:17.873" v="5" actId="20577"/>
      <pc:docMkLst>
        <pc:docMk/>
      </pc:docMkLst>
      <pc:sldChg chg="modSp">
        <pc:chgData name="Šmejkalová Jarmila, Ing." userId="S::smejkalovaj@mzcr.cz::6ce3cf30-6847-4c28-abc3-e9ce719dc97e" providerId="AD" clId="Web-{6CB58252-F7FE-9EED-293A-D22152CD008F}" dt="2024-01-19T07:31:17.873" v="5" actId="20577"/>
        <pc:sldMkLst>
          <pc:docMk/>
          <pc:sldMk cId="0" sldId="314"/>
        </pc:sldMkLst>
        <pc:spChg chg="mod">
          <ac:chgData name="Šmejkalová Jarmila, Ing." userId="S::smejkalovaj@mzcr.cz::6ce3cf30-6847-4c28-abc3-e9ce719dc97e" providerId="AD" clId="Web-{6CB58252-F7FE-9EED-293A-D22152CD008F}" dt="2024-01-19T07:31:17.873" v="5" actId="20577"/>
          <ac:spMkLst>
            <pc:docMk/>
            <pc:sldMk cId="0" sldId="314"/>
            <ac:spMk id="4099" creationId="{00000000-0000-0000-0000-000000000000}"/>
          </ac:spMkLst>
        </pc:spChg>
      </pc:sldChg>
      <pc:sldChg chg="modSp">
        <pc:chgData name="Šmejkalová Jarmila, Ing." userId="S::smejkalovaj@mzcr.cz::6ce3cf30-6847-4c28-abc3-e9ce719dc97e" providerId="AD" clId="Web-{6CB58252-F7FE-9EED-293A-D22152CD008F}" dt="2024-01-19T07:30:25.654" v="3" actId="20577"/>
        <pc:sldMkLst>
          <pc:docMk/>
          <pc:sldMk cId="3780826651" sldId="316"/>
        </pc:sldMkLst>
        <pc:spChg chg="mod">
          <ac:chgData name="Šmejkalová Jarmila, Ing." userId="S::smejkalovaj@mzcr.cz::6ce3cf30-6847-4c28-abc3-e9ce719dc97e" providerId="AD" clId="Web-{6CB58252-F7FE-9EED-293A-D22152CD008F}" dt="2024-01-19T07:30:25.654" v="3" actId="20577"/>
          <ac:spMkLst>
            <pc:docMk/>
            <pc:sldMk cId="3780826651" sldId="316"/>
            <ac:spMk id="4099" creationId="{00000000-0000-0000-0000-000000000000}"/>
          </ac:spMkLst>
        </pc:spChg>
      </pc:sldChg>
    </pc:docChg>
  </pc:docChgLst>
  <pc:docChgLst>
    <pc:chgData name="Šmejkalová Jarmila, Ing." userId="S::smejkalovaj@mzcr.cz::6ce3cf30-6847-4c28-abc3-e9ce719dc97e" providerId="AD" clId="Web-{BD4DF525-9B58-409B-62D4-E016C622A69D}"/>
    <pc:docChg chg="addSld modSld">
      <pc:chgData name="Šmejkalová Jarmila, Ing." userId="S::smejkalovaj@mzcr.cz::6ce3cf30-6847-4c28-abc3-e9ce719dc97e" providerId="AD" clId="Web-{BD4DF525-9B58-409B-62D4-E016C622A69D}" dt="2024-01-29T14:13:41.453" v="311" actId="20577"/>
      <pc:docMkLst>
        <pc:docMk/>
      </pc:docMkLst>
      <pc:sldChg chg="delSp modSp">
        <pc:chgData name="Šmejkalová Jarmila, Ing." userId="S::smejkalovaj@mzcr.cz::6ce3cf30-6847-4c28-abc3-e9ce719dc97e" providerId="AD" clId="Web-{BD4DF525-9B58-409B-62D4-E016C622A69D}" dt="2024-01-29T14:13:41.453" v="311" actId="20577"/>
        <pc:sldMkLst>
          <pc:docMk/>
          <pc:sldMk cId="3780826651" sldId="316"/>
        </pc:sldMkLst>
        <pc:spChg chg="del">
          <ac:chgData name="Šmejkalová Jarmila, Ing." userId="S::smejkalovaj@mzcr.cz::6ce3cf30-6847-4c28-abc3-e9ce719dc97e" providerId="AD" clId="Web-{BD4DF525-9B58-409B-62D4-E016C622A69D}" dt="2024-01-29T13:54:37.968" v="17"/>
          <ac:spMkLst>
            <pc:docMk/>
            <pc:sldMk cId="3780826651" sldId="316"/>
            <ac:spMk id="3" creationId="{F88FF2AC-7C0E-4DD6-2895-A93EF255BFA8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3:54:24.592" v="14" actId="20577"/>
          <ac:spMkLst>
            <pc:docMk/>
            <pc:sldMk cId="3780826651" sldId="316"/>
            <ac:spMk id="4098" creationId="{00000000-0000-0000-0000-000000000000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13:41.453" v="311" actId="20577"/>
          <ac:spMkLst>
            <pc:docMk/>
            <pc:sldMk cId="3780826651" sldId="316"/>
            <ac:spMk id="4099" creationId="{00000000-0000-0000-0000-000000000000}"/>
          </ac:spMkLst>
        </pc:spChg>
      </pc:sldChg>
      <pc:sldChg chg="add replId">
        <pc:chgData name="Šmejkalová Jarmila, Ing." userId="S::smejkalovaj@mzcr.cz::6ce3cf30-6847-4c28-abc3-e9ce719dc97e" providerId="AD" clId="Web-{BD4DF525-9B58-409B-62D4-E016C622A69D}" dt="2024-01-29T13:53:55.310" v="0"/>
        <pc:sldMkLst>
          <pc:docMk/>
          <pc:sldMk cId="459111885" sldId="319"/>
        </pc:sldMkLst>
      </pc:sldChg>
      <pc:sldChg chg="addSp modSp add mod replId modClrScheme chgLayout">
        <pc:chgData name="Šmejkalová Jarmila, Ing." userId="S::smejkalovaj@mzcr.cz::6ce3cf30-6847-4c28-abc3-e9ce719dc97e" providerId="AD" clId="Web-{BD4DF525-9B58-409B-62D4-E016C622A69D}" dt="2024-01-29T14:12:55.295" v="308" actId="1076"/>
        <pc:sldMkLst>
          <pc:docMk/>
          <pc:sldMk cId="2088491492" sldId="320"/>
        </pc:sldMkLst>
        <pc:spChg chg="mod ord">
          <ac:chgData name="Šmejkalová Jarmila, Ing." userId="S::smejkalovaj@mzcr.cz::6ce3cf30-6847-4c28-abc3-e9ce719dc97e" providerId="AD" clId="Web-{BD4DF525-9B58-409B-62D4-E016C622A69D}" dt="2024-01-29T14:08:23.741" v="246"/>
          <ac:spMkLst>
            <pc:docMk/>
            <pc:sldMk cId="2088491492" sldId="320"/>
            <ac:spMk id="2" creationId="{AD361EA1-6731-9D70-04BD-61D25A4F028D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08:23.741" v="246"/>
          <ac:spMkLst>
            <pc:docMk/>
            <pc:sldMk cId="2088491492" sldId="320"/>
            <ac:spMk id="4098" creationId="{8148FA96-E90D-CF31-47BA-D982947DD631}"/>
          </ac:spMkLst>
        </pc:spChg>
        <pc:spChg chg="mod">
          <ac:chgData name="Šmejkalová Jarmila, Ing." userId="S::smejkalovaj@mzcr.cz::6ce3cf30-6847-4c28-abc3-e9ce719dc97e" providerId="AD" clId="Web-{BD4DF525-9B58-409B-62D4-E016C622A69D}" dt="2024-01-29T14:12:55.014" v="307" actId="20577"/>
          <ac:spMkLst>
            <pc:docMk/>
            <pc:sldMk cId="2088491492" sldId="320"/>
            <ac:spMk id="4099" creationId="{BA4281D0-A924-7FE2-5900-827DD796C1E6}"/>
          </ac:spMkLst>
        </pc:spChg>
        <pc:picChg chg="add mod">
          <ac:chgData name="Šmejkalová Jarmila, Ing." userId="S::smejkalovaj@mzcr.cz::6ce3cf30-6847-4c28-abc3-e9ce719dc97e" providerId="AD" clId="Web-{BD4DF525-9B58-409B-62D4-E016C622A69D}" dt="2024-01-29T14:08:23.741" v="246"/>
          <ac:picMkLst>
            <pc:docMk/>
            <pc:sldMk cId="2088491492" sldId="320"/>
            <ac:picMk id="3" creationId="{8128E45E-F5E5-16EC-7740-0B952E8FA8D5}"/>
          </ac:picMkLst>
        </pc:picChg>
        <pc:picChg chg="add mod">
          <ac:chgData name="Šmejkalová Jarmila, Ing." userId="S::smejkalovaj@mzcr.cz::6ce3cf30-6847-4c28-abc3-e9ce719dc97e" providerId="AD" clId="Web-{BD4DF525-9B58-409B-62D4-E016C622A69D}" dt="2024-01-29T14:12:55.295" v="308" actId="1076"/>
          <ac:picMkLst>
            <pc:docMk/>
            <pc:sldMk cId="2088491492" sldId="320"/>
            <ac:picMk id="4" creationId="{27F3C1A4-4DA9-CE24-FF60-2056D67E0F54}"/>
          </ac:picMkLst>
        </pc:picChg>
      </pc:sldChg>
    </pc:docChg>
  </pc:docChgLst>
  <pc:docChgLst>
    <pc:chgData name="Laaksonen Olga, Ing." userId="S::novakovao@mzcr.cz::f721f0c3-ba18-4286-bd5c-abb5daab1fc6" providerId="AD" clId="Web-{3C91A3D4-E323-4773-B426-0937E0BEAF3A}"/>
    <pc:docChg chg="modSld">
      <pc:chgData name="Laaksonen Olga, Ing." userId="S::novakovao@mzcr.cz::f721f0c3-ba18-4286-bd5c-abb5daab1fc6" providerId="AD" clId="Web-{3C91A3D4-E323-4773-B426-0937E0BEAF3A}" dt="2024-01-29T14:51:22.532" v="15" actId="20577"/>
      <pc:docMkLst>
        <pc:docMk/>
      </pc:docMkLst>
      <pc:sldChg chg="modSp">
        <pc:chgData name="Laaksonen Olga, Ing." userId="S::novakovao@mzcr.cz::f721f0c3-ba18-4286-bd5c-abb5daab1fc6" providerId="AD" clId="Web-{3C91A3D4-E323-4773-B426-0937E0BEAF3A}" dt="2024-01-29T14:51:22.532" v="15" actId="20577"/>
        <pc:sldMkLst>
          <pc:docMk/>
          <pc:sldMk cId="2088491492" sldId="320"/>
        </pc:sldMkLst>
        <pc:spChg chg="mod">
          <ac:chgData name="Laaksonen Olga, Ing." userId="S::novakovao@mzcr.cz::f721f0c3-ba18-4286-bd5c-abb5daab1fc6" providerId="AD" clId="Web-{3C91A3D4-E323-4773-B426-0937E0BEAF3A}" dt="2024-01-29T14:51:22.532" v="15" actId="20577"/>
          <ac:spMkLst>
            <pc:docMk/>
            <pc:sldMk cId="2088491492" sldId="320"/>
            <ac:spMk id="4099" creationId="{BA4281D0-A924-7FE2-5900-827DD796C1E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E969C-B278-4B13-8224-1A612D2E9C3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F7A4987-6601-4D77-9A9F-FFC774BC896A}">
      <dgm:prSet phldrT="[Text]"/>
      <dgm:spPr/>
      <dgm:t>
        <a:bodyPr/>
        <a:lstStyle/>
        <a:p>
          <a:r>
            <a:rPr lang="cs-CZ" dirty="0"/>
            <a:t>Ukončení vzdělávání na RM (1.4.</a:t>
          </a:r>
          <a:r>
            <a:rPr lang="cs-CZ" b="1" dirty="0">
              <a:solidFill>
                <a:srgbClr val="FF0066"/>
              </a:solidFill>
            </a:rPr>
            <a:t>2025</a:t>
          </a:r>
          <a:r>
            <a:rPr lang="cs-CZ" dirty="0"/>
            <a:t>)</a:t>
          </a:r>
        </a:p>
      </dgm:t>
    </dgm:pt>
    <dgm:pt modelId="{FEEFFF66-5CB4-4E36-AFCA-A0DE70103FEB}" type="parTrans" cxnId="{88135C1A-415B-4C62-A006-6E19B8567F1F}">
      <dgm:prSet/>
      <dgm:spPr/>
      <dgm:t>
        <a:bodyPr/>
        <a:lstStyle/>
        <a:p>
          <a:endParaRPr lang="cs-CZ"/>
        </a:p>
      </dgm:t>
    </dgm:pt>
    <dgm:pt modelId="{AEA384DD-4FB7-4C81-92EC-7744C9582B10}" type="sibTrans" cxnId="{88135C1A-415B-4C62-A006-6E19B8567F1F}">
      <dgm:prSet/>
      <dgm:spPr/>
      <dgm:t>
        <a:bodyPr/>
        <a:lstStyle/>
        <a:p>
          <a:endParaRPr lang="cs-CZ"/>
        </a:p>
      </dgm:t>
    </dgm:pt>
    <dgm:pt modelId="{845AC0DC-9C6D-4307-BB6B-3CCB9466315C}">
      <dgm:prSet phldrT="[Text]"/>
      <dgm:spPr/>
      <dgm:t>
        <a:bodyPr/>
        <a:lstStyle/>
        <a:p>
          <a:r>
            <a:rPr lang="cs-CZ" dirty="0"/>
            <a:t>Splnění požadavků vzdělávacího programu </a:t>
          </a:r>
        </a:p>
      </dgm:t>
    </dgm:pt>
    <dgm:pt modelId="{B830B306-C50B-441F-9CC8-F62F2914C56F}" type="parTrans" cxnId="{16D1EA56-4693-4085-900B-B1DD95BACA7C}">
      <dgm:prSet/>
      <dgm:spPr/>
      <dgm:t>
        <a:bodyPr/>
        <a:lstStyle/>
        <a:p>
          <a:endParaRPr lang="cs-CZ"/>
        </a:p>
      </dgm:t>
    </dgm:pt>
    <dgm:pt modelId="{68A76A8E-5120-4D81-9FC2-8B239E10AD31}" type="sibTrans" cxnId="{16D1EA56-4693-4085-900B-B1DD95BACA7C}">
      <dgm:prSet/>
      <dgm:spPr/>
      <dgm:t>
        <a:bodyPr/>
        <a:lstStyle/>
        <a:p>
          <a:endParaRPr lang="cs-CZ"/>
        </a:p>
      </dgm:t>
    </dgm:pt>
    <dgm:pt modelId="{64CDB4C4-0571-4725-AAB8-5BF725078F64}">
      <dgm:prSet phldrT="[Text]"/>
      <dgm:spPr/>
      <dgm:t>
        <a:bodyPr/>
        <a:lstStyle/>
        <a:p>
          <a:r>
            <a:rPr lang="cs-CZ" dirty="0"/>
            <a:t>Ukončení pracovního poměru, zánik zařízení, odejmutí dotace, úmrtí </a:t>
          </a:r>
        </a:p>
      </dgm:t>
    </dgm:pt>
    <dgm:pt modelId="{1E27BAF5-F1AB-4F89-8027-20FDCD60DF43}" type="parTrans" cxnId="{9D224F01-FD9D-4ACD-B16D-69093A058D6F}">
      <dgm:prSet/>
      <dgm:spPr/>
      <dgm:t>
        <a:bodyPr/>
        <a:lstStyle/>
        <a:p>
          <a:endParaRPr lang="cs-CZ"/>
        </a:p>
      </dgm:t>
    </dgm:pt>
    <dgm:pt modelId="{53EEC834-0F1F-4F85-A707-0BD7C33325FA}" type="sibTrans" cxnId="{9D224F01-FD9D-4ACD-B16D-69093A058D6F}">
      <dgm:prSet/>
      <dgm:spPr/>
      <dgm:t>
        <a:bodyPr/>
        <a:lstStyle/>
        <a:p>
          <a:endParaRPr lang="cs-CZ"/>
        </a:p>
      </dgm:t>
    </dgm:pt>
    <dgm:pt modelId="{B3325E96-4F02-429A-93E3-7A307676924F}">
      <dgm:prSet phldrT="[Text]"/>
      <dgm:spPr/>
      <dgm:t>
        <a:bodyPr/>
        <a:lstStyle/>
        <a:p>
          <a:r>
            <a:rPr lang="cs-CZ" dirty="0"/>
            <a:t>Ukončení projektu</a:t>
          </a:r>
        </a:p>
      </dgm:t>
    </dgm:pt>
    <dgm:pt modelId="{445F3771-9D8A-4BA6-9CD6-886A9EDBD3F5}" type="parTrans" cxnId="{A03662A7-7A4B-417D-AAEC-DE45F09197F3}">
      <dgm:prSet/>
      <dgm:spPr/>
      <dgm:t>
        <a:bodyPr/>
        <a:lstStyle/>
        <a:p>
          <a:endParaRPr lang="cs-CZ"/>
        </a:p>
      </dgm:t>
    </dgm:pt>
    <dgm:pt modelId="{720C552C-DC47-4186-B28F-34F9F431B661}" type="sibTrans" cxnId="{A03662A7-7A4B-417D-AAEC-DE45F09197F3}">
      <dgm:prSet/>
      <dgm:spPr/>
      <dgm:t>
        <a:bodyPr/>
        <a:lstStyle/>
        <a:p>
          <a:endParaRPr lang="cs-CZ"/>
        </a:p>
      </dgm:t>
    </dgm:pt>
    <dgm:pt modelId="{82A1C2AC-C22B-424C-8491-ACAEB3375540}">
      <dgm:prSet phldrT="[Text]"/>
      <dgm:spPr/>
      <dgm:t>
        <a:bodyPr/>
        <a:lstStyle/>
        <a:p>
          <a:r>
            <a:rPr lang="cs-CZ" dirty="0"/>
            <a:t>do jednoho roku od splnění požadavků (1.4.</a:t>
          </a:r>
          <a:r>
            <a:rPr lang="cs-CZ" b="1" dirty="0">
              <a:solidFill>
                <a:srgbClr val="FF0066"/>
              </a:solidFill>
            </a:rPr>
            <a:t>2026</a:t>
          </a:r>
          <a:r>
            <a:rPr lang="cs-CZ" dirty="0"/>
            <a:t>)</a:t>
          </a:r>
        </a:p>
      </dgm:t>
    </dgm:pt>
    <dgm:pt modelId="{6E9120FE-4BEF-49F5-8ACB-A5E256739D74}" type="parTrans" cxnId="{D0935DBB-BA49-4A77-AE6F-75AD8F616EB4}">
      <dgm:prSet/>
      <dgm:spPr/>
      <dgm:t>
        <a:bodyPr/>
        <a:lstStyle/>
        <a:p>
          <a:endParaRPr lang="cs-CZ"/>
        </a:p>
      </dgm:t>
    </dgm:pt>
    <dgm:pt modelId="{62E917AD-EAAC-445A-ABF1-E880D0FE5FE1}" type="sibTrans" cxnId="{D0935DBB-BA49-4A77-AE6F-75AD8F616EB4}">
      <dgm:prSet/>
      <dgm:spPr/>
      <dgm:t>
        <a:bodyPr/>
        <a:lstStyle/>
        <a:p>
          <a:endParaRPr lang="cs-CZ"/>
        </a:p>
      </dgm:t>
    </dgm:pt>
    <dgm:pt modelId="{03683DA2-501B-4CC5-B186-41F0CEB9A48F}">
      <dgm:prSet phldrT="[Text]"/>
      <dgm:spPr/>
      <dgm:t>
        <a:bodyPr/>
        <a:lstStyle/>
        <a:p>
          <a:r>
            <a:rPr lang="cs-CZ" dirty="0"/>
            <a:t>dnem, kdy nastane tato skutečnost (1.4.</a:t>
          </a:r>
          <a:r>
            <a:rPr lang="cs-CZ" b="1" dirty="0">
              <a:solidFill>
                <a:srgbClr val="FF0066"/>
              </a:solidFill>
            </a:rPr>
            <a:t>2025</a:t>
          </a:r>
          <a:r>
            <a:rPr lang="cs-CZ" dirty="0"/>
            <a:t>)</a:t>
          </a:r>
        </a:p>
      </dgm:t>
    </dgm:pt>
    <dgm:pt modelId="{28EE318A-B5DB-4DAD-9D19-5696315B108E}" type="parTrans" cxnId="{A4012C46-69DF-460C-AA6E-3D77927A69B3}">
      <dgm:prSet/>
      <dgm:spPr/>
      <dgm:t>
        <a:bodyPr/>
        <a:lstStyle/>
        <a:p>
          <a:endParaRPr lang="cs-CZ"/>
        </a:p>
      </dgm:t>
    </dgm:pt>
    <dgm:pt modelId="{C407AEC0-013B-4222-8B67-8CDCAA2F5B62}" type="sibTrans" cxnId="{A4012C46-69DF-460C-AA6E-3D77927A69B3}">
      <dgm:prSet/>
      <dgm:spPr/>
      <dgm:t>
        <a:bodyPr/>
        <a:lstStyle/>
        <a:p>
          <a:endParaRPr lang="cs-CZ"/>
        </a:p>
      </dgm:t>
    </dgm:pt>
    <dgm:pt modelId="{C1875ECC-AD18-4F4F-8EEF-CC75828257A5}">
      <dgm:prSet phldrT="[Text]"/>
      <dgm:spPr/>
      <dgm:t>
        <a:bodyPr/>
        <a:lstStyle/>
        <a:p>
          <a:r>
            <a:rPr lang="cs-CZ" dirty="0"/>
            <a:t>Podání Závěrečné zprávy</a:t>
          </a:r>
        </a:p>
      </dgm:t>
    </dgm:pt>
    <dgm:pt modelId="{1173CF09-0F9F-4BE3-83F7-8C3120A41173}" type="parTrans" cxnId="{A3FD1D00-B3AA-49FE-BD44-2B7CA0F4789B}">
      <dgm:prSet/>
      <dgm:spPr/>
      <dgm:t>
        <a:bodyPr/>
        <a:lstStyle/>
        <a:p>
          <a:endParaRPr lang="cs-CZ"/>
        </a:p>
      </dgm:t>
    </dgm:pt>
    <dgm:pt modelId="{1489A1D3-C539-495A-A682-EF2997E111C0}" type="sibTrans" cxnId="{A3FD1D00-B3AA-49FE-BD44-2B7CA0F4789B}">
      <dgm:prSet/>
      <dgm:spPr/>
      <dgm:t>
        <a:bodyPr/>
        <a:lstStyle/>
        <a:p>
          <a:endParaRPr lang="cs-CZ"/>
        </a:p>
      </dgm:t>
    </dgm:pt>
    <dgm:pt modelId="{D4768F03-C3E6-4570-AE6C-271FA4A4B20F}">
      <dgm:prSet phldrT="[Text]"/>
      <dgm:spPr/>
      <dgm:t>
        <a:bodyPr/>
        <a:lstStyle/>
        <a:p>
          <a:r>
            <a:rPr lang="cs-CZ" dirty="0"/>
            <a:t>Do 31.1. následujícího roku (31.1.</a:t>
          </a:r>
          <a:r>
            <a:rPr lang="cs-CZ" b="1" dirty="0">
              <a:solidFill>
                <a:srgbClr val="FF0066"/>
              </a:solidFill>
            </a:rPr>
            <a:t>2027</a:t>
          </a:r>
          <a:r>
            <a:rPr lang="cs-CZ" dirty="0"/>
            <a:t>)</a:t>
          </a:r>
        </a:p>
      </dgm:t>
    </dgm:pt>
    <dgm:pt modelId="{911A3CAC-F472-4940-99D1-ACEE7927F2B2}" type="parTrans" cxnId="{A28A7B9D-2F41-4BDA-8BFA-1F4D82439670}">
      <dgm:prSet/>
      <dgm:spPr/>
      <dgm:t>
        <a:bodyPr/>
        <a:lstStyle/>
        <a:p>
          <a:endParaRPr lang="cs-CZ"/>
        </a:p>
      </dgm:t>
    </dgm:pt>
    <dgm:pt modelId="{72F76B64-C3B5-48A0-9BD4-4D30EFE2FC57}" type="sibTrans" cxnId="{A28A7B9D-2F41-4BDA-8BFA-1F4D82439670}">
      <dgm:prSet/>
      <dgm:spPr/>
      <dgm:t>
        <a:bodyPr/>
        <a:lstStyle/>
        <a:p>
          <a:endParaRPr lang="cs-CZ"/>
        </a:p>
      </dgm:t>
    </dgm:pt>
    <dgm:pt modelId="{DA4198C3-F392-4243-93FE-E7DF3CCDB1F5}">
      <dgm:prSet/>
      <dgm:spPr/>
      <dgm:t>
        <a:bodyPr/>
        <a:lstStyle/>
        <a:p>
          <a:r>
            <a:rPr lang="cs-CZ" dirty="0"/>
            <a:t>D 31.1. následujícího roku (31.1.</a:t>
          </a:r>
          <a:r>
            <a:rPr lang="cs-CZ" b="1" dirty="0">
              <a:solidFill>
                <a:srgbClr val="FF0066"/>
              </a:solidFill>
            </a:rPr>
            <a:t>2026</a:t>
          </a:r>
          <a:r>
            <a:rPr lang="cs-CZ" dirty="0"/>
            <a:t>)</a:t>
          </a:r>
        </a:p>
      </dgm:t>
    </dgm:pt>
    <dgm:pt modelId="{0CDCB63B-707F-4310-BA5D-94C07EB71B27}" type="parTrans" cxnId="{D6D7FF07-0A7A-4AA5-8416-7AE9DB2D23FD}">
      <dgm:prSet/>
      <dgm:spPr/>
      <dgm:t>
        <a:bodyPr/>
        <a:lstStyle/>
        <a:p>
          <a:endParaRPr lang="cs-CZ"/>
        </a:p>
      </dgm:t>
    </dgm:pt>
    <dgm:pt modelId="{788E8F40-F3A9-45C1-BB5E-900D237D3803}" type="sibTrans" cxnId="{D6D7FF07-0A7A-4AA5-8416-7AE9DB2D23FD}">
      <dgm:prSet/>
      <dgm:spPr/>
      <dgm:t>
        <a:bodyPr/>
        <a:lstStyle/>
        <a:p>
          <a:endParaRPr lang="cs-CZ"/>
        </a:p>
      </dgm:t>
    </dgm:pt>
    <dgm:pt modelId="{1CCA595B-4EBB-4EB3-B295-C2B4BF29CD55}">
      <dgm:prSet/>
      <dgm:spPr/>
      <dgm:t>
        <a:bodyPr/>
        <a:lstStyle/>
        <a:p>
          <a:r>
            <a:rPr lang="cs-CZ" dirty="0"/>
            <a:t>Archivace + 1 rok</a:t>
          </a:r>
        </a:p>
      </dgm:t>
    </dgm:pt>
    <dgm:pt modelId="{1B5B1B68-73A2-4C85-99C9-AA966B86C369}" type="parTrans" cxnId="{B04FE156-ED2D-4936-8166-4B8A6E18259B}">
      <dgm:prSet/>
      <dgm:spPr/>
      <dgm:t>
        <a:bodyPr/>
        <a:lstStyle/>
        <a:p>
          <a:endParaRPr lang="cs-CZ"/>
        </a:p>
      </dgm:t>
    </dgm:pt>
    <dgm:pt modelId="{776F7F07-C34D-416F-826C-01ACBAE0572C}" type="sibTrans" cxnId="{B04FE156-ED2D-4936-8166-4B8A6E18259B}">
      <dgm:prSet/>
      <dgm:spPr/>
      <dgm:t>
        <a:bodyPr/>
        <a:lstStyle/>
        <a:p>
          <a:endParaRPr lang="cs-CZ"/>
        </a:p>
      </dgm:t>
    </dgm:pt>
    <dgm:pt modelId="{145F8721-6266-4B27-8529-EE514495EB25}" type="pres">
      <dgm:prSet presAssocID="{D59E969C-B278-4B13-8224-1A612D2E9C33}" presName="Name0" presStyleCnt="0">
        <dgm:presLayoutVars>
          <dgm:dir/>
          <dgm:animLvl val="lvl"/>
          <dgm:resizeHandles val="exact"/>
        </dgm:presLayoutVars>
      </dgm:prSet>
      <dgm:spPr/>
    </dgm:pt>
    <dgm:pt modelId="{B1CB1644-B175-459C-8D20-C4F86140F162}" type="pres">
      <dgm:prSet presAssocID="{1CCA595B-4EBB-4EB3-B295-C2B4BF29CD55}" presName="boxAndChildren" presStyleCnt="0"/>
      <dgm:spPr/>
    </dgm:pt>
    <dgm:pt modelId="{19767359-B199-470F-9C38-DDB7D9EFD091}" type="pres">
      <dgm:prSet presAssocID="{1CCA595B-4EBB-4EB3-B295-C2B4BF29CD55}" presName="parentTextBox" presStyleLbl="node1" presStyleIdx="0" presStyleCnt="4" custScaleY="48446"/>
      <dgm:spPr/>
    </dgm:pt>
    <dgm:pt modelId="{38420077-0BE0-4BB7-A0EF-3D082798CB37}" type="pres">
      <dgm:prSet presAssocID="{1489A1D3-C539-495A-A682-EF2997E111C0}" presName="sp" presStyleCnt="0"/>
      <dgm:spPr/>
    </dgm:pt>
    <dgm:pt modelId="{D4BED1F5-4BA1-47BF-884B-CCAEBB76CBF3}" type="pres">
      <dgm:prSet presAssocID="{C1875ECC-AD18-4F4F-8EEF-CC75828257A5}" presName="arrowAndChildren" presStyleCnt="0"/>
      <dgm:spPr/>
    </dgm:pt>
    <dgm:pt modelId="{044B0AC5-F6E6-4745-A49B-11D95B0CFA10}" type="pres">
      <dgm:prSet presAssocID="{C1875ECC-AD18-4F4F-8EEF-CC75828257A5}" presName="parentTextArrow" presStyleLbl="node1" presStyleIdx="0" presStyleCnt="4"/>
      <dgm:spPr/>
    </dgm:pt>
    <dgm:pt modelId="{06D95F68-B3CA-41D1-84D9-1917828E990E}" type="pres">
      <dgm:prSet presAssocID="{C1875ECC-AD18-4F4F-8EEF-CC75828257A5}" presName="arrow" presStyleLbl="node1" presStyleIdx="1" presStyleCnt="4" custScaleY="112684"/>
      <dgm:spPr/>
    </dgm:pt>
    <dgm:pt modelId="{D9D5A36F-E8A9-4DBC-8F73-9A195ACCEC49}" type="pres">
      <dgm:prSet presAssocID="{C1875ECC-AD18-4F4F-8EEF-CC75828257A5}" presName="descendantArrow" presStyleCnt="0"/>
      <dgm:spPr/>
    </dgm:pt>
    <dgm:pt modelId="{9A56368B-A491-4604-AE19-70D6A4F554BB}" type="pres">
      <dgm:prSet presAssocID="{D4768F03-C3E6-4570-AE6C-271FA4A4B20F}" presName="childTextArrow" presStyleLbl="fgAccFollowNode1" presStyleIdx="0" presStyleCnt="6">
        <dgm:presLayoutVars>
          <dgm:bulletEnabled val="1"/>
        </dgm:presLayoutVars>
      </dgm:prSet>
      <dgm:spPr/>
    </dgm:pt>
    <dgm:pt modelId="{5579A75F-7DD1-4B87-88BC-C46AE1616450}" type="pres">
      <dgm:prSet presAssocID="{DA4198C3-F392-4243-93FE-E7DF3CCDB1F5}" presName="childTextArrow" presStyleLbl="fgAccFollowNode1" presStyleIdx="1" presStyleCnt="6">
        <dgm:presLayoutVars>
          <dgm:bulletEnabled val="1"/>
        </dgm:presLayoutVars>
      </dgm:prSet>
      <dgm:spPr/>
    </dgm:pt>
    <dgm:pt modelId="{2EA3E8B7-D3FE-4DA9-BE2F-5E116A5840A0}" type="pres">
      <dgm:prSet presAssocID="{720C552C-DC47-4186-B28F-34F9F431B661}" presName="sp" presStyleCnt="0"/>
      <dgm:spPr/>
    </dgm:pt>
    <dgm:pt modelId="{0997B1E0-7334-4F76-BB4A-1EB60883A29C}" type="pres">
      <dgm:prSet presAssocID="{B3325E96-4F02-429A-93E3-7A307676924F}" presName="arrowAndChildren" presStyleCnt="0"/>
      <dgm:spPr/>
    </dgm:pt>
    <dgm:pt modelId="{D1D5B91B-A101-401A-9BB5-5CF12511EAA3}" type="pres">
      <dgm:prSet presAssocID="{B3325E96-4F02-429A-93E3-7A307676924F}" presName="parentTextArrow" presStyleLbl="node1" presStyleIdx="1" presStyleCnt="4"/>
      <dgm:spPr/>
    </dgm:pt>
    <dgm:pt modelId="{96B80E07-8ECE-4F1E-88D9-41DF10986CB6}" type="pres">
      <dgm:prSet presAssocID="{B3325E96-4F02-429A-93E3-7A307676924F}" presName="arrow" presStyleLbl="node1" presStyleIdx="2" presStyleCnt="4" custScaleY="127080"/>
      <dgm:spPr/>
    </dgm:pt>
    <dgm:pt modelId="{4DA101C9-D1AC-4D58-81B0-13F4BAD2D259}" type="pres">
      <dgm:prSet presAssocID="{B3325E96-4F02-429A-93E3-7A307676924F}" presName="descendantArrow" presStyleCnt="0"/>
      <dgm:spPr/>
    </dgm:pt>
    <dgm:pt modelId="{746112D9-BCC7-4507-B734-DB03A6C63287}" type="pres">
      <dgm:prSet presAssocID="{82A1C2AC-C22B-424C-8491-ACAEB3375540}" presName="childTextArrow" presStyleLbl="fgAccFollowNode1" presStyleIdx="2" presStyleCnt="6">
        <dgm:presLayoutVars>
          <dgm:bulletEnabled val="1"/>
        </dgm:presLayoutVars>
      </dgm:prSet>
      <dgm:spPr/>
    </dgm:pt>
    <dgm:pt modelId="{0535F9E8-8D02-42FE-BA34-39E6EE1FB988}" type="pres">
      <dgm:prSet presAssocID="{03683DA2-501B-4CC5-B186-41F0CEB9A48F}" presName="childTextArrow" presStyleLbl="fgAccFollowNode1" presStyleIdx="3" presStyleCnt="6">
        <dgm:presLayoutVars>
          <dgm:bulletEnabled val="1"/>
        </dgm:presLayoutVars>
      </dgm:prSet>
      <dgm:spPr/>
    </dgm:pt>
    <dgm:pt modelId="{FB031F6C-AF0B-4DC8-A6C1-4683ABE04D86}" type="pres">
      <dgm:prSet presAssocID="{AEA384DD-4FB7-4C81-92EC-7744C9582B10}" presName="sp" presStyleCnt="0"/>
      <dgm:spPr/>
    </dgm:pt>
    <dgm:pt modelId="{0EB79379-2A6F-46B7-B3A7-15E02A8944A0}" type="pres">
      <dgm:prSet presAssocID="{DF7A4987-6601-4D77-9A9F-FFC774BC896A}" presName="arrowAndChildren" presStyleCnt="0"/>
      <dgm:spPr/>
    </dgm:pt>
    <dgm:pt modelId="{71419491-C1B7-47C1-9376-82A1E6F0F5EF}" type="pres">
      <dgm:prSet presAssocID="{DF7A4987-6601-4D77-9A9F-FFC774BC896A}" presName="parentTextArrow" presStyleLbl="node1" presStyleIdx="2" presStyleCnt="4"/>
      <dgm:spPr/>
    </dgm:pt>
    <dgm:pt modelId="{7919EC77-6B12-416A-B744-FE47C095F9FB}" type="pres">
      <dgm:prSet presAssocID="{DF7A4987-6601-4D77-9A9F-FFC774BC896A}" presName="arrow" presStyleLbl="node1" presStyleIdx="3" presStyleCnt="4"/>
      <dgm:spPr/>
    </dgm:pt>
    <dgm:pt modelId="{BEA0FB84-51C9-48F0-9143-905D70C27932}" type="pres">
      <dgm:prSet presAssocID="{DF7A4987-6601-4D77-9A9F-FFC774BC896A}" presName="descendantArrow" presStyleCnt="0"/>
      <dgm:spPr/>
    </dgm:pt>
    <dgm:pt modelId="{D144F30C-4C39-4E1D-91D8-541305BBBF42}" type="pres">
      <dgm:prSet presAssocID="{845AC0DC-9C6D-4307-BB6B-3CCB9466315C}" presName="childTextArrow" presStyleLbl="fgAccFollowNode1" presStyleIdx="4" presStyleCnt="6">
        <dgm:presLayoutVars>
          <dgm:bulletEnabled val="1"/>
        </dgm:presLayoutVars>
      </dgm:prSet>
      <dgm:spPr/>
    </dgm:pt>
    <dgm:pt modelId="{0B0DCA83-5E9A-4559-A6F1-00915672B3A4}" type="pres">
      <dgm:prSet presAssocID="{64CDB4C4-0571-4725-AAB8-5BF725078F64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A3FD1D00-B3AA-49FE-BD44-2B7CA0F4789B}" srcId="{D59E969C-B278-4B13-8224-1A612D2E9C33}" destId="{C1875ECC-AD18-4F4F-8EEF-CC75828257A5}" srcOrd="2" destOrd="0" parTransId="{1173CF09-0F9F-4BE3-83F7-8C3120A41173}" sibTransId="{1489A1D3-C539-495A-A682-EF2997E111C0}"/>
    <dgm:cxn modelId="{9D224F01-FD9D-4ACD-B16D-69093A058D6F}" srcId="{DF7A4987-6601-4D77-9A9F-FFC774BC896A}" destId="{64CDB4C4-0571-4725-AAB8-5BF725078F64}" srcOrd="1" destOrd="0" parTransId="{1E27BAF5-F1AB-4F89-8027-20FDCD60DF43}" sibTransId="{53EEC834-0F1F-4F85-A707-0BD7C33325FA}"/>
    <dgm:cxn modelId="{2A89C602-9D5B-4F0C-A7F5-178CF7E91AFD}" type="presOf" srcId="{D4768F03-C3E6-4570-AE6C-271FA4A4B20F}" destId="{9A56368B-A491-4604-AE19-70D6A4F554BB}" srcOrd="0" destOrd="0" presId="urn:microsoft.com/office/officeart/2005/8/layout/process4"/>
    <dgm:cxn modelId="{D6D7FF07-0A7A-4AA5-8416-7AE9DB2D23FD}" srcId="{C1875ECC-AD18-4F4F-8EEF-CC75828257A5}" destId="{DA4198C3-F392-4243-93FE-E7DF3CCDB1F5}" srcOrd="1" destOrd="0" parTransId="{0CDCB63B-707F-4310-BA5D-94C07EB71B27}" sibTransId="{788E8F40-F3A9-45C1-BB5E-900D237D3803}"/>
    <dgm:cxn modelId="{88135C1A-415B-4C62-A006-6E19B8567F1F}" srcId="{D59E969C-B278-4B13-8224-1A612D2E9C33}" destId="{DF7A4987-6601-4D77-9A9F-FFC774BC896A}" srcOrd="0" destOrd="0" parTransId="{FEEFFF66-5CB4-4E36-AFCA-A0DE70103FEB}" sibTransId="{AEA384DD-4FB7-4C81-92EC-7744C9582B10}"/>
    <dgm:cxn modelId="{A8BC2320-3591-4817-8366-5EE5E01A6328}" type="presOf" srcId="{B3325E96-4F02-429A-93E3-7A307676924F}" destId="{D1D5B91B-A101-401A-9BB5-5CF12511EAA3}" srcOrd="0" destOrd="0" presId="urn:microsoft.com/office/officeart/2005/8/layout/process4"/>
    <dgm:cxn modelId="{1DAE0B32-FE5D-4920-8BA2-80C42D344CD7}" type="presOf" srcId="{845AC0DC-9C6D-4307-BB6B-3CCB9466315C}" destId="{D144F30C-4C39-4E1D-91D8-541305BBBF42}" srcOrd="0" destOrd="0" presId="urn:microsoft.com/office/officeart/2005/8/layout/process4"/>
    <dgm:cxn modelId="{74976D3A-704D-4863-B82E-1545511D978F}" type="presOf" srcId="{82A1C2AC-C22B-424C-8491-ACAEB3375540}" destId="{746112D9-BCC7-4507-B734-DB03A6C63287}" srcOrd="0" destOrd="0" presId="urn:microsoft.com/office/officeart/2005/8/layout/process4"/>
    <dgm:cxn modelId="{E19D623E-6FEC-4352-A44B-B0D36A339517}" type="presOf" srcId="{03683DA2-501B-4CC5-B186-41F0CEB9A48F}" destId="{0535F9E8-8D02-42FE-BA34-39E6EE1FB988}" srcOrd="0" destOrd="0" presId="urn:microsoft.com/office/officeart/2005/8/layout/process4"/>
    <dgm:cxn modelId="{407E9365-0777-4D54-92FB-5F1CECA39B4B}" type="presOf" srcId="{DF7A4987-6601-4D77-9A9F-FFC774BC896A}" destId="{7919EC77-6B12-416A-B744-FE47C095F9FB}" srcOrd="1" destOrd="0" presId="urn:microsoft.com/office/officeart/2005/8/layout/process4"/>
    <dgm:cxn modelId="{A4012C46-69DF-460C-AA6E-3D77927A69B3}" srcId="{B3325E96-4F02-429A-93E3-7A307676924F}" destId="{03683DA2-501B-4CC5-B186-41F0CEB9A48F}" srcOrd="1" destOrd="0" parTransId="{28EE318A-B5DB-4DAD-9D19-5696315B108E}" sibTransId="{C407AEC0-013B-4222-8B67-8CDCAA2F5B62}"/>
    <dgm:cxn modelId="{5BCDBB71-EBAF-4FC6-9AB9-A65BE4AAB3F0}" type="presOf" srcId="{D59E969C-B278-4B13-8224-1A612D2E9C33}" destId="{145F8721-6266-4B27-8529-EE514495EB25}" srcOrd="0" destOrd="0" presId="urn:microsoft.com/office/officeart/2005/8/layout/process4"/>
    <dgm:cxn modelId="{3CFC9D53-90BF-46EE-BD99-A4200290AA47}" type="presOf" srcId="{DA4198C3-F392-4243-93FE-E7DF3CCDB1F5}" destId="{5579A75F-7DD1-4B87-88BC-C46AE1616450}" srcOrd="0" destOrd="0" presId="urn:microsoft.com/office/officeart/2005/8/layout/process4"/>
    <dgm:cxn modelId="{B04FE156-ED2D-4936-8166-4B8A6E18259B}" srcId="{D59E969C-B278-4B13-8224-1A612D2E9C33}" destId="{1CCA595B-4EBB-4EB3-B295-C2B4BF29CD55}" srcOrd="3" destOrd="0" parTransId="{1B5B1B68-73A2-4C85-99C9-AA966B86C369}" sibTransId="{776F7F07-C34D-416F-826C-01ACBAE0572C}"/>
    <dgm:cxn modelId="{16D1EA56-4693-4085-900B-B1DD95BACA7C}" srcId="{DF7A4987-6601-4D77-9A9F-FFC774BC896A}" destId="{845AC0DC-9C6D-4307-BB6B-3CCB9466315C}" srcOrd="0" destOrd="0" parTransId="{B830B306-C50B-441F-9CC8-F62F2914C56F}" sibTransId="{68A76A8E-5120-4D81-9FC2-8B239E10AD31}"/>
    <dgm:cxn modelId="{F9C94378-1533-4BFF-B0FE-124C30ABB984}" type="presOf" srcId="{1CCA595B-4EBB-4EB3-B295-C2B4BF29CD55}" destId="{19767359-B199-470F-9C38-DDB7D9EFD091}" srcOrd="0" destOrd="0" presId="urn:microsoft.com/office/officeart/2005/8/layout/process4"/>
    <dgm:cxn modelId="{984CFB83-05A7-418A-A53E-45EB0124FC7B}" type="presOf" srcId="{C1875ECC-AD18-4F4F-8EEF-CC75828257A5}" destId="{044B0AC5-F6E6-4745-A49B-11D95B0CFA10}" srcOrd="0" destOrd="0" presId="urn:microsoft.com/office/officeart/2005/8/layout/process4"/>
    <dgm:cxn modelId="{A28A7B9D-2F41-4BDA-8BFA-1F4D82439670}" srcId="{C1875ECC-AD18-4F4F-8EEF-CC75828257A5}" destId="{D4768F03-C3E6-4570-AE6C-271FA4A4B20F}" srcOrd="0" destOrd="0" parTransId="{911A3CAC-F472-4940-99D1-ACEE7927F2B2}" sibTransId="{72F76B64-C3B5-48A0-9BD4-4D30EFE2FC57}"/>
    <dgm:cxn modelId="{0D85E59E-80E7-4A73-85D5-B5B9002AF145}" type="presOf" srcId="{C1875ECC-AD18-4F4F-8EEF-CC75828257A5}" destId="{06D95F68-B3CA-41D1-84D9-1917828E990E}" srcOrd="1" destOrd="0" presId="urn:microsoft.com/office/officeart/2005/8/layout/process4"/>
    <dgm:cxn modelId="{A03662A7-7A4B-417D-AAEC-DE45F09197F3}" srcId="{D59E969C-B278-4B13-8224-1A612D2E9C33}" destId="{B3325E96-4F02-429A-93E3-7A307676924F}" srcOrd="1" destOrd="0" parTransId="{445F3771-9D8A-4BA6-9CD6-886A9EDBD3F5}" sibTransId="{720C552C-DC47-4186-B28F-34F9F431B661}"/>
    <dgm:cxn modelId="{9E892EAD-1D3D-4D7D-A6A6-44119CB5FE39}" type="presOf" srcId="{DF7A4987-6601-4D77-9A9F-FFC774BC896A}" destId="{71419491-C1B7-47C1-9376-82A1E6F0F5EF}" srcOrd="0" destOrd="0" presId="urn:microsoft.com/office/officeart/2005/8/layout/process4"/>
    <dgm:cxn modelId="{D0935DBB-BA49-4A77-AE6F-75AD8F616EB4}" srcId="{B3325E96-4F02-429A-93E3-7A307676924F}" destId="{82A1C2AC-C22B-424C-8491-ACAEB3375540}" srcOrd="0" destOrd="0" parTransId="{6E9120FE-4BEF-49F5-8ACB-A5E256739D74}" sibTransId="{62E917AD-EAAC-445A-ABF1-E880D0FE5FE1}"/>
    <dgm:cxn modelId="{7BA7A4BE-DDEB-4CAB-9C2D-3B149A02C451}" type="presOf" srcId="{B3325E96-4F02-429A-93E3-7A307676924F}" destId="{96B80E07-8ECE-4F1E-88D9-41DF10986CB6}" srcOrd="1" destOrd="0" presId="urn:microsoft.com/office/officeart/2005/8/layout/process4"/>
    <dgm:cxn modelId="{C75196E2-2560-4D5D-BB30-4CBE26189307}" type="presOf" srcId="{64CDB4C4-0571-4725-AAB8-5BF725078F64}" destId="{0B0DCA83-5E9A-4559-A6F1-00915672B3A4}" srcOrd="0" destOrd="0" presId="urn:microsoft.com/office/officeart/2005/8/layout/process4"/>
    <dgm:cxn modelId="{5F222FCC-414C-4290-BAC6-2930F5566A68}" type="presParOf" srcId="{145F8721-6266-4B27-8529-EE514495EB25}" destId="{B1CB1644-B175-459C-8D20-C4F86140F162}" srcOrd="0" destOrd="0" presId="urn:microsoft.com/office/officeart/2005/8/layout/process4"/>
    <dgm:cxn modelId="{8A654DB1-0DC0-46B9-B7F7-27F365024299}" type="presParOf" srcId="{B1CB1644-B175-459C-8D20-C4F86140F162}" destId="{19767359-B199-470F-9C38-DDB7D9EFD091}" srcOrd="0" destOrd="0" presId="urn:microsoft.com/office/officeart/2005/8/layout/process4"/>
    <dgm:cxn modelId="{F6EE6C8A-DA84-4989-B433-5E48F6569404}" type="presParOf" srcId="{145F8721-6266-4B27-8529-EE514495EB25}" destId="{38420077-0BE0-4BB7-A0EF-3D082798CB37}" srcOrd="1" destOrd="0" presId="urn:microsoft.com/office/officeart/2005/8/layout/process4"/>
    <dgm:cxn modelId="{224134D1-243B-4E89-8682-F26ED9F2E0E9}" type="presParOf" srcId="{145F8721-6266-4B27-8529-EE514495EB25}" destId="{D4BED1F5-4BA1-47BF-884B-CCAEBB76CBF3}" srcOrd="2" destOrd="0" presId="urn:microsoft.com/office/officeart/2005/8/layout/process4"/>
    <dgm:cxn modelId="{1EB6AEAA-77F5-48DF-BC3D-174FCCD0C64C}" type="presParOf" srcId="{D4BED1F5-4BA1-47BF-884B-CCAEBB76CBF3}" destId="{044B0AC5-F6E6-4745-A49B-11D95B0CFA10}" srcOrd="0" destOrd="0" presId="urn:microsoft.com/office/officeart/2005/8/layout/process4"/>
    <dgm:cxn modelId="{A5159822-50AD-4FA2-8FEE-AA06821AA70B}" type="presParOf" srcId="{D4BED1F5-4BA1-47BF-884B-CCAEBB76CBF3}" destId="{06D95F68-B3CA-41D1-84D9-1917828E990E}" srcOrd="1" destOrd="0" presId="urn:microsoft.com/office/officeart/2005/8/layout/process4"/>
    <dgm:cxn modelId="{B62EB68C-4C07-4FF5-B41F-9C5C53769CE0}" type="presParOf" srcId="{D4BED1F5-4BA1-47BF-884B-CCAEBB76CBF3}" destId="{D9D5A36F-E8A9-4DBC-8F73-9A195ACCEC49}" srcOrd="2" destOrd="0" presId="urn:microsoft.com/office/officeart/2005/8/layout/process4"/>
    <dgm:cxn modelId="{1BE20548-CE28-4FD6-9C78-D8220843761B}" type="presParOf" srcId="{D9D5A36F-E8A9-4DBC-8F73-9A195ACCEC49}" destId="{9A56368B-A491-4604-AE19-70D6A4F554BB}" srcOrd="0" destOrd="0" presId="urn:microsoft.com/office/officeart/2005/8/layout/process4"/>
    <dgm:cxn modelId="{CFC10CA4-F837-4453-92C5-06F32AB4EF84}" type="presParOf" srcId="{D9D5A36F-E8A9-4DBC-8F73-9A195ACCEC49}" destId="{5579A75F-7DD1-4B87-88BC-C46AE1616450}" srcOrd="1" destOrd="0" presId="urn:microsoft.com/office/officeart/2005/8/layout/process4"/>
    <dgm:cxn modelId="{CDF62188-7507-42EC-A366-69B91DECD6D9}" type="presParOf" srcId="{145F8721-6266-4B27-8529-EE514495EB25}" destId="{2EA3E8B7-D3FE-4DA9-BE2F-5E116A5840A0}" srcOrd="3" destOrd="0" presId="urn:microsoft.com/office/officeart/2005/8/layout/process4"/>
    <dgm:cxn modelId="{37541848-6869-46CD-8556-0CD10E8BE95D}" type="presParOf" srcId="{145F8721-6266-4B27-8529-EE514495EB25}" destId="{0997B1E0-7334-4F76-BB4A-1EB60883A29C}" srcOrd="4" destOrd="0" presId="urn:microsoft.com/office/officeart/2005/8/layout/process4"/>
    <dgm:cxn modelId="{71EEBBD5-2503-444C-A63A-C5E67B33E6D6}" type="presParOf" srcId="{0997B1E0-7334-4F76-BB4A-1EB60883A29C}" destId="{D1D5B91B-A101-401A-9BB5-5CF12511EAA3}" srcOrd="0" destOrd="0" presId="urn:microsoft.com/office/officeart/2005/8/layout/process4"/>
    <dgm:cxn modelId="{FC4A3918-787F-46BC-B167-F090B117B85B}" type="presParOf" srcId="{0997B1E0-7334-4F76-BB4A-1EB60883A29C}" destId="{96B80E07-8ECE-4F1E-88D9-41DF10986CB6}" srcOrd="1" destOrd="0" presId="urn:microsoft.com/office/officeart/2005/8/layout/process4"/>
    <dgm:cxn modelId="{9B0746A0-B41A-4531-AA5F-EE97317ABDC8}" type="presParOf" srcId="{0997B1E0-7334-4F76-BB4A-1EB60883A29C}" destId="{4DA101C9-D1AC-4D58-81B0-13F4BAD2D259}" srcOrd="2" destOrd="0" presId="urn:microsoft.com/office/officeart/2005/8/layout/process4"/>
    <dgm:cxn modelId="{B891988C-F0B9-4251-B993-ED3E7FE93A5F}" type="presParOf" srcId="{4DA101C9-D1AC-4D58-81B0-13F4BAD2D259}" destId="{746112D9-BCC7-4507-B734-DB03A6C63287}" srcOrd="0" destOrd="0" presId="urn:microsoft.com/office/officeart/2005/8/layout/process4"/>
    <dgm:cxn modelId="{5562C7AD-C9D0-490D-9182-E0980F1AA997}" type="presParOf" srcId="{4DA101C9-D1AC-4D58-81B0-13F4BAD2D259}" destId="{0535F9E8-8D02-42FE-BA34-39E6EE1FB988}" srcOrd="1" destOrd="0" presId="urn:microsoft.com/office/officeart/2005/8/layout/process4"/>
    <dgm:cxn modelId="{A4CD3828-7B47-48B2-8975-F1EEB9232C02}" type="presParOf" srcId="{145F8721-6266-4B27-8529-EE514495EB25}" destId="{FB031F6C-AF0B-4DC8-A6C1-4683ABE04D86}" srcOrd="5" destOrd="0" presId="urn:microsoft.com/office/officeart/2005/8/layout/process4"/>
    <dgm:cxn modelId="{3B1F6DC7-196A-488D-B70D-4294AE722678}" type="presParOf" srcId="{145F8721-6266-4B27-8529-EE514495EB25}" destId="{0EB79379-2A6F-46B7-B3A7-15E02A8944A0}" srcOrd="6" destOrd="0" presId="urn:microsoft.com/office/officeart/2005/8/layout/process4"/>
    <dgm:cxn modelId="{CBF8E109-A8EB-4625-A259-BEE5C03A8268}" type="presParOf" srcId="{0EB79379-2A6F-46B7-B3A7-15E02A8944A0}" destId="{71419491-C1B7-47C1-9376-82A1E6F0F5EF}" srcOrd="0" destOrd="0" presId="urn:microsoft.com/office/officeart/2005/8/layout/process4"/>
    <dgm:cxn modelId="{76C18C3C-2C30-4B13-88E8-76AAF868E49E}" type="presParOf" srcId="{0EB79379-2A6F-46B7-B3A7-15E02A8944A0}" destId="{7919EC77-6B12-416A-B744-FE47C095F9FB}" srcOrd="1" destOrd="0" presId="urn:microsoft.com/office/officeart/2005/8/layout/process4"/>
    <dgm:cxn modelId="{0D006832-0798-4B99-870B-6B962474D299}" type="presParOf" srcId="{0EB79379-2A6F-46B7-B3A7-15E02A8944A0}" destId="{BEA0FB84-51C9-48F0-9143-905D70C27932}" srcOrd="2" destOrd="0" presId="urn:microsoft.com/office/officeart/2005/8/layout/process4"/>
    <dgm:cxn modelId="{8A3463C6-01AB-4CC1-B87C-C3728E15C476}" type="presParOf" srcId="{BEA0FB84-51C9-48F0-9143-905D70C27932}" destId="{D144F30C-4C39-4E1D-91D8-541305BBBF42}" srcOrd="0" destOrd="0" presId="urn:microsoft.com/office/officeart/2005/8/layout/process4"/>
    <dgm:cxn modelId="{2BB4F937-CE9C-45F7-89D7-8695256A4CFF}" type="presParOf" srcId="{BEA0FB84-51C9-48F0-9143-905D70C27932}" destId="{0B0DCA83-5E9A-4559-A6F1-00915672B3A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67359-B199-470F-9C38-DDB7D9EFD091}">
      <dsp:nvSpPr>
        <dsp:cNvPr id="0" name=""/>
        <dsp:cNvSpPr/>
      </dsp:nvSpPr>
      <dsp:spPr>
        <a:xfrm>
          <a:off x="0" y="4413890"/>
          <a:ext cx="6794500" cy="4127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Archivace + 1 rok</a:t>
          </a:r>
        </a:p>
      </dsp:txBody>
      <dsp:txXfrm>
        <a:off x="0" y="4413890"/>
        <a:ext cx="6794500" cy="412753"/>
      </dsp:txXfrm>
    </dsp:sp>
    <dsp:sp modelId="{06D95F68-B3CA-41D1-84D9-1917828E990E}">
      <dsp:nvSpPr>
        <dsp:cNvPr id="0" name=""/>
        <dsp:cNvSpPr/>
      </dsp:nvSpPr>
      <dsp:spPr>
        <a:xfrm rot="10800000">
          <a:off x="0" y="2950107"/>
          <a:ext cx="6794500" cy="147656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Podání Závěrečné zprávy</a:t>
          </a:r>
        </a:p>
      </dsp:txBody>
      <dsp:txXfrm rot="-10800000">
        <a:off x="0" y="2950107"/>
        <a:ext cx="6794500" cy="518273"/>
      </dsp:txXfrm>
    </dsp:sp>
    <dsp:sp modelId="{9A56368B-A491-4604-AE19-70D6A4F554BB}">
      <dsp:nvSpPr>
        <dsp:cNvPr id="0" name=""/>
        <dsp:cNvSpPr/>
      </dsp:nvSpPr>
      <dsp:spPr>
        <a:xfrm>
          <a:off x="0" y="3493145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Do 31.1. následujícího roku (31.1.</a:t>
          </a:r>
          <a:r>
            <a:rPr lang="cs-CZ" sz="1200" b="1" kern="1200" dirty="0">
              <a:solidFill>
                <a:srgbClr val="FF0066"/>
              </a:solidFill>
            </a:rPr>
            <a:t>2027</a:t>
          </a:r>
          <a:r>
            <a:rPr lang="cs-CZ" sz="1200" kern="1200" dirty="0"/>
            <a:t>)</a:t>
          </a:r>
        </a:p>
      </dsp:txBody>
      <dsp:txXfrm>
        <a:off x="0" y="3493145"/>
        <a:ext cx="3397249" cy="391796"/>
      </dsp:txXfrm>
    </dsp:sp>
    <dsp:sp modelId="{5579A75F-7DD1-4B87-88BC-C46AE1616450}">
      <dsp:nvSpPr>
        <dsp:cNvPr id="0" name=""/>
        <dsp:cNvSpPr/>
      </dsp:nvSpPr>
      <dsp:spPr>
        <a:xfrm>
          <a:off x="3397250" y="3493145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D 31.1. následujícího roku (31.1.</a:t>
          </a:r>
          <a:r>
            <a:rPr lang="cs-CZ" sz="1200" b="1" kern="1200" dirty="0">
              <a:solidFill>
                <a:srgbClr val="FF0066"/>
              </a:solidFill>
            </a:rPr>
            <a:t>2026</a:t>
          </a:r>
          <a:r>
            <a:rPr lang="cs-CZ" sz="1200" kern="1200" dirty="0"/>
            <a:t>)</a:t>
          </a:r>
        </a:p>
      </dsp:txBody>
      <dsp:txXfrm>
        <a:off x="3397250" y="3493145"/>
        <a:ext cx="3397249" cy="391796"/>
      </dsp:txXfrm>
    </dsp:sp>
    <dsp:sp modelId="{96B80E07-8ECE-4F1E-88D9-41DF10986CB6}">
      <dsp:nvSpPr>
        <dsp:cNvPr id="0" name=""/>
        <dsp:cNvSpPr/>
      </dsp:nvSpPr>
      <dsp:spPr>
        <a:xfrm rot="10800000">
          <a:off x="0" y="1297685"/>
          <a:ext cx="6794500" cy="16652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Ukončení projektu</a:t>
          </a:r>
        </a:p>
      </dsp:txBody>
      <dsp:txXfrm rot="-10800000">
        <a:off x="0" y="1297685"/>
        <a:ext cx="6794500" cy="584485"/>
      </dsp:txXfrm>
    </dsp:sp>
    <dsp:sp modelId="{746112D9-BCC7-4507-B734-DB03A6C63287}">
      <dsp:nvSpPr>
        <dsp:cNvPr id="0" name=""/>
        <dsp:cNvSpPr/>
      </dsp:nvSpPr>
      <dsp:spPr>
        <a:xfrm>
          <a:off x="0" y="1935042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do jednoho roku od splnění požadavků (1.4.</a:t>
          </a:r>
          <a:r>
            <a:rPr lang="cs-CZ" sz="1200" b="1" kern="1200" dirty="0">
              <a:solidFill>
                <a:srgbClr val="FF0066"/>
              </a:solidFill>
            </a:rPr>
            <a:t>2026</a:t>
          </a:r>
          <a:r>
            <a:rPr lang="cs-CZ" sz="1200" kern="1200" dirty="0"/>
            <a:t>)</a:t>
          </a:r>
        </a:p>
      </dsp:txBody>
      <dsp:txXfrm>
        <a:off x="0" y="1935042"/>
        <a:ext cx="3397249" cy="391796"/>
      </dsp:txXfrm>
    </dsp:sp>
    <dsp:sp modelId="{0535F9E8-8D02-42FE-BA34-39E6EE1FB988}">
      <dsp:nvSpPr>
        <dsp:cNvPr id="0" name=""/>
        <dsp:cNvSpPr/>
      </dsp:nvSpPr>
      <dsp:spPr>
        <a:xfrm>
          <a:off x="3397250" y="1935042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dnem, kdy nastane tato skutečnost (1.4.</a:t>
          </a:r>
          <a:r>
            <a:rPr lang="cs-CZ" sz="1200" b="1" kern="1200" dirty="0">
              <a:solidFill>
                <a:srgbClr val="FF0066"/>
              </a:solidFill>
            </a:rPr>
            <a:t>2025</a:t>
          </a:r>
          <a:r>
            <a:rPr lang="cs-CZ" sz="1200" kern="1200" dirty="0"/>
            <a:t>)</a:t>
          </a:r>
        </a:p>
      </dsp:txBody>
      <dsp:txXfrm>
        <a:off x="3397250" y="1935042"/>
        <a:ext cx="3397249" cy="391796"/>
      </dsp:txXfrm>
    </dsp:sp>
    <dsp:sp modelId="{7919EC77-6B12-416A-B744-FE47C095F9FB}">
      <dsp:nvSpPr>
        <dsp:cNvPr id="0" name=""/>
        <dsp:cNvSpPr/>
      </dsp:nvSpPr>
      <dsp:spPr>
        <a:xfrm rot="10800000">
          <a:off x="0" y="107"/>
          <a:ext cx="6794500" cy="131035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Ukončení vzdělávání na RM (1.4.</a:t>
          </a:r>
          <a:r>
            <a:rPr lang="cs-CZ" sz="1400" b="1" kern="1200" dirty="0">
              <a:solidFill>
                <a:srgbClr val="FF0066"/>
              </a:solidFill>
            </a:rPr>
            <a:t>2025</a:t>
          </a:r>
          <a:r>
            <a:rPr lang="cs-CZ" sz="1400" kern="1200" dirty="0"/>
            <a:t>)</a:t>
          </a:r>
        </a:p>
      </dsp:txBody>
      <dsp:txXfrm rot="-10800000">
        <a:off x="0" y="107"/>
        <a:ext cx="6794500" cy="459935"/>
      </dsp:txXfrm>
    </dsp:sp>
    <dsp:sp modelId="{D144F30C-4C39-4E1D-91D8-541305BBBF42}">
      <dsp:nvSpPr>
        <dsp:cNvPr id="0" name=""/>
        <dsp:cNvSpPr/>
      </dsp:nvSpPr>
      <dsp:spPr>
        <a:xfrm>
          <a:off x="0" y="460043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Splnění požadavků vzdělávacího programu </a:t>
          </a:r>
        </a:p>
      </dsp:txBody>
      <dsp:txXfrm>
        <a:off x="0" y="460043"/>
        <a:ext cx="3397249" cy="391796"/>
      </dsp:txXfrm>
    </dsp:sp>
    <dsp:sp modelId="{0B0DCA83-5E9A-4559-A6F1-00915672B3A4}">
      <dsp:nvSpPr>
        <dsp:cNvPr id="0" name=""/>
        <dsp:cNvSpPr/>
      </dsp:nvSpPr>
      <dsp:spPr>
        <a:xfrm>
          <a:off x="3397250" y="460043"/>
          <a:ext cx="3397249" cy="3917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Ukončení pracovního poměru, zánik zařízení, odejmutí dotace, úmrtí </a:t>
          </a:r>
        </a:p>
      </dsp:txBody>
      <dsp:txXfrm>
        <a:off x="3397250" y="460043"/>
        <a:ext cx="3397249" cy="391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058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t" anchorCtr="0" compatLnSpc="1">
            <a:prstTxWarp prst="textNoShape">
              <a:avLst/>
            </a:prstTxWarp>
          </a:bodyPr>
          <a:lstStyle>
            <a:lvl1pPr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45" y="3"/>
            <a:ext cx="2947144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t" anchorCtr="0" compatLnSpc="1">
            <a:prstTxWarp prst="textNoShape">
              <a:avLst/>
            </a:prstTxWarp>
          </a:bodyPr>
          <a:lstStyle>
            <a:lvl1pPr algn="r"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23"/>
            <a:ext cx="2946058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b" anchorCtr="0" compatLnSpc="1">
            <a:prstTxWarp prst="textNoShape">
              <a:avLst/>
            </a:prstTxWarp>
          </a:bodyPr>
          <a:lstStyle>
            <a:lvl1pPr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33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45" y="9428223"/>
            <a:ext cx="2947144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b" anchorCtr="0" compatLnSpc="1">
            <a:prstTxWarp prst="textNoShape">
              <a:avLst/>
            </a:prstTxWarp>
          </a:bodyPr>
          <a:lstStyle>
            <a:lvl1pPr algn="r"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9051F7C2-AC8D-437C-BE73-8A9DE95468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561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058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t" anchorCtr="0" compatLnSpc="1">
            <a:prstTxWarp prst="textNoShape">
              <a:avLst/>
            </a:prstTxWarp>
          </a:bodyPr>
          <a:lstStyle>
            <a:lvl1pPr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45" y="3"/>
            <a:ext cx="2947144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t" anchorCtr="0" compatLnSpc="1">
            <a:prstTxWarp prst="textNoShape">
              <a:avLst/>
            </a:prstTxWarp>
          </a:bodyPr>
          <a:lstStyle>
            <a:lvl1pPr algn="r"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728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42" y="4715270"/>
            <a:ext cx="5438792" cy="446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23"/>
            <a:ext cx="2946058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b" anchorCtr="0" compatLnSpc="1">
            <a:prstTxWarp prst="textNoShape">
              <a:avLst/>
            </a:prstTxWarp>
          </a:bodyPr>
          <a:lstStyle>
            <a:lvl1pPr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45" y="9428223"/>
            <a:ext cx="2947144" cy="49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91" rIns="91577" bIns="45791" numCol="1" anchor="b" anchorCtr="0" compatLnSpc="1">
            <a:prstTxWarp prst="textNoShape">
              <a:avLst/>
            </a:prstTxWarp>
          </a:bodyPr>
          <a:lstStyle>
            <a:lvl1pPr algn="r" defTabSz="915894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8C59C14-D9FF-426A-BEE7-46509A94F55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479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-12700" y="1968500"/>
            <a:ext cx="9156700" cy="488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5" name="Picture 9" descr="logo_mz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82625"/>
            <a:ext cx="67373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pp_titul_podt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812800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794500" cy="2189163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33488" y="4857750"/>
            <a:ext cx="6794500" cy="123507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20788" y="6245225"/>
            <a:ext cx="1370012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916238" y="6245225"/>
            <a:ext cx="2895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84B4E6D-82B2-4A61-8106-C0C18DBD8A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7985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0D13C-39D0-44A8-A10A-5E982090C6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00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65820-BA22-4BDF-AEFC-286B796A95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744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3348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06938" y="1600200"/>
            <a:ext cx="332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CE74C-B939-4F66-9982-3D11337D5A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751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E398-733C-460F-B211-D0C913E4617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6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F650A-E3CA-48F5-B16B-4A120CA342F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13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AE6FD-8D8B-40FE-A51F-6DBDEEB45CF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33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B619D-CFFB-4068-9B77-DD484855FD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FA380-56A9-4C1C-9B62-6A4153308C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207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BA39-5D8D-449B-9621-18A0425D667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166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29363" y="0"/>
            <a:ext cx="1698625" cy="61261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233488" y="0"/>
            <a:ext cx="4943475" cy="61261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AC7-B1CA-424E-B1BF-815C26DAC7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941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3488" y="0"/>
            <a:ext cx="6794500" cy="1052513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233488" y="1600200"/>
            <a:ext cx="67945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525B1-BACF-454A-B33C-31DF1DB90E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23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3175" y="0"/>
            <a:ext cx="8024813" cy="1079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defRPr/>
            </a:pPr>
            <a:endParaRPr lang="cs-CZ" altLang="cs-CZ" sz="1800" b="0">
              <a:solidFill>
                <a:schemeClr val="bg1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3488" y="0"/>
            <a:ext cx="67945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</a:t>
            </a:r>
            <a:r>
              <a:rPr lang="en-US" altLang="cs-CZ"/>
              <a:t> </a:t>
            </a:r>
            <a:br>
              <a:rPr lang="cs-CZ" altLang="cs-CZ"/>
            </a:br>
            <a:r>
              <a:rPr lang="cs-CZ" altLang="cs-CZ"/>
              <a:t>PŘEDLOHY NADPISŮ.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3488" y="1600200"/>
            <a:ext cx="6794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335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33488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14650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5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07125" y="6245225"/>
            <a:ext cx="1835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>
              <a:defRPr/>
            </a:pPr>
            <a:fld id="{ADEA73D9-6882-49A6-B65D-1F3DB77F4A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8628063" y="558800"/>
            <a:ext cx="522287" cy="522288"/>
          </a:xfrm>
          <a:prstGeom prst="rect">
            <a:avLst/>
          </a:prstGeom>
          <a:solidFill>
            <a:srgbClr val="D31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>
            <a:off x="8621713" y="0"/>
            <a:ext cx="522287" cy="522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>
            <a:off x="8066088" y="558800"/>
            <a:ext cx="522287" cy="5222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35" name="Rectangle 12"/>
          <p:cNvSpPr>
            <a:spLocks noChangeArrowheads="1"/>
          </p:cNvSpPr>
          <p:nvPr/>
        </p:nvSpPr>
        <p:spPr bwMode="auto">
          <a:xfrm>
            <a:off x="8066088" y="0"/>
            <a:ext cx="522287" cy="5222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0600" b="1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 b="1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1036" name="Picture 15" descr="pp_podtis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89217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0" algn="l"/>
        </a:tabLst>
        <a:defRPr sz="2000" b="1">
          <a:solidFill>
            <a:schemeClr val="bg1"/>
          </a:solidFill>
          <a:latin typeface="GillSans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0002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zcr.cz/podminky-provozu-podatelny-mz-a-elektronicke-podatelny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3488" y="2463800"/>
            <a:ext cx="6146824" cy="2189163"/>
          </a:xfrm>
        </p:spPr>
        <p:txBody>
          <a:bodyPr anchor="ctr"/>
          <a:lstStyle/>
          <a:p>
            <a:pPr algn="ctr" eaLnBrk="1" hangingPunct="1"/>
            <a:r>
              <a:rPr lang="cs-CZ" altLang="cs-CZ" sz="2800" dirty="0"/>
              <a:t>SEMINÁŘ PRO ŽADATELE O DOTACI </a:t>
            </a:r>
            <a:br>
              <a:rPr lang="cs-CZ" altLang="cs-CZ" sz="2800" dirty="0"/>
            </a:br>
            <a:r>
              <a:rPr lang="cs-CZ" altLang="cs-CZ" sz="2800" dirty="0"/>
              <a:t>NA REZIDENČNÍ MÍSTA LÉKAŘŮ</a:t>
            </a:r>
            <a:br>
              <a:rPr lang="cs-CZ" altLang="cs-CZ" sz="2800" dirty="0"/>
            </a:br>
            <a:r>
              <a:rPr lang="cs-CZ" altLang="cs-CZ" sz="2800" dirty="0"/>
              <a:t>2. </a:t>
            </a:r>
            <a:r>
              <a:rPr lang="cs-CZ" altLang="cs-CZ" sz="2800"/>
              <a:t>února 2026</a:t>
            </a:r>
            <a:endParaRPr lang="cs-CZ" altLang="cs-CZ" sz="2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endParaRPr lang="cs-CZ" altLang="cs-CZ"/>
          </a:p>
          <a:p>
            <a:pPr algn="ctr" eaLnBrk="1" hangingPunct="1"/>
            <a:r>
              <a:rPr lang="cs-CZ" altLang="cs-CZ"/>
              <a:t>Oddělení vědy, výzkumu a dotací na vzdělávání</a:t>
            </a:r>
          </a:p>
          <a:p>
            <a:pPr algn="ctr" eaLnBrk="1" hangingPunct="1"/>
            <a:endParaRPr lang="cs-CZ" altLang="cs-CZ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VZÁJEMNÁ KOMUNIKACE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cs-CZ" altLang="cs-CZ" dirty="0"/>
              <a:t>Zásady, jejichž dodržování usnadní, zrychlí a zefektivní vzájemnou komunikaci:</a:t>
            </a:r>
          </a:p>
          <a:p>
            <a:pPr marL="342900" indent="-342900" algn="just" eaLnBrk="1" hangingPunct="1">
              <a:buFont typeface="Wingdings" pitchFamily="2" charset="2"/>
              <a:buChar char="§"/>
              <a:defRPr/>
            </a:pPr>
            <a:endParaRPr lang="cs-CZ" altLang="cs-CZ" dirty="0"/>
          </a:p>
          <a:p>
            <a:pPr marL="342900" indent="-342900" eaLnBrk="1" hangingPunct="1">
              <a:lnSpc>
                <a:spcPct val="150000"/>
              </a:lnSpc>
              <a:spcAft>
                <a:spcPts val="0"/>
              </a:spcAft>
              <a:buSzPct val="250000"/>
              <a:buChar char="§"/>
              <a:defRPr/>
            </a:pPr>
            <a:r>
              <a:rPr lang="cs-CZ" altLang="cs-CZ" dirty="0"/>
              <a:t>Při </a:t>
            </a:r>
            <a:r>
              <a:rPr lang="cs-CZ" altLang="cs-CZ" u="sng" dirty="0"/>
              <a:t>veškeré</a:t>
            </a:r>
            <a:r>
              <a:rPr lang="cs-CZ" altLang="cs-CZ" dirty="0"/>
              <a:t> komunikaci uvádějte číslo rozhodnutí – </a:t>
            </a:r>
            <a:r>
              <a:rPr lang="cs-CZ" altLang="cs-CZ" b="0" dirty="0"/>
              <a:t>číslo žádosti je totožné s číslem rozhodnutí – např. </a:t>
            </a:r>
            <a:r>
              <a:rPr lang="cs-CZ" altLang="cs-CZ" b="0" dirty="0">
                <a:highlight>
                  <a:srgbClr val="00FF00"/>
                </a:highlight>
              </a:rPr>
              <a:t>2530087  (pouze v této zkrácené verzi)</a:t>
            </a:r>
          </a:p>
          <a:p>
            <a:pPr marL="342900" indent="-342900" eaLnBrk="1" hangingPunct="1">
              <a:lnSpc>
                <a:spcPct val="150000"/>
              </a:lnSpc>
              <a:spcAft>
                <a:spcPts val="0"/>
              </a:spcAft>
              <a:buSzPct val="250000"/>
              <a:buChar char="§"/>
              <a:defRPr/>
            </a:pPr>
            <a:r>
              <a:rPr lang="cs-CZ" altLang="cs-CZ" dirty="0"/>
              <a:t>Oficiální informace zasílejte prostřednictvím datové schránky</a:t>
            </a:r>
            <a:r>
              <a:rPr lang="cs-CZ" altLang="cs-CZ" b="0" dirty="0"/>
              <a:t> – pozor! na výjimky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VZÁJEMNÁ KOMUNIKACE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86908" y="1466636"/>
            <a:ext cx="6794500" cy="4525963"/>
          </a:xfrm>
        </p:spPr>
        <p:txBody>
          <a:bodyPr/>
          <a:lstStyle/>
          <a:p>
            <a:pPr algn="just">
              <a:defRPr/>
            </a:pPr>
            <a:r>
              <a:rPr lang="cs-CZ" altLang="cs-CZ" dirty="0"/>
              <a:t>Kde najdu číslo rozhodnutí?</a:t>
            </a:r>
            <a:endParaRPr lang="cs-CZ" dirty="0"/>
          </a:p>
          <a:p>
            <a:pPr algn="just">
              <a:defRPr/>
            </a:pPr>
            <a:r>
              <a:rPr lang="cs-CZ" altLang="cs-CZ" sz="2000" dirty="0"/>
              <a:t>Na žádosti:</a:t>
            </a:r>
          </a:p>
          <a:p>
            <a:pPr algn="just">
              <a:defRPr/>
            </a:pPr>
            <a:endParaRPr lang="cs-CZ" alt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C53B4DA-73D2-C0EB-EC1D-A3FD920E0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21" y="2428735"/>
            <a:ext cx="7401958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2418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VZÁJEMNÁ KOMUNIKACE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86908" y="1466636"/>
            <a:ext cx="6794500" cy="4525963"/>
          </a:xfrm>
        </p:spPr>
        <p:txBody>
          <a:bodyPr/>
          <a:lstStyle/>
          <a:p>
            <a:pPr algn="just" eaLnBrk="1" hangingPunct="1">
              <a:defRPr/>
            </a:pPr>
            <a:r>
              <a:rPr lang="cs-CZ" altLang="cs-CZ" dirty="0"/>
              <a:t>Na rozhodnutí:</a:t>
            </a:r>
            <a:endParaRPr lang="cs-CZ" dirty="0"/>
          </a:p>
          <a:p>
            <a:pPr algn="just">
              <a:defRPr/>
            </a:pPr>
            <a:endParaRPr lang="cs-CZ" altLang="cs-CZ" dirty="0"/>
          </a:p>
          <a:p>
            <a:pPr algn="just">
              <a:defRPr/>
            </a:pPr>
            <a:endParaRPr lang="cs-CZ" alt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25CB9F-2410-C776-132A-A7A262C0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2DFB72-9539-7D68-A6C0-CE7F64CA7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592" y="1868557"/>
            <a:ext cx="4952610" cy="467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3088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VZÁJEMNÁ KOMUNIKACE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cs-CZ" dirty="0"/>
              <a:t>U ČEHO ZPOZORNĚT?</a:t>
            </a:r>
          </a:p>
          <a:p>
            <a:pPr marL="342900" indent="-342900" eaLnBrk="1" hangingPunct="1">
              <a:lnSpc>
                <a:spcPct val="150000"/>
              </a:lnSpc>
              <a:spcAft>
                <a:spcPts val="0"/>
              </a:spcAft>
              <a:buSzPct val="250000"/>
              <a:buChar char="§"/>
              <a:defRPr/>
            </a:pPr>
            <a:r>
              <a:rPr lang="cs-CZ" altLang="cs-CZ" dirty="0"/>
              <a:t>Plné moce </a:t>
            </a:r>
            <a:r>
              <a:rPr lang="cs-CZ" altLang="cs-CZ" b="0" dirty="0"/>
              <a:t>–</a:t>
            </a:r>
            <a:r>
              <a:rPr lang="cs-CZ" altLang="cs-CZ" dirty="0"/>
              <a:t>  </a:t>
            </a:r>
            <a:r>
              <a:rPr lang="cs-CZ" altLang="cs-CZ" b="0" dirty="0"/>
              <a:t>je nutné zaslat na IPVZ; posoudit rozsah zmocnění; uvědomit si, že v případě neomezené plné moci, budou veškeré písemnosti ze strany MZD/IPVZ adresovány zmocněnci</a:t>
            </a:r>
          </a:p>
          <a:p>
            <a:pPr marL="342900" indent="-342900" eaLnBrk="1" hangingPunct="1">
              <a:lnSpc>
                <a:spcPct val="150000"/>
              </a:lnSpc>
              <a:spcAft>
                <a:spcPts val="0"/>
              </a:spcAft>
              <a:buSzPct val="250000"/>
              <a:buChar char="§"/>
              <a:defRPr/>
            </a:pPr>
            <a:r>
              <a:rPr lang="cs-CZ" altLang="cs-CZ" dirty="0"/>
              <a:t>Podpis</a:t>
            </a:r>
          </a:p>
          <a:p>
            <a:pPr marL="1085850" lvl="1" indent="-342900" eaLnBrk="1" hangingPunct="1">
              <a:spcBef>
                <a:spcPts val="600"/>
              </a:spcBef>
              <a:spcAft>
                <a:spcPts val="0"/>
              </a:spcAft>
              <a:buSzPct val="250000"/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při zasílání z vlastní datové schránky se podání považuje za podepsané;</a:t>
            </a:r>
          </a:p>
          <a:p>
            <a:pPr marL="1085850" lvl="1" indent="-342900" eaLnBrk="1" hangingPunct="1">
              <a:spcBef>
                <a:spcPts val="600"/>
              </a:spcBef>
              <a:spcAft>
                <a:spcPts val="0"/>
              </a:spcAft>
              <a:buSzPct val="250000"/>
              <a:buFont typeface="Arial" panose="020B0604020202020204" pitchFamily="34" charset="0"/>
              <a:buChar char="•"/>
              <a:defRPr/>
            </a:pPr>
            <a:r>
              <a:rPr lang="cs-CZ" altLang="cs-CZ" b="0" dirty="0"/>
              <a:t>V případě použití elektronického podpisu je nutné zajistit jeho platnost</a:t>
            </a:r>
            <a:endParaRPr lang="cs-CZ" altLang="cs-CZ" dirty="0"/>
          </a:p>
          <a:p>
            <a:pPr marL="406400" indent="-406400" eaLnBrk="1" hangingPunct="1">
              <a:buFont typeface="Wingdings" pitchFamily="2" charset="2"/>
              <a:buAutoNum type="arabicPeriod"/>
              <a:defRPr/>
            </a:pPr>
            <a:endParaRPr lang="cs-CZ" alt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B30EEB5-4640-CF0C-211C-01A4AC53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57433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VZÁJEMNÁ KOMUNIKACE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47775" y="1600200"/>
            <a:ext cx="6794500" cy="4525963"/>
          </a:xfrm>
        </p:spPr>
        <p:txBody>
          <a:bodyPr/>
          <a:lstStyle/>
          <a:p>
            <a:pPr algn="just">
              <a:defRPr/>
            </a:pPr>
            <a:r>
              <a:rPr lang="cs-CZ" altLang="cs-CZ" dirty="0"/>
              <a:t>Přípustné formáty datové zprávy dodávané do datové schránky Ministerstva zdravotnictví:</a:t>
            </a:r>
            <a:endParaRPr lang="cs-CZ" dirty="0"/>
          </a:p>
          <a:p>
            <a:pPr algn="just">
              <a:defRPr/>
            </a:pPr>
            <a:r>
              <a:rPr lang="cs-CZ" b="0" dirty="0"/>
              <a:t>Datové zprávy jsou přijímány ve formátech: </a:t>
            </a:r>
          </a:p>
          <a:p>
            <a:pPr algn="just">
              <a:defRPr/>
            </a:pPr>
            <a:r>
              <a:rPr lang="cs-CZ" sz="1600" b="0" dirty="0"/>
              <a:t>PDF, XML, FO, ZFO, HTM, HTML, ODT, ODS, ODP, TXT, RTF, DOC, DOCX, XLS, XLSX, PPT, JPG, JPEG, JFIF, PNG, TIF, TIFF, GIF, MPEG1, MPEG2, WAV, PCM, MP2, MP3, P7S, TST, ISDOC, ISDOCX.</a:t>
            </a:r>
            <a:r>
              <a:rPr lang="cs-CZ" sz="1800" b="0" dirty="0"/>
              <a:t> </a:t>
            </a:r>
          </a:p>
          <a:p>
            <a:pPr algn="just">
              <a:defRPr/>
            </a:pPr>
            <a:r>
              <a:rPr lang="cs-CZ" b="0" dirty="0">
                <a:solidFill>
                  <a:srgbClr val="FF0000"/>
                </a:solidFill>
              </a:rPr>
              <a:t>V ostatních případech podatelna podání odmítne přijmout a odesílatel dokumentu je o této skutečnosti vyrozuměn.</a:t>
            </a:r>
          </a:p>
          <a:p>
            <a:pPr algn="just">
              <a:defRPr/>
            </a:pPr>
            <a:r>
              <a:rPr lang="cs-CZ" b="0" dirty="0"/>
              <a:t>Velikost datové zprávy je omezena na 100 MB.</a:t>
            </a:r>
          </a:p>
          <a:p>
            <a:pPr algn="just">
              <a:defRPr/>
            </a:pPr>
            <a:r>
              <a:rPr lang="cs-CZ" b="0" dirty="0"/>
              <a:t>ID schránky MZ:   pv8aaxd</a:t>
            </a:r>
          </a:p>
          <a:p>
            <a:pPr algn="just">
              <a:defRPr/>
            </a:pPr>
            <a:r>
              <a:rPr lang="cs-CZ" sz="1600" b="0" dirty="0"/>
              <a:t>Odkaz:</a:t>
            </a:r>
            <a:endParaRPr lang="cs-CZ" dirty="0"/>
          </a:p>
          <a:p>
            <a:pPr algn="just">
              <a:defRPr/>
            </a:pPr>
            <a:r>
              <a:rPr lang="cs-CZ" sz="1800" b="0" dirty="0">
                <a:hlinkClick r:id="rId2"/>
              </a:rPr>
              <a:t>https://www.mzcr.cz/podminky-provozu-podatelny-mz-a-elektronicke-podatelny/</a:t>
            </a:r>
            <a:endParaRPr lang="cs-CZ" sz="1800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764B8A0-814A-B583-471B-B582BA6D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082665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VZÁJEMNÁ KOMUNIKACE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47775" y="1600200"/>
            <a:ext cx="6794500" cy="4525963"/>
          </a:xfrm>
        </p:spPr>
        <p:txBody>
          <a:bodyPr/>
          <a:lstStyle/>
          <a:p>
            <a:pPr algn="just">
              <a:defRPr/>
            </a:pPr>
            <a:r>
              <a:rPr lang="cs-CZ" dirty="0"/>
              <a:t>Doručení rozhodnutí nebo stanoviska příjemci</a:t>
            </a:r>
          </a:p>
          <a:p>
            <a:pPr algn="just">
              <a:defRPr/>
            </a:pPr>
            <a:endParaRPr lang="cs-CZ" b="0" dirty="0"/>
          </a:p>
          <a:p>
            <a:pPr algn="just">
              <a:defRPr/>
            </a:pPr>
            <a:r>
              <a:rPr lang="cs-CZ" b="0" dirty="0"/>
              <a:t>Datová zpráva je v datové schránce uchována po dobu </a:t>
            </a:r>
            <a:r>
              <a:rPr lang="cs-CZ" dirty="0"/>
              <a:t>90 dnů</a:t>
            </a:r>
            <a:r>
              <a:rPr lang="cs-CZ" b="0" dirty="0"/>
              <a:t>, poté je obsah zprávy automaticky smazán správcem systému a v jeho schránce zůstane pouze „obálka“. </a:t>
            </a:r>
            <a:r>
              <a:rPr lang="cs-CZ" dirty="0"/>
              <a:t>Je proto vhodné si přílohy datových zpráv ukládat:</a:t>
            </a:r>
          </a:p>
          <a:p>
            <a:pPr marL="342900" indent="-342900" algn="just">
              <a:buFontTx/>
              <a:buChar char="-"/>
              <a:defRPr/>
            </a:pPr>
            <a:r>
              <a:rPr lang="cs-CZ" b="0" dirty="0"/>
              <a:t>převést do listinné podoby tzv. autorizovanou konverzí;</a:t>
            </a:r>
          </a:p>
          <a:p>
            <a:pPr marL="342900" indent="-342900" algn="just">
              <a:buFontTx/>
              <a:buChar char="-"/>
              <a:defRPr/>
            </a:pPr>
            <a:r>
              <a:rPr lang="cs-CZ" b="0" dirty="0"/>
              <a:t>Uložit do Úložiště datové schránky – maximálně po dobu 14 dnů;</a:t>
            </a:r>
          </a:p>
          <a:p>
            <a:pPr marL="342900" indent="-342900" algn="just">
              <a:buFontTx/>
              <a:buChar char="-"/>
              <a:defRPr/>
            </a:pPr>
            <a:r>
              <a:rPr lang="cs-CZ" b="0" dirty="0"/>
              <a:t>Uložit do datového trezoru (zpoplatněno);</a:t>
            </a:r>
          </a:p>
          <a:p>
            <a:pPr marL="342900" indent="-342900" algn="just">
              <a:buFontTx/>
              <a:buChar char="-"/>
              <a:defRPr/>
            </a:pPr>
            <a:r>
              <a:rPr lang="cs-CZ" b="0" dirty="0"/>
              <a:t>Uložit na externí disk nebo cloud – platnost časového razítka maximálně 5 let</a:t>
            </a:r>
          </a:p>
          <a:p>
            <a:pPr marL="342900" indent="-342900" algn="just">
              <a:buFontTx/>
              <a:buChar char="-"/>
              <a:defRPr/>
            </a:pPr>
            <a:endParaRPr lang="cs-CZ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764B8A0-814A-B583-471B-B582BA6D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81103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VZÁJEMNÁ KOMUNIKACE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47775" y="1600200"/>
            <a:ext cx="6794500" cy="4525963"/>
          </a:xfrm>
        </p:spPr>
        <p:txBody>
          <a:bodyPr/>
          <a:lstStyle/>
          <a:p>
            <a:pPr algn="ctr">
              <a:defRPr/>
            </a:pPr>
            <a:endParaRPr lang="cs-CZ" altLang="cs-CZ" b="0" dirty="0"/>
          </a:p>
          <a:p>
            <a:pPr algn="ctr">
              <a:defRPr/>
            </a:pPr>
            <a:endParaRPr lang="cs-CZ" altLang="cs-CZ" b="0" dirty="0"/>
          </a:p>
          <a:p>
            <a:pPr algn="ctr">
              <a:defRPr/>
            </a:pPr>
            <a:endParaRPr lang="cs-CZ" altLang="cs-CZ" b="0" dirty="0"/>
          </a:p>
          <a:p>
            <a:pPr algn="ctr">
              <a:defRPr/>
            </a:pPr>
            <a:r>
              <a:rPr lang="cs-CZ" altLang="cs-CZ" b="0" dirty="0"/>
              <a:t>Výraz</a:t>
            </a:r>
            <a:r>
              <a:rPr lang="cs-CZ" altLang="cs-CZ" dirty="0"/>
              <a:t> adresa trvalého bydliště </a:t>
            </a:r>
            <a:r>
              <a:rPr lang="cs-CZ" altLang="cs-CZ" b="0" dirty="0"/>
              <a:t>je pro účely dotace</a:t>
            </a:r>
            <a:endParaRPr lang="cs-CZ" dirty="0"/>
          </a:p>
          <a:p>
            <a:pPr algn="ctr">
              <a:defRPr/>
            </a:pPr>
            <a:r>
              <a:rPr lang="cs-CZ" altLang="cs-CZ" b="0" dirty="0"/>
              <a:t> na rezidenční místa zaměnitelný </a:t>
            </a:r>
            <a:endParaRPr lang="cs-CZ" dirty="0"/>
          </a:p>
          <a:p>
            <a:pPr algn="ctr">
              <a:defRPr/>
            </a:pPr>
            <a:r>
              <a:rPr lang="cs-CZ" altLang="cs-CZ" b="0" dirty="0"/>
              <a:t>s výrazem</a:t>
            </a:r>
            <a:r>
              <a:rPr lang="cs-CZ" altLang="cs-CZ" dirty="0"/>
              <a:t> kontaktní adresa – zejména pro rezidenty cizí státní příslušníky</a:t>
            </a:r>
            <a:endParaRPr lang="cs-CZ" sz="1800" b="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764B8A0-814A-B583-471B-B582BA6D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22440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E65A8-EBE4-EA92-2650-B36BA27E4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68450A4-5EC2-BFFB-39C2-E065CAD92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FINANČNÍ TOKY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54A6795-7F28-D122-E285-B783A33089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endParaRPr lang="cs-CZ" altLang="cs-CZ" b="0" dirty="0"/>
          </a:p>
          <a:p>
            <a:pPr marL="342900" indent="-342900" algn="just" eaLnBrk="1" hangingPunct="1">
              <a:buChar char="§"/>
              <a:defRPr/>
            </a:pPr>
            <a:r>
              <a:rPr lang="cs-CZ" altLang="cs-CZ" b="0" dirty="0"/>
              <a:t>Finanční prostředky se pro rozhodnutí 2025 zasílají </a:t>
            </a:r>
            <a:r>
              <a:rPr lang="cs-CZ" altLang="cs-CZ" dirty="0"/>
              <a:t>1x ročně (v rozmezí duben až červenec pro již běžící projekty, v rozmezí září až prosinec pro nové projekty)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Jedná se o dotaci na </a:t>
            </a:r>
            <a:r>
              <a:rPr lang="cs-CZ" altLang="cs-CZ" u="sng" dirty="0"/>
              <a:t>částečnou</a:t>
            </a:r>
            <a:r>
              <a:rPr lang="cs-CZ" altLang="cs-CZ" b="0" dirty="0"/>
              <a:t> úhradu nákladů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Částka se odvíjí od údaje uvedeného v rozhodnutí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Při změně mající vliv na financování dojde i ke změně poukázaných finančních prostředků - v některých případech je v rozhodnutí </a:t>
            </a:r>
            <a:r>
              <a:rPr lang="cs-CZ" altLang="cs-CZ" dirty="0"/>
              <a:t>výzva k vrácení finančních prostředků </a:t>
            </a:r>
            <a:r>
              <a:rPr lang="cs-CZ" altLang="cs-CZ" b="0" dirty="0"/>
              <a:t>- termín 15 dnů - nedodržení termínu je porušení rozpočtové kázně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1986E45-33E7-4FD8-A144-52A4FEDA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911188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31027-D8E3-6800-537B-5EBDDC45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Vrácení nevyčerpaných finančních prostředků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AF7D46-764A-BCB6-D95A-1F38B9E12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cs-CZ" altLang="cs-CZ" dirty="0"/>
              <a:t>Nejdůležitější termín?                     </a:t>
            </a:r>
            <a:r>
              <a:rPr lang="cs-CZ" altLang="cs-CZ" sz="2800" dirty="0"/>
              <a:t>15. listopad</a:t>
            </a:r>
          </a:p>
          <a:p>
            <a:pPr marL="457200" indent="-457200" algn="just" eaLnBrk="1" hangingPunct="1">
              <a:buFont typeface="+mj-lt"/>
              <a:buAutoNum type="arabicPeriod"/>
              <a:defRPr/>
            </a:pPr>
            <a:endParaRPr lang="cs-CZ" altLang="cs-CZ" dirty="0"/>
          </a:p>
          <a:p>
            <a:pPr eaLnBrk="1" hangingPunct="1">
              <a:defRPr/>
            </a:pPr>
            <a:r>
              <a:rPr lang="cs-CZ" altLang="cs-CZ" dirty="0"/>
              <a:t>V případě změny v projektu, která má vliv na </a:t>
            </a:r>
            <a:r>
              <a:rPr lang="cs-CZ" altLang="cs-CZ" dirty="0">
                <a:solidFill>
                  <a:srgbClr val="FF0000"/>
                </a:solidFill>
              </a:rPr>
              <a:t>čerpání finančních prostředků</a:t>
            </a:r>
            <a:r>
              <a:rPr lang="cs-CZ" altLang="cs-CZ" dirty="0"/>
              <a:t>, je nutné o změnu požádat nejpozději do 15. listopadu.</a:t>
            </a:r>
          </a:p>
          <a:p>
            <a:pPr eaLnBrk="1" hangingPunct="1">
              <a:defRPr/>
            </a:pPr>
            <a:endParaRPr lang="cs-CZ" altLang="cs-CZ" b="0" dirty="0"/>
          </a:p>
          <a:p>
            <a:pPr eaLnBrk="1" hangingPunct="1">
              <a:defRPr/>
            </a:pPr>
            <a:r>
              <a:rPr lang="cs-CZ" altLang="cs-CZ" b="0" dirty="0"/>
              <a:t>Administrace změny finančních toků trvá minimálně jeden měsíc a v průběhu měsíce prosince jsou činěny úkony vedoucí k uzavírání účtů jednotlivých kapitol – dohled nad správou veřejných financí je maximálně obezřetný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D428D9E-4B4B-18E5-3610-6A71AD26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110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31027-D8E3-6800-537B-5EBDDC45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Vrácení nevyčerpaných finančních prostředků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AF7D46-764A-BCB6-D95A-1F38B9E12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Char char="§"/>
              <a:defRPr/>
            </a:pPr>
            <a:r>
              <a:rPr lang="cs-CZ" altLang="cs-CZ" dirty="0"/>
              <a:t>Nevyužité finanční prostředky je nutné </a:t>
            </a:r>
            <a:r>
              <a:rPr lang="cs-CZ" altLang="cs-CZ" dirty="0">
                <a:solidFill>
                  <a:srgbClr val="FF0000"/>
                </a:solidFill>
              </a:rPr>
              <a:t>vrátit do konce roku</a:t>
            </a:r>
            <a:r>
              <a:rPr lang="cs-CZ" altLang="cs-CZ" dirty="0"/>
              <a:t>, ve kterém byly obdrženy, na výdajový účet Ministerstva zdravotnictví </a:t>
            </a:r>
            <a:r>
              <a:rPr lang="cs-CZ" altLang="cs-CZ" b="0" dirty="0"/>
              <a:t>(účet bez předčíslí)</a:t>
            </a:r>
          </a:p>
          <a:p>
            <a:pPr marL="342900" indent="-342900" algn="just">
              <a:buFont typeface="Arial" pitchFamily="2" charset="2"/>
              <a:buChar char="•"/>
              <a:defRPr/>
            </a:pPr>
            <a:r>
              <a:rPr lang="cs-CZ" dirty="0">
                <a:ea typeface="+mn-lt"/>
                <a:cs typeface="+mn-lt"/>
              </a:rPr>
              <a:t>Jako variabilní symbol uvádějte číslo rozhodnutí (pouze 7 čísel, např. 2530198)</a:t>
            </a:r>
            <a:endParaRPr lang="cs-CZ" b="0" dirty="0">
              <a:solidFill>
                <a:srgbClr val="000000"/>
              </a:solidFill>
              <a:ea typeface="+mn-lt"/>
              <a:cs typeface="+mn-lt"/>
            </a:endParaRPr>
          </a:p>
          <a:p>
            <a:pPr marL="342900" indent="-342900" algn="just">
              <a:buChar char="§"/>
              <a:defRPr/>
            </a:pPr>
            <a:r>
              <a:rPr lang="cs-CZ" altLang="cs-CZ" dirty="0"/>
              <a:t>Jeden příkaz k úhradě =  jedno rozhodnutí</a:t>
            </a:r>
          </a:p>
          <a:p>
            <a:pPr marL="342900" indent="-342900" algn="just">
              <a:buChar char="§"/>
              <a:defRPr/>
            </a:pPr>
            <a:r>
              <a:rPr lang="cs-CZ" altLang="cs-CZ" b="0" dirty="0"/>
              <a:t>Finanční prostředky vrácené v rámci finančního vypořádání, tj. v následujícím roce, nejsou vraceny zpět na projekt, ale odesílají se na účet Ministerstva financí. Na tyto prostředky se nahlíží jako na vyčerpané v rámci projektu – v rozhodnutí jsou uvedeny jako čerpané - </a:t>
            </a:r>
            <a:r>
              <a:rPr lang="cs-CZ" altLang="cs-CZ" b="0" u="sng" dirty="0"/>
              <a:t>tyto prostředky nelze znovu zapojit k čerpání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D428D9E-4B4B-18E5-3610-6A71AD26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7292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C1A225-E22C-F700-EE5B-0622B308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ARCHIVACE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25D846-1771-8A92-2DFD-541FAE3FE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har char="§"/>
            </a:pPr>
            <a:r>
              <a:rPr lang="cs-CZ" dirty="0">
                <a:ea typeface="+mn-lt"/>
                <a:cs typeface="+mn-lt"/>
              </a:rPr>
              <a:t>Archivace dokumentů souvisejících s dotací</a:t>
            </a:r>
            <a:endParaRPr lang="cs-CZ" dirty="0"/>
          </a:p>
          <a:p>
            <a:pPr algn="just"/>
            <a:r>
              <a:rPr lang="cs-CZ" b="0" dirty="0">
                <a:ea typeface="+mn-lt"/>
                <a:cs typeface="+mn-lt"/>
              </a:rPr>
              <a:t>Příjemce je povinen uchovat veškeré originální dokumenty související s realizací projektu nejméně do konce roku následujícího po roce, ve kterém má povinnost podat Závěrečnou zprávu. Jedná se o minimální lhůtu. </a:t>
            </a:r>
            <a:endParaRPr lang="cs-CZ" dirty="0"/>
          </a:p>
          <a:p>
            <a:pPr marL="342900" indent="-342900">
              <a:buChar char="§"/>
            </a:pPr>
            <a:r>
              <a:rPr lang="cs-CZ" dirty="0">
                <a:ea typeface="+mn-lt"/>
                <a:cs typeface="+mn-lt"/>
              </a:rPr>
              <a:t>Je pravděpodobné, že dotčená zákonná ustanovení stanovují jinou (kratší/delší) lhůtu.</a:t>
            </a:r>
          </a:p>
          <a:p>
            <a:endParaRPr lang="cs-CZ" dirty="0">
              <a:ea typeface="+mn-lt"/>
              <a:cs typeface="+mn-lt"/>
            </a:endParaRPr>
          </a:p>
          <a:p>
            <a:pPr marL="342900" indent="-342900">
              <a:buChar char="§"/>
            </a:pPr>
            <a:r>
              <a:rPr lang="cs-CZ" dirty="0">
                <a:ea typeface="+mn-lt"/>
                <a:cs typeface="+mn-lt"/>
              </a:rPr>
              <a:t>Archivace mzdových listů a personálních dokladů</a:t>
            </a:r>
            <a:endParaRPr lang="cs-CZ" dirty="0"/>
          </a:p>
          <a:p>
            <a:r>
              <a:rPr lang="cs-CZ" b="0" dirty="0">
                <a:ea typeface="+mn-lt"/>
                <a:cs typeface="+mn-lt"/>
              </a:rPr>
              <a:t>Dle §35a odst. 4 písm. d) zákona č. 582/1991 o organizaci a provádění sociálního zabezpečení je nutné mzdové listy nebo účetní záznamy o údajích potřebných pro účely důchodového pojištění uchovávat </a:t>
            </a:r>
            <a:r>
              <a:rPr lang="cs-CZ" dirty="0">
                <a:ea typeface="+mn-lt"/>
                <a:cs typeface="+mn-lt"/>
              </a:rPr>
              <a:t>po dobu 45 let</a:t>
            </a:r>
            <a:r>
              <a:rPr lang="cs-CZ" b="0" dirty="0">
                <a:ea typeface="+mn-lt"/>
                <a:cs typeface="+mn-lt"/>
              </a:rPr>
              <a:t>. 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130471-60A8-C653-58AD-15F4B7D4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6077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737F9-D365-D51A-5DE7-9361D73DB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416A0D-FCA3-9F67-4912-B4910F05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ARCHIVACE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F47E21E4-608B-401F-CFD2-7ECB432341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986738"/>
              </p:ext>
            </p:extLst>
          </p:nvPr>
        </p:nvGraphicFramePr>
        <p:xfrm>
          <a:off x="1233488" y="1299412"/>
          <a:ext cx="6794500" cy="482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A4FFE2B-6153-B710-8756-AB24EC866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04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BB052-6119-B550-6A50-E84DDE9D5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CDA448-7F7F-A34C-578E-63C3D2C9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žádostí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630AA6-0297-1537-E444-6556CC122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488" y="1600200"/>
            <a:ext cx="7340144" cy="4525963"/>
          </a:xfrm>
        </p:spPr>
        <p:txBody>
          <a:bodyPr/>
          <a:lstStyle/>
          <a:p>
            <a:r>
              <a:rPr lang="cs-CZ" b="0" dirty="0">
                <a:solidFill>
                  <a:srgbClr val="00B0F0"/>
                </a:solidFill>
              </a:rPr>
              <a:t>Hodnotí se žádosti doručené na IPVZ do 5 dnů od finalizace žádosti v RISPF. </a:t>
            </a:r>
          </a:p>
          <a:p>
            <a:r>
              <a:rPr lang="cs-CZ" b="0" dirty="0"/>
              <a:t>Nejpozdější datum finalizace žádosti: 15.3.2026</a:t>
            </a:r>
          </a:p>
          <a:p>
            <a:r>
              <a:rPr lang="cs-CZ" b="0" dirty="0"/>
              <a:t>Žádosti </a:t>
            </a:r>
            <a:r>
              <a:rPr lang="cs-CZ" b="0" dirty="0" err="1"/>
              <a:t>finalizované</a:t>
            </a:r>
            <a:r>
              <a:rPr lang="cs-CZ" b="0" dirty="0"/>
              <a:t> 15.3. nutno doručit na IPVZ do 20.3.2026</a:t>
            </a:r>
          </a:p>
          <a:p>
            <a:pPr marL="514350" indent="-514350">
              <a:buFont typeface="+mj-lt"/>
              <a:buAutoNum type="romanUcPeriod"/>
            </a:pPr>
            <a:r>
              <a:rPr lang="cs-CZ" dirty="0"/>
              <a:t>Kontrola formálních náležitostí</a:t>
            </a:r>
          </a:p>
          <a:p>
            <a:pPr marL="1257300" lvl="1" indent="-514350">
              <a:buFont typeface="+mj-lt"/>
              <a:buAutoNum type="romanLcPeriod"/>
            </a:pPr>
            <a:r>
              <a:rPr lang="cs-CZ" dirty="0"/>
              <a:t>Kontrola doložení požadovaných příloh a uvedených údajů;</a:t>
            </a:r>
          </a:p>
          <a:p>
            <a:pPr marL="1257300" lvl="1" indent="-514350">
              <a:buFont typeface="+mj-lt"/>
              <a:buAutoNum type="romanLcPeriod"/>
            </a:pPr>
            <a:r>
              <a:rPr lang="cs-CZ" dirty="0"/>
              <a:t>výzva k doplnění – lhůta 5 pracovních dnů;</a:t>
            </a:r>
            <a:endParaRPr lang="cs-CZ" b="0" dirty="0"/>
          </a:p>
          <a:p>
            <a:pPr marL="514350" indent="-514350">
              <a:buFont typeface="+mj-lt"/>
              <a:buAutoNum type="romanUcPeriod"/>
            </a:pPr>
            <a:r>
              <a:rPr lang="cs-CZ" dirty="0"/>
              <a:t>Odborné hodnocení </a:t>
            </a:r>
            <a:r>
              <a:rPr lang="cs-CZ" b="0" dirty="0"/>
              <a:t>– Akreditační komise – posouzení splnění odborných podmínek výzvy;</a:t>
            </a:r>
          </a:p>
          <a:p>
            <a:pPr marL="514350" indent="-514350">
              <a:buFont typeface="+mj-lt"/>
              <a:buAutoNum type="romanUcPeriod"/>
            </a:pPr>
            <a:r>
              <a:rPr lang="cs-CZ" dirty="0"/>
              <a:t>Stanovení pořadí </a:t>
            </a:r>
            <a:r>
              <a:rPr lang="cs-CZ" b="0" dirty="0"/>
              <a:t>na základě stanovených kritérií;</a:t>
            </a:r>
          </a:p>
          <a:p>
            <a:pPr marL="514350" indent="-514350">
              <a:buFont typeface="+mj-lt"/>
              <a:buAutoNum type="romanUcPeriod"/>
            </a:pPr>
            <a:r>
              <a:rPr lang="cs-CZ" dirty="0"/>
              <a:t>Zveřejnění</a:t>
            </a:r>
            <a:r>
              <a:rPr lang="cs-CZ" b="0" dirty="0"/>
              <a:t> Rozhodnutí o přidělení RM (web </a:t>
            </a:r>
            <a:r>
              <a:rPr lang="cs-CZ" b="0" dirty="0" err="1"/>
              <a:t>MZd</a:t>
            </a:r>
            <a:r>
              <a:rPr lang="cs-CZ" b="0" dirty="0"/>
              <a:t>) včetně náhradníků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878251-DA4A-358F-07C9-D5E08846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53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4288A-1901-5163-C85A-6A2918EE6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3BC347-C275-6815-005A-6930B3BA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Výběrové řízení na místo rezidenta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C188E7-B2A2-0B50-3331-CB3168E0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dirty="0"/>
              <a:t>Vyhláška č. 186/2009 Sb.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dirty="0"/>
              <a:t>§21b/1 zákona č. 95/2004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dirty="0"/>
              <a:t>Kapitola 7/7.1 Metodiky pro rok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Vyhlásit VŘ </a:t>
            </a:r>
            <a:r>
              <a:rPr lang="cs-CZ" b="0" dirty="0"/>
              <a:t>do 14 dnů ode dne zveřejnění rozhodnutí o přidělení RM;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dirty="0"/>
              <a:t>Lhůta pro podání přihlášek nesmí být kratší než 15 </a:t>
            </a:r>
            <a:r>
              <a:rPr lang="cs-CZ" b="0" u="sng" dirty="0"/>
              <a:t>pracovních</a:t>
            </a:r>
            <a:r>
              <a:rPr lang="cs-CZ" b="0" dirty="0"/>
              <a:t> dnů;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dirty="0"/>
              <a:t>Do 3 dnů od vyhlášení VŘ </a:t>
            </a:r>
            <a:r>
              <a:rPr lang="cs-CZ" dirty="0"/>
              <a:t>oznámit vyhlášení </a:t>
            </a:r>
            <a:r>
              <a:rPr lang="cs-CZ" b="0" dirty="0"/>
              <a:t>na </a:t>
            </a:r>
            <a:r>
              <a:rPr lang="cs-CZ" b="0" dirty="0" err="1"/>
              <a:t>MZd</a:t>
            </a:r>
            <a:r>
              <a:rPr lang="cs-CZ" b="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Zaslat Informaci </a:t>
            </a:r>
            <a:r>
              <a:rPr lang="cs-CZ" b="0" dirty="0"/>
              <a:t>o vybraném rezidentovi na </a:t>
            </a:r>
            <a:r>
              <a:rPr lang="cs-CZ" b="0" dirty="0" err="1"/>
              <a:t>MZd</a:t>
            </a:r>
            <a:r>
              <a:rPr lang="cs-CZ" b="0" dirty="0"/>
              <a:t>;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6749F9-4180-B8F6-6A04-9893A4BFC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1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6413A-99D9-B8C4-9C65-454E535B1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07947A-9E74-1811-A700-62910A7F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Výběrové řízení na místo rezidenta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68B26F-1A12-C4D9-F988-0EF34CF5E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400" b="0" dirty="0"/>
              <a:t>Není-li vybrán rezident, může být vyhlášeno         2. kolo;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400" b="0" dirty="0"/>
              <a:t>ALE! </a:t>
            </a:r>
            <a:r>
              <a:rPr lang="cs-CZ" sz="2400" dirty="0"/>
              <a:t>2. kolo musí být vyhlášeno v takovém časovém předstihu, aby mohl žadatel předložit VP a FP k vydání rozhodnutí do </a:t>
            </a:r>
            <a:r>
              <a:rPr lang="cs-CZ" sz="2400" dirty="0">
                <a:solidFill>
                  <a:srgbClr val="00B0F0"/>
                </a:solidFill>
              </a:rPr>
              <a:t>20.11.2026</a:t>
            </a:r>
            <a:r>
              <a:rPr lang="cs-CZ" sz="2400" b="0" dirty="0"/>
              <a:t>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400" b="0" dirty="0"/>
              <a:t>Je-li si žadatel jistý, že RM neobsadí a ustoupí od 2. kola, oznámí tuto skutečnost na </a:t>
            </a:r>
            <a:r>
              <a:rPr lang="cs-CZ" sz="2400" b="0" dirty="0" err="1"/>
              <a:t>MZd</a:t>
            </a:r>
            <a:r>
              <a:rPr lang="cs-CZ" sz="2400" b="0" dirty="0"/>
              <a:t>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400" b="0" dirty="0"/>
              <a:t>Ve výjimečných případech lze povolit 3. kolo;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VŘ </a:t>
            </a:r>
            <a:r>
              <a:rPr lang="cs-CZ" sz="2400" b="0" dirty="0"/>
              <a:t>(jakékoliv kolo) </a:t>
            </a:r>
            <a:r>
              <a:rPr lang="cs-CZ" sz="2400" dirty="0"/>
              <a:t>mohou být vyhlašována maximálně do </a:t>
            </a:r>
            <a:r>
              <a:rPr lang="cs-CZ" sz="2400" dirty="0">
                <a:solidFill>
                  <a:srgbClr val="00B0F0"/>
                </a:solidFill>
              </a:rPr>
              <a:t>31.10.2026</a:t>
            </a:r>
            <a:r>
              <a:rPr lang="cs-CZ" sz="2400" b="0" dirty="0"/>
              <a:t>.</a:t>
            </a:r>
          </a:p>
          <a:p>
            <a:endParaRPr lang="cs-CZ" b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5BC74F-AACF-C934-F45A-21F0BACD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524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9EA0-2B4E-4A99-CEE1-CE50BE5D6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26B197-4D3E-7379-40AB-5830404F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cs-CZ" dirty="0"/>
              <a:t>Výběrové řízení na místo rezidenta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83018E-327D-6A17-4F2D-6270D36DC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38" y="2174875"/>
            <a:ext cx="4040188" cy="3951288"/>
          </a:xfrm>
        </p:spPr>
        <p:txBody>
          <a:bodyPr wrap="square" anchor="t">
            <a:normAutofit/>
          </a:bodyPr>
          <a:lstStyle/>
          <a:p>
            <a:endParaRPr lang="cs-CZ" b="0" dirty="0"/>
          </a:p>
          <a:p>
            <a:r>
              <a:rPr lang="cs-CZ" sz="2800" dirty="0"/>
              <a:t>Z důvodu zajištění maximální obsazenosti RM prosíme o </a:t>
            </a:r>
            <a:r>
              <a:rPr lang="cs-CZ" sz="2800" dirty="0">
                <a:solidFill>
                  <a:srgbClr val="00B0F0"/>
                </a:solidFill>
              </a:rPr>
              <a:t>rychlé reakce</a:t>
            </a:r>
            <a:r>
              <a:rPr lang="cs-CZ" sz="2800" dirty="0"/>
              <a:t>, aby uvolněná RM mohla být nabídnuta dalšímu zájemci.</a:t>
            </a:r>
          </a:p>
        </p:txBody>
      </p:sp>
      <p:pic>
        <p:nvPicPr>
          <p:cNvPr id="5" name="Grafický objekt 4" descr="Přesýpací hodiny 30% se souvislou výplní">
            <a:extLst>
              <a:ext uri="{FF2B5EF4-FFF2-40B4-BE49-F238E27FC236}">
                <a16:creationId xmlns:a16="http://schemas.microsoft.com/office/drawing/2014/main" id="{656A9D78-EF88-F013-38EF-ACB9975DC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0268" y="2174875"/>
            <a:ext cx="3625959" cy="3625959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CA83290-D0AF-375C-28CE-BF6BA9DC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07125" y="6245225"/>
            <a:ext cx="1835150" cy="476250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3480D13C-39D0-44A8-A10A-5E982090C610}" type="slidenum">
              <a:rPr lang="cs-CZ" smtClean="0"/>
              <a:pPr>
                <a:spcAft>
                  <a:spcPts val="600"/>
                </a:spcAft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6484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C1A225-E22C-F700-EE5B-0622B308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Pracovněprávní vztahy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25D846-1771-8A92-2DFD-541FAE3FE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Povinnosti akreditovaného zdravotnického zařízení</a:t>
            </a:r>
          </a:p>
          <a:p>
            <a:pPr marL="342900" indent="-342900">
              <a:buChar char="§"/>
            </a:pPr>
            <a:r>
              <a:rPr lang="cs-CZ" sz="2400" dirty="0"/>
              <a:t>uzavřít pracovní poměr na dobu určitou trvající nejdéle do získání specializované způsobilosti;</a:t>
            </a:r>
          </a:p>
          <a:p>
            <a:pPr marL="342900" indent="-342900">
              <a:buChar char="§"/>
            </a:pPr>
            <a:r>
              <a:rPr lang="cs-CZ" sz="2400" dirty="0"/>
              <a:t>Vyplacené mzdové prostředky i odměna školitele musí být podloženy prvotními doklady a řádně zaúčtovány;</a:t>
            </a:r>
          </a:p>
          <a:p>
            <a:pPr marL="342900" indent="-342900">
              <a:buChar char="§"/>
            </a:pPr>
            <a:r>
              <a:rPr lang="cs-CZ" sz="2400" dirty="0"/>
              <a:t>Vést evidenci pracovní doby rezidenta;</a:t>
            </a:r>
          </a:p>
          <a:p>
            <a:pPr marL="342900" indent="-342900">
              <a:buChar char="§"/>
            </a:pPr>
            <a:r>
              <a:rPr lang="cs-CZ" sz="2400" dirty="0"/>
              <a:t>Hlásit změny – změna jména a příjmení, přerušení vzdělávání (mateřská, rodičovská, otcovská dovolená, plnění branné povinnosti atd.)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130471-60A8-C653-58AD-15F4B7D4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257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26F98-C4A4-E413-0CBF-1A3EF4BD4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60614-471D-1155-8BFA-CE7D6AD03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Pracovní smlouva na dobu určitou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2A9DCF-6129-8623-0B1A-FD63ED510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§39 odst. 4 zákoníku práce</a:t>
            </a:r>
          </a:p>
          <a:p>
            <a:endParaRPr lang="cs-CZ" sz="2400" dirty="0"/>
          </a:p>
          <a:p>
            <a:pPr marL="342900" indent="-342900">
              <a:buChar char="§"/>
            </a:pPr>
            <a:r>
              <a:rPr lang="cs-CZ" sz="2400" dirty="0"/>
              <a:t>umožňuje uzavřít pracovní poměr na dobu delší než 3 roky i opakovaně v případě zvláštní povahy práce a za zákonem stanovených podmínek, jako je např. práce vykonávaná na základě finančně a časově limitovaných projektů a grantů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E575DB3-E736-C236-9888-E114CEEA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965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C1A225-E22C-F700-EE5B-0622B308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Přehled nejdůležitějších povinností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25D846-1771-8A92-2DFD-541FAE3FE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488" y="1399309"/>
            <a:ext cx="6794500" cy="4959927"/>
          </a:xfrm>
        </p:spPr>
        <p:txBody>
          <a:bodyPr/>
          <a:lstStyle/>
          <a:p>
            <a:pPr marL="342900" indent="-342900">
              <a:buChar char="§"/>
            </a:pPr>
            <a:r>
              <a:rPr lang="cs-CZ" dirty="0"/>
              <a:t>CSV - Vyhlásit výběrové řízení a oznámit tuto skutečnost - MZD</a:t>
            </a:r>
          </a:p>
          <a:p>
            <a:pPr marL="342900" indent="-342900">
              <a:buChar char="§"/>
            </a:pPr>
            <a:r>
              <a:rPr lang="cs-CZ" dirty="0"/>
              <a:t>CSV - Informace o vybraném rezidentovi - MZD</a:t>
            </a:r>
          </a:p>
          <a:p>
            <a:pPr marL="342900" indent="-342900">
              <a:buChar char="§"/>
            </a:pPr>
            <a:r>
              <a:rPr lang="cs-CZ" dirty="0"/>
              <a:t>CSV - Podklady pro vydání rozhodnutí – vzdělávací a finanční plán - IPVZ</a:t>
            </a:r>
          </a:p>
          <a:p>
            <a:pPr marL="342900" indent="-342900">
              <a:buChar char="§"/>
            </a:pPr>
            <a:r>
              <a:rPr lang="cs-CZ" dirty="0"/>
              <a:t>Hlášení změn – IPVZ</a:t>
            </a:r>
          </a:p>
          <a:p>
            <a:pPr marL="342900" indent="-342900">
              <a:buChar char="§"/>
            </a:pPr>
            <a:endParaRPr lang="cs-CZ" dirty="0"/>
          </a:p>
          <a:p>
            <a:r>
              <a:rPr lang="cs-CZ" dirty="0"/>
              <a:t>Po skončení každého kalendářního roku: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dirty="0"/>
              <a:t>Průběžná zpráva – IPVZ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dirty="0"/>
              <a:t>Finanční vypořádání – v případě čerpání – MZD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dirty="0"/>
          </a:p>
          <a:p>
            <a:r>
              <a:rPr lang="cs-CZ" dirty="0"/>
              <a:t>Po skončení projektu: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dirty="0"/>
              <a:t>Závěrečná zpráva – IPVZ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130471-60A8-C653-58AD-15F4B7D4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0D13C-39D0-44A8-A10A-5E982090C610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7738117"/>
      </p:ext>
    </p:extLst>
  </p:cSld>
  <p:clrMapOvr>
    <a:masterClrMapping/>
  </p:clrMapOvr>
</p:sld>
</file>

<file path=ppt/theme/theme1.xml><?xml version="1.0" encoding="utf-8"?>
<a:theme xmlns:a="http://schemas.openxmlformats.org/drawingml/2006/main" name="sablona_prezentace">
  <a:themeElements>
    <a:clrScheme name="sablona_prezentace 1">
      <a:dk1>
        <a:srgbClr val="003D61"/>
      </a:dk1>
      <a:lt1>
        <a:srgbClr val="FFFFFF"/>
      </a:lt1>
      <a:dk2>
        <a:srgbClr val="FFFFFF"/>
      </a:dk2>
      <a:lt2>
        <a:srgbClr val="858585"/>
      </a:lt2>
      <a:accent1>
        <a:srgbClr val="FDBB30"/>
      </a:accent1>
      <a:accent2>
        <a:srgbClr val="C2CD23"/>
      </a:accent2>
      <a:accent3>
        <a:srgbClr val="FFFFFF"/>
      </a:accent3>
      <a:accent4>
        <a:srgbClr val="003352"/>
      </a:accent4>
      <a:accent5>
        <a:srgbClr val="FEDAAD"/>
      </a:accent5>
      <a:accent6>
        <a:srgbClr val="B0BA1F"/>
      </a:accent6>
      <a:hlink>
        <a:srgbClr val="003D61"/>
      </a:hlink>
      <a:folHlink>
        <a:srgbClr val="858585"/>
      </a:folHlink>
    </a:clrScheme>
    <a:fontScheme name="sablona_prezentac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0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ablona_prezentace 1">
        <a:dk1>
          <a:srgbClr val="003D61"/>
        </a:dk1>
        <a:lt1>
          <a:srgbClr val="FFFFFF"/>
        </a:lt1>
        <a:dk2>
          <a:srgbClr val="FFFFFF"/>
        </a:dk2>
        <a:lt2>
          <a:srgbClr val="858585"/>
        </a:lt2>
        <a:accent1>
          <a:srgbClr val="FDBB30"/>
        </a:accent1>
        <a:accent2>
          <a:srgbClr val="C2CD23"/>
        </a:accent2>
        <a:accent3>
          <a:srgbClr val="FFFFFF"/>
        </a:accent3>
        <a:accent4>
          <a:srgbClr val="003352"/>
        </a:accent4>
        <a:accent5>
          <a:srgbClr val="FEDAAD"/>
        </a:accent5>
        <a:accent6>
          <a:srgbClr val="B0BA1F"/>
        </a:accent6>
        <a:hlink>
          <a:srgbClr val="003D61"/>
        </a:hlink>
        <a:folHlink>
          <a:srgbClr val="85858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6797D0CF58DB40BE174B6D53EF570E" ma:contentTypeVersion="4" ma:contentTypeDescription="Vytvoří nový dokument" ma:contentTypeScope="" ma:versionID="6c5d52bd1bcd49b01104c2e78a2eb44b">
  <xsd:schema xmlns:xsd="http://www.w3.org/2001/XMLSchema" xmlns:xs="http://www.w3.org/2001/XMLSchema" xmlns:p="http://schemas.microsoft.com/office/2006/metadata/properties" xmlns:ns2="4732b848-5972-40ef-93c3-d87fc1bed65a" targetNamespace="http://schemas.microsoft.com/office/2006/metadata/properties" ma:root="true" ma:fieldsID="238254987f7ca126119b6ac85aeb492a" ns2:_="">
    <xsd:import namespace="4732b848-5972-40ef-93c3-d87fc1bed6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2b848-5972-40ef-93c3-d87fc1bed6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1A2A32-A9FC-400B-95EC-D170FE3F1A89}">
  <ds:schemaRefs>
    <ds:schemaRef ds:uri="4732b848-5972-40ef-93c3-d87fc1bed65a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11894B-245C-48F1-AD05-132264D401EC}">
  <ds:schemaRefs>
    <ds:schemaRef ds:uri="4732b848-5972-40ef-93c3-d87fc1bed6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C795AFF-07DF-4DDB-ACCD-DEEFD76B7A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sablona_prezentace</Template>
  <TotalTime>390</TotalTime>
  <Words>1270</Words>
  <Application>Microsoft Office PowerPoint</Application>
  <PresentationFormat>Předvádění na obrazovce (4:3)</PresentationFormat>
  <Paragraphs>147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Garamond</vt:lpstr>
      <vt:lpstr>GillSans</vt:lpstr>
      <vt:lpstr>Times New Roman</vt:lpstr>
      <vt:lpstr>Wingdings</vt:lpstr>
      <vt:lpstr>sablona_prezentace</vt:lpstr>
      <vt:lpstr>SEMINÁŘ PRO ŽADATELE O DOTACI  NA REZIDENČNÍ MÍSTA LÉKAŘŮ 2. února 2026</vt:lpstr>
      <vt:lpstr>VZÁJEMNÁ KOMUNIKACE</vt:lpstr>
      <vt:lpstr>VZÁJEMNÁ KOMUNIKACE</vt:lpstr>
      <vt:lpstr>VZÁJEMNÁ KOMUNIKACE</vt:lpstr>
      <vt:lpstr>VZÁJEMNÁ KOMUNIKACE</vt:lpstr>
      <vt:lpstr>VZÁJEMNÁ KOMUNIKACE</vt:lpstr>
      <vt:lpstr>VZÁJEMNÁ KOMUNIKACE</vt:lpstr>
      <vt:lpstr>VZÁJEMNÁ KOMUNIKACE</vt:lpstr>
      <vt:lpstr>FINANČNÍ TOKY</vt:lpstr>
      <vt:lpstr>Vrácení nevyčerpaných finančních prostředků</vt:lpstr>
      <vt:lpstr>Vrácení nevyčerpaných finančních prostředků</vt:lpstr>
      <vt:lpstr>ARCHIVACE</vt:lpstr>
      <vt:lpstr>ARCHIVACE</vt:lpstr>
      <vt:lpstr>Proces hodnocení žádostí</vt:lpstr>
      <vt:lpstr>Výběrové řízení na místo rezidenta</vt:lpstr>
      <vt:lpstr>Výběrové řízení na místo rezidenta</vt:lpstr>
      <vt:lpstr>Výběrové řízení na místo rezidenta</vt:lpstr>
      <vt:lpstr>Pracovněprávní vztahy</vt:lpstr>
      <vt:lpstr>Pracovní smlouva na dobu určitou</vt:lpstr>
      <vt:lpstr>Přehled nejdůležitějších povinností</vt:lpstr>
    </vt:vector>
  </TitlesOfParts>
  <Company>Ministerstvo zdravotnictví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kobid</dc:creator>
  <cp:lastModifiedBy>Šmejkalová Jarmila, Ing.</cp:lastModifiedBy>
  <cp:revision>60</cp:revision>
  <cp:lastPrinted>2026-01-30T14:15:30Z</cp:lastPrinted>
  <dcterms:created xsi:type="dcterms:W3CDTF">2008-05-12T08:56:53Z</dcterms:created>
  <dcterms:modified xsi:type="dcterms:W3CDTF">2026-02-02T08:13:29Z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0x010100206797D0CF58DB40BE174B6D53EF570E</vt:lpwstr>
  </property>
</Properties>
</file>