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ags/tag1.xml" ContentType="application/vnd.openxmlformats-officedocument.presentationml.tags+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3.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4.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5.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theme/theme6.xml" ContentType="application/vnd.openxmlformats-officedocument.theme+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theme/theme7.xml" ContentType="application/vnd.openxmlformats-officedocument.theme+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theme/theme8.xml" ContentType="application/vnd.openxmlformats-officedocument.theme+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theme/themeOverride1.xml" ContentType="application/vnd.openxmlformats-officedocument.themeOverride+xml"/>
  <Override PartName="/ppt/charts/chart5.xml" ContentType="application/vnd.openxmlformats-officedocument.drawingml.chart+xml"/>
  <Override PartName="/ppt/charts/style1.xml" ContentType="application/vnd.ms-office.chartstyle+xml"/>
  <Override PartName="/ppt/charts/colors1.xml" ContentType="application/vnd.ms-office.chartcolorstyl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8.xml" ContentType="application/vnd.openxmlformats-officedocument.presentationml.notesSlide+xml"/>
  <Override PartName="/ppt/charts/chart6.xml" ContentType="application/vnd.openxmlformats-officedocument.drawingml.chart+xml"/>
  <Override PartName="/ppt/theme/themeOverride2.xml" ContentType="application/vnd.openxmlformats-officedocument.themeOverride+xml"/>
  <Override PartName="/ppt/charts/chart7.xml" ContentType="application/vnd.openxmlformats-officedocument.drawingml.chart+xml"/>
  <Override PartName="/ppt/charts/style2.xml" ContentType="application/vnd.ms-office.chartstyle+xml"/>
  <Override PartName="/ppt/charts/colors2.xml" ContentType="application/vnd.ms-office.chartcolorstyle+xml"/>
  <Override PartName="/ppt/tags/tag25.xml" ContentType="application/vnd.openxmlformats-officedocument.presentationml.tags+xml"/>
  <Override PartName="/ppt/notesSlides/notesSlide9.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8.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86" r:id="rId1"/>
    <p:sldMasterId id="2147484298" r:id="rId2"/>
    <p:sldMasterId id="2147483746" r:id="rId3"/>
    <p:sldMasterId id="2147484021" r:id="rId4"/>
    <p:sldMasterId id="2147484106" r:id="rId5"/>
    <p:sldMasterId id="2147484149" r:id="rId6"/>
    <p:sldMasterId id="2147484272" r:id="rId7"/>
    <p:sldMasterId id="2147483648" r:id="rId8"/>
    <p:sldMasterId id="2147483668" r:id="rId9"/>
  </p:sldMasterIdLst>
  <p:notesMasterIdLst>
    <p:notesMasterId r:id="rId76"/>
  </p:notesMasterIdLst>
  <p:handoutMasterIdLst>
    <p:handoutMasterId r:id="rId77"/>
  </p:handoutMasterIdLst>
  <p:sldIdLst>
    <p:sldId id="256" r:id="rId10"/>
    <p:sldId id="4935" r:id="rId11"/>
    <p:sldId id="5861" r:id="rId12"/>
    <p:sldId id="5849" r:id="rId13"/>
    <p:sldId id="5407" r:id="rId14"/>
    <p:sldId id="2145707048" r:id="rId15"/>
    <p:sldId id="2145707049" r:id="rId16"/>
    <p:sldId id="2147479111" r:id="rId17"/>
    <p:sldId id="2145707051" r:id="rId18"/>
    <p:sldId id="2145707013" r:id="rId19"/>
    <p:sldId id="2147479112" r:id="rId20"/>
    <p:sldId id="2147479101" r:id="rId21"/>
    <p:sldId id="2147479102" r:id="rId22"/>
    <p:sldId id="5206" r:id="rId23"/>
    <p:sldId id="5378" r:id="rId24"/>
    <p:sldId id="2147479103" r:id="rId25"/>
    <p:sldId id="5091" r:id="rId26"/>
    <p:sldId id="2147479108" r:id="rId27"/>
    <p:sldId id="2145707052" r:id="rId28"/>
    <p:sldId id="2145707053" r:id="rId29"/>
    <p:sldId id="2145707056" r:id="rId30"/>
    <p:sldId id="2147479113" r:id="rId31"/>
    <p:sldId id="5317" r:id="rId32"/>
    <p:sldId id="5318" r:id="rId33"/>
    <p:sldId id="5319" r:id="rId34"/>
    <p:sldId id="2145707057" r:id="rId35"/>
    <p:sldId id="2147479114" r:id="rId36"/>
    <p:sldId id="2145707050" r:id="rId37"/>
    <p:sldId id="5606" r:id="rId38"/>
    <p:sldId id="5870" r:id="rId39"/>
    <p:sldId id="2147479115" r:id="rId40"/>
    <p:sldId id="2147479116" r:id="rId41"/>
    <p:sldId id="2147479117" r:id="rId42"/>
    <p:sldId id="2147479118" r:id="rId43"/>
    <p:sldId id="2147479119" r:id="rId44"/>
    <p:sldId id="2147479120" r:id="rId45"/>
    <p:sldId id="2147479121" r:id="rId46"/>
    <p:sldId id="2147479122" r:id="rId47"/>
    <p:sldId id="2147479123" r:id="rId48"/>
    <p:sldId id="2147479124" r:id="rId49"/>
    <p:sldId id="2147479125" r:id="rId50"/>
    <p:sldId id="2147479126" r:id="rId51"/>
    <p:sldId id="2147479127" r:id="rId52"/>
    <p:sldId id="2147479128" r:id="rId53"/>
    <p:sldId id="2147479129" r:id="rId54"/>
    <p:sldId id="2147479130" r:id="rId55"/>
    <p:sldId id="2147479131" r:id="rId56"/>
    <p:sldId id="2147479132" r:id="rId57"/>
    <p:sldId id="2147479133" r:id="rId58"/>
    <p:sldId id="2147479134" r:id="rId59"/>
    <p:sldId id="2147479135" r:id="rId60"/>
    <p:sldId id="2147479136" r:id="rId61"/>
    <p:sldId id="2147479137" r:id="rId62"/>
    <p:sldId id="2147479138" r:id="rId63"/>
    <p:sldId id="2147479139" r:id="rId64"/>
    <p:sldId id="2147479140" r:id="rId65"/>
    <p:sldId id="2147479141" r:id="rId66"/>
    <p:sldId id="2147479142" r:id="rId67"/>
    <p:sldId id="2147479143" r:id="rId68"/>
    <p:sldId id="2147479144" r:id="rId69"/>
    <p:sldId id="2147479145" r:id="rId70"/>
    <p:sldId id="2147479146" r:id="rId71"/>
    <p:sldId id="2147479147" r:id="rId72"/>
    <p:sldId id="2147479148" r:id="rId73"/>
    <p:sldId id="2147479149" r:id="rId74"/>
    <p:sldId id="2147479150" r:id="rId75"/>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2F79"/>
    <a:srgbClr val="003A63"/>
    <a:srgbClr val="2C2F7A"/>
    <a:srgbClr val="EFA7B3"/>
    <a:srgbClr val="25518E"/>
    <a:srgbClr val="00FF00"/>
    <a:srgbClr val="E8E8EC"/>
    <a:srgbClr val="D71440"/>
    <a:srgbClr val="0000FF"/>
    <a:srgbClr val="2363A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Střední styl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129" autoAdjust="0"/>
    <p:restoredTop sz="94030" autoAdjust="0"/>
  </p:normalViewPr>
  <p:slideViewPr>
    <p:cSldViewPr snapToGrid="0">
      <p:cViewPr varScale="1">
        <p:scale>
          <a:sx n="60" d="100"/>
          <a:sy n="60" d="100"/>
        </p:scale>
        <p:origin x="1056" y="48"/>
      </p:cViewPr>
      <p:guideLst/>
    </p:cSldViewPr>
  </p:slideViewPr>
  <p:notesTextViewPr>
    <p:cViewPr>
      <p:scale>
        <a:sx n="3" d="2"/>
        <a:sy n="3" d="2"/>
      </p:scale>
      <p:origin x="0" y="0"/>
    </p:cViewPr>
  </p:notesTextViewPr>
  <p:sorterViewPr>
    <p:cViewPr varScale="1">
      <p:scale>
        <a:sx n="100" d="100"/>
        <a:sy n="100" d="100"/>
      </p:scale>
      <p:origin x="0" y="0"/>
    </p:cViewPr>
  </p:sorterViewPr>
  <p:notesViewPr>
    <p:cSldViewPr snapToGrid="0">
      <p:cViewPr varScale="1">
        <p:scale>
          <a:sx n="71" d="100"/>
          <a:sy n="71" d="100"/>
        </p:scale>
        <p:origin x="5228" y="4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slide" Target="slides/slide59.xml"/><Relationship Id="rId16" Type="http://schemas.openxmlformats.org/officeDocument/2006/relationships/slide" Target="slides/slide7.xml"/><Relationship Id="rId11" Type="http://schemas.openxmlformats.org/officeDocument/2006/relationships/slide" Target="slides/slide2.xml"/><Relationship Id="rId32" Type="http://schemas.openxmlformats.org/officeDocument/2006/relationships/slide" Target="slides/slide23.xml"/><Relationship Id="rId37" Type="http://schemas.openxmlformats.org/officeDocument/2006/relationships/slide" Target="slides/slide28.xml"/><Relationship Id="rId53" Type="http://schemas.openxmlformats.org/officeDocument/2006/relationships/slide" Target="slides/slide44.xml"/><Relationship Id="rId58" Type="http://schemas.openxmlformats.org/officeDocument/2006/relationships/slide" Target="slides/slide49.xml"/><Relationship Id="rId74" Type="http://schemas.openxmlformats.org/officeDocument/2006/relationships/slide" Target="slides/slide65.xml"/><Relationship Id="rId79" Type="http://schemas.openxmlformats.org/officeDocument/2006/relationships/viewProps" Target="viewProps.xml"/><Relationship Id="rId5" Type="http://schemas.openxmlformats.org/officeDocument/2006/relationships/slideMaster" Target="slideMasters/slideMaster5.xml"/><Relationship Id="rId61" Type="http://schemas.openxmlformats.org/officeDocument/2006/relationships/slide" Target="slides/slide52.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slide" Target="slides/slide55.xml"/><Relationship Id="rId69" Type="http://schemas.openxmlformats.org/officeDocument/2006/relationships/slide" Target="slides/slide60.xml"/><Relationship Id="rId77" Type="http://schemas.openxmlformats.org/officeDocument/2006/relationships/handoutMaster" Target="handoutMasters/handoutMaster1.xml"/><Relationship Id="rId8" Type="http://schemas.openxmlformats.org/officeDocument/2006/relationships/slideMaster" Target="slideMasters/slideMaster8.xml"/><Relationship Id="rId51" Type="http://schemas.openxmlformats.org/officeDocument/2006/relationships/slide" Target="slides/slide42.xml"/><Relationship Id="rId72" Type="http://schemas.openxmlformats.org/officeDocument/2006/relationships/slide" Target="slides/slide63.xml"/><Relationship Id="rId80"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slide" Target="slides/slide58.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slide" Target="slides/slide61.xml"/><Relationship Id="rId75" Type="http://schemas.openxmlformats.org/officeDocument/2006/relationships/slide" Target="slides/slide66.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slide" Target="slides/slide64.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6" Type="http://schemas.openxmlformats.org/officeDocument/2006/relationships/notesMaster" Target="notesMasters/notesMaster1.xml"/><Relationship Id="rId7" Type="http://schemas.openxmlformats.org/officeDocument/2006/relationships/slideMaster" Target="slideMasters/slideMaster7.xml"/><Relationship Id="rId71" Type="http://schemas.openxmlformats.org/officeDocument/2006/relationships/slide" Target="slides/slide62.xml"/><Relationship Id="rId2" Type="http://schemas.openxmlformats.org/officeDocument/2006/relationships/slideMaster" Target="slideMasters/slideMaster2.xml"/><Relationship Id="rId29" Type="http://schemas.openxmlformats.org/officeDocument/2006/relationships/slide" Target="slides/slide20.xml"/><Relationship Id="rId24" Type="http://schemas.openxmlformats.org/officeDocument/2006/relationships/slide" Target="slides/slide15.xml"/><Relationship Id="rId40" Type="http://schemas.openxmlformats.org/officeDocument/2006/relationships/slide" Target="slides/slide31.xml"/><Relationship Id="rId45" Type="http://schemas.openxmlformats.org/officeDocument/2006/relationships/slide" Target="slides/slide36.xml"/><Relationship Id="rId66" Type="http://schemas.openxmlformats.org/officeDocument/2006/relationships/slide" Target="slides/slide5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1.xml"/><Relationship Id="rId1" Type="http://schemas.microsoft.com/office/2011/relationships/chartStyle" Target="style1.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2.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2.xml"/><Relationship Id="rId1" Type="http://schemas.microsoft.com/office/2011/relationships/chartStyle" Target="style2.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061946902654868"/>
          <c:y val="6.5268065268065265E-2"/>
          <c:w val="0.86283185840707965"/>
          <c:h val="0.81585081585081587"/>
        </c:manualLayout>
      </c:layout>
      <c:lineChart>
        <c:grouping val="standard"/>
        <c:varyColors val="0"/>
        <c:ser>
          <c:idx val="0"/>
          <c:order val="0"/>
          <c:tx>
            <c:strRef>
              <c:f>Sheet1!$A$2</c:f>
              <c:strCache>
                <c:ptCount val="1"/>
                <c:pt idx="0">
                  <c:v>i</c:v>
                </c:pt>
              </c:strCache>
            </c:strRef>
          </c:tx>
          <c:spPr>
            <a:ln w="28575">
              <a:solidFill>
                <a:srgbClr val="0000FF"/>
              </a:solidFill>
              <a:prstDash val="solid"/>
            </a:ln>
          </c:spPr>
          <c:marker>
            <c:symbol val="diamond"/>
            <c:size val="4"/>
            <c:spPr>
              <a:solidFill>
                <a:srgbClr val="0000FF"/>
              </a:solidFill>
              <a:ln w="15875">
                <a:solidFill>
                  <a:srgbClr val="0000FF"/>
                </a:solidFill>
                <a:prstDash val="solid"/>
              </a:ln>
            </c:spPr>
          </c:marker>
          <c:cat>
            <c:numRef>
              <c:f>Sheet1!$B$1:$AW$1</c:f>
              <c:numCache>
                <c:formatCode>General</c:formatCode>
                <c:ptCount val="47"/>
                <c:pt idx="0">
                  <c:v>1977</c:v>
                </c:pt>
                <c:pt idx="1">
                  <c:v>1978</c:v>
                </c:pt>
                <c:pt idx="2">
                  <c:v>1979</c:v>
                </c:pt>
                <c:pt idx="3">
                  <c:v>1980</c:v>
                </c:pt>
                <c:pt idx="4">
                  <c:v>1981</c:v>
                </c:pt>
                <c:pt idx="5">
                  <c:v>1982</c:v>
                </c:pt>
                <c:pt idx="6">
                  <c:v>1983</c:v>
                </c:pt>
                <c:pt idx="7">
                  <c:v>1984</c:v>
                </c:pt>
                <c:pt idx="8">
                  <c:v>1985</c:v>
                </c:pt>
                <c:pt idx="9">
                  <c:v>1986</c:v>
                </c:pt>
                <c:pt idx="10">
                  <c:v>1987</c:v>
                </c:pt>
                <c:pt idx="11">
                  <c:v>1988</c:v>
                </c:pt>
                <c:pt idx="12">
                  <c:v>1989</c:v>
                </c:pt>
                <c:pt idx="13">
                  <c:v>1990</c:v>
                </c:pt>
                <c:pt idx="14">
                  <c:v>1991</c:v>
                </c:pt>
                <c:pt idx="15">
                  <c:v>1992</c:v>
                </c:pt>
                <c:pt idx="16">
                  <c:v>1993</c:v>
                </c:pt>
                <c:pt idx="17">
                  <c:v>1994</c:v>
                </c:pt>
                <c:pt idx="18">
                  <c:v>1995</c:v>
                </c:pt>
                <c:pt idx="19">
                  <c:v>1996</c:v>
                </c:pt>
                <c:pt idx="20">
                  <c:v>1997</c:v>
                </c:pt>
                <c:pt idx="21">
                  <c:v>1998</c:v>
                </c:pt>
                <c:pt idx="22">
                  <c:v>1999</c:v>
                </c:pt>
                <c:pt idx="23">
                  <c:v>2000</c:v>
                </c:pt>
                <c:pt idx="24">
                  <c:v>2001</c:v>
                </c:pt>
                <c:pt idx="25">
                  <c:v>2002</c:v>
                </c:pt>
                <c:pt idx="26">
                  <c:v>2003</c:v>
                </c:pt>
                <c:pt idx="27">
                  <c:v>2004</c:v>
                </c:pt>
                <c:pt idx="28">
                  <c:v>2005</c:v>
                </c:pt>
                <c:pt idx="29">
                  <c:v>2006</c:v>
                </c:pt>
                <c:pt idx="30">
                  <c:v>2007</c:v>
                </c:pt>
                <c:pt idx="31">
                  <c:v>2008</c:v>
                </c:pt>
                <c:pt idx="32">
                  <c:v>2009</c:v>
                </c:pt>
                <c:pt idx="33">
                  <c:v>2010</c:v>
                </c:pt>
                <c:pt idx="34">
                  <c:v>2011</c:v>
                </c:pt>
                <c:pt idx="35">
                  <c:v>2012</c:v>
                </c:pt>
                <c:pt idx="36">
                  <c:v>2013</c:v>
                </c:pt>
                <c:pt idx="37">
                  <c:v>2014</c:v>
                </c:pt>
                <c:pt idx="38">
                  <c:v>2015</c:v>
                </c:pt>
                <c:pt idx="39">
                  <c:v>2016</c:v>
                </c:pt>
                <c:pt idx="40">
                  <c:v>2017</c:v>
                </c:pt>
                <c:pt idx="41">
                  <c:v>2018</c:v>
                </c:pt>
                <c:pt idx="42">
                  <c:v>2019</c:v>
                </c:pt>
                <c:pt idx="43">
                  <c:v>2020</c:v>
                </c:pt>
                <c:pt idx="44">
                  <c:v>2021</c:v>
                </c:pt>
                <c:pt idx="45">
                  <c:v>2022</c:v>
                </c:pt>
                <c:pt idx="46">
                  <c:v>2023</c:v>
                </c:pt>
              </c:numCache>
            </c:numRef>
          </c:cat>
          <c:val>
            <c:numRef>
              <c:f>Sheet1!$B$2:$AW$2</c:f>
              <c:numCache>
                <c:formatCode>General</c:formatCode>
                <c:ptCount val="47"/>
                <c:pt idx="0">
                  <c:v>64.888845643873751</c:v>
                </c:pt>
                <c:pt idx="1">
                  <c:v>63.971417817222857</c:v>
                </c:pt>
                <c:pt idx="2">
                  <c:v>63.305917359841807</c:v>
                </c:pt>
                <c:pt idx="3">
                  <c:v>63.932136020020998</c:v>
                </c:pt>
                <c:pt idx="4">
                  <c:v>67.601817472460993</c:v>
                </c:pt>
                <c:pt idx="5">
                  <c:v>70.23191049558362</c:v>
                </c:pt>
                <c:pt idx="6">
                  <c:v>69.829650640851796</c:v>
                </c:pt>
                <c:pt idx="7">
                  <c:v>73.60287312468941</c:v>
                </c:pt>
                <c:pt idx="8">
                  <c:v>71.953603569434009</c:v>
                </c:pt>
                <c:pt idx="9">
                  <c:v>73.17930478535132</c:v>
                </c:pt>
                <c:pt idx="10">
                  <c:v>81.175397388491334</c:v>
                </c:pt>
                <c:pt idx="11">
                  <c:v>76.775563280306017</c:v>
                </c:pt>
                <c:pt idx="12">
                  <c:v>80.802150004999163</c:v>
                </c:pt>
                <c:pt idx="13">
                  <c:v>78.606603332381496</c:v>
                </c:pt>
                <c:pt idx="14">
                  <c:v>86.150302684644444</c:v>
                </c:pt>
                <c:pt idx="15">
                  <c:v>90.754167676851452</c:v>
                </c:pt>
                <c:pt idx="16">
                  <c:v>92.267274456408387</c:v>
                </c:pt>
                <c:pt idx="17">
                  <c:v>102.17489396133988</c:v>
                </c:pt>
                <c:pt idx="18">
                  <c:v>101.16644994760129</c:v>
                </c:pt>
                <c:pt idx="19">
                  <c:v>99.173626779479108</c:v>
                </c:pt>
                <c:pt idx="20">
                  <c:v>98.770081302397713</c:v>
                </c:pt>
                <c:pt idx="21">
                  <c:v>101.32909036232627</c:v>
                </c:pt>
                <c:pt idx="22">
                  <c:v>107.83811423694065</c:v>
                </c:pt>
                <c:pt idx="23">
                  <c:v>105.32252053010571</c:v>
                </c:pt>
                <c:pt idx="24">
                  <c:v>109.84901685409038</c:v>
                </c:pt>
                <c:pt idx="25">
                  <c:v>115.39155631595874</c:v>
                </c:pt>
                <c:pt idx="26">
                  <c:v>121.94447736894521</c:v>
                </c:pt>
                <c:pt idx="27">
                  <c:v>117.07000959372353</c:v>
                </c:pt>
                <c:pt idx="28">
                  <c:v>115.28880062186812</c:v>
                </c:pt>
                <c:pt idx="29">
                  <c:v>120.28489286299538</c:v>
                </c:pt>
                <c:pt idx="30">
                  <c:v>132.80635188597512</c:v>
                </c:pt>
                <c:pt idx="31">
                  <c:v>126.93142169011072</c:v>
                </c:pt>
                <c:pt idx="32">
                  <c:v>116.9657795398805</c:v>
                </c:pt>
                <c:pt idx="33">
                  <c:v>126.6194599791517</c:v>
                </c:pt>
                <c:pt idx="34">
                  <c:v>125.41961263434618</c:v>
                </c:pt>
                <c:pt idx="35">
                  <c:v>129.00834055870538</c:v>
                </c:pt>
                <c:pt idx="36">
                  <c:v>133.54502221458341</c:v>
                </c:pt>
                <c:pt idx="37">
                  <c:v>129.4846737372207</c:v>
                </c:pt>
                <c:pt idx="38">
                  <c:v>129.432604861079</c:v>
                </c:pt>
                <c:pt idx="39">
                  <c:v>130.34942461914017</c:v>
                </c:pt>
                <c:pt idx="40">
                  <c:v>128.09052814205347</c:v>
                </c:pt>
                <c:pt idx="41">
                  <c:v>125.50557760243055</c:v>
                </c:pt>
                <c:pt idx="42">
                  <c:v>130.46556692225806</c:v>
                </c:pt>
                <c:pt idx="43">
                  <c:v>121.18280429181806</c:v>
                </c:pt>
                <c:pt idx="44">
                  <c:v>131.86846113116979</c:v>
                </c:pt>
                <c:pt idx="45">
                  <c:v>130.74969908713456</c:v>
                </c:pt>
                <c:pt idx="46">
                  <c:v>134.02591697574755</c:v>
                </c:pt>
              </c:numCache>
            </c:numRef>
          </c:val>
          <c:smooth val="0"/>
          <c:extLst>
            <c:ext xmlns:c16="http://schemas.microsoft.com/office/drawing/2014/chart" uri="{C3380CC4-5D6E-409C-BE32-E72D297353CC}">
              <c16:uniqueId val="{00000000-43BA-4144-99CD-C493F41F57EF}"/>
            </c:ext>
          </c:extLst>
        </c:ser>
        <c:ser>
          <c:idx val="1"/>
          <c:order val="1"/>
          <c:tx>
            <c:strRef>
              <c:f>Sheet1!$A$3</c:f>
              <c:strCache>
                <c:ptCount val="1"/>
                <c:pt idx="0">
                  <c:v>m</c:v>
                </c:pt>
              </c:strCache>
            </c:strRef>
          </c:tx>
          <c:spPr>
            <a:ln w="28575">
              <a:solidFill>
                <a:srgbClr val="000000"/>
              </a:solidFill>
              <a:prstDash val="solid"/>
            </a:ln>
          </c:spPr>
          <c:marker>
            <c:symbol val="diamond"/>
            <c:size val="4"/>
            <c:spPr>
              <a:solidFill>
                <a:srgbClr val="000000"/>
              </a:solidFill>
              <a:ln w="15875">
                <a:solidFill>
                  <a:srgbClr val="000000"/>
                </a:solidFill>
                <a:prstDash val="solid"/>
              </a:ln>
            </c:spPr>
          </c:marker>
          <c:cat>
            <c:numRef>
              <c:f>Sheet1!$B$1:$AW$1</c:f>
              <c:numCache>
                <c:formatCode>General</c:formatCode>
                <c:ptCount val="47"/>
                <c:pt idx="0">
                  <c:v>1977</c:v>
                </c:pt>
                <c:pt idx="1">
                  <c:v>1978</c:v>
                </c:pt>
                <c:pt idx="2">
                  <c:v>1979</c:v>
                </c:pt>
                <c:pt idx="3">
                  <c:v>1980</c:v>
                </c:pt>
                <c:pt idx="4">
                  <c:v>1981</c:v>
                </c:pt>
                <c:pt idx="5">
                  <c:v>1982</c:v>
                </c:pt>
                <c:pt idx="6">
                  <c:v>1983</c:v>
                </c:pt>
                <c:pt idx="7">
                  <c:v>1984</c:v>
                </c:pt>
                <c:pt idx="8">
                  <c:v>1985</c:v>
                </c:pt>
                <c:pt idx="9">
                  <c:v>1986</c:v>
                </c:pt>
                <c:pt idx="10">
                  <c:v>1987</c:v>
                </c:pt>
                <c:pt idx="11">
                  <c:v>1988</c:v>
                </c:pt>
                <c:pt idx="12">
                  <c:v>1989</c:v>
                </c:pt>
                <c:pt idx="13">
                  <c:v>1990</c:v>
                </c:pt>
                <c:pt idx="14">
                  <c:v>1991</c:v>
                </c:pt>
                <c:pt idx="15">
                  <c:v>1992</c:v>
                </c:pt>
                <c:pt idx="16">
                  <c:v>1993</c:v>
                </c:pt>
                <c:pt idx="17">
                  <c:v>1994</c:v>
                </c:pt>
                <c:pt idx="18">
                  <c:v>1995</c:v>
                </c:pt>
                <c:pt idx="19">
                  <c:v>1996</c:v>
                </c:pt>
                <c:pt idx="20">
                  <c:v>1997</c:v>
                </c:pt>
                <c:pt idx="21">
                  <c:v>1998</c:v>
                </c:pt>
                <c:pt idx="22">
                  <c:v>1999</c:v>
                </c:pt>
                <c:pt idx="23">
                  <c:v>2000</c:v>
                </c:pt>
                <c:pt idx="24">
                  <c:v>2001</c:v>
                </c:pt>
                <c:pt idx="25">
                  <c:v>2002</c:v>
                </c:pt>
                <c:pt idx="26">
                  <c:v>2003</c:v>
                </c:pt>
                <c:pt idx="27">
                  <c:v>2004</c:v>
                </c:pt>
                <c:pt idx="28">
                  <c:v>2005</c:v>
                </c:pt>
                <c:pt idx="29">
                  <c:v>2006</c:v>
                </c:pt>
                <c:pt idx="30">
                  <c:v>2007</c:v>
                </c:pt>
                <c:pt idx="31">
                  <c:v>2008</c:v>
                </c:pt>
                <c:pt idx="32">
                  <c:v>2009</c:v>
                </c:pt>
                <c:pt idx="33">
                  <c:v>2010</c:v>
                </c:pt>
                <c:pt idx="34">
                  <c:v>2011</c:v>
                </c:pt>
                <c:pt idx="35">
                  <c:v>2012</c:v>
                </c:pt>
                <c:pt idx="36">
                  <c:v>2013</c:v>
                </c:pt>
                <c:pt idx="37">
                  <c:v>2014</c:v>
                </c:pt>
                <c:pt idx="38">
                  <c:v>2015</c:v>
                </c:pt>
                <c:pt idx="39">
                  <c:v>2016</c:v>
                </c:pt>
                <c:pt idx="40">
                  <c:v>2017</c:v>
                </c:pt>
                <c:pt idx="41">
                  <c:v>2018</c:v>
                </c:pt>
                <c:pt idx="42">
                  <c:v>2019</c:v>
                </c:pt>
                <c:pt idx="43">
                  <c:v>2020</c:v>
                </c:pt>
                <c:pt idx="44">
                  <c:v>2021</c:v>
                </c:pt>
                <c:pt idx="45">
                  <c:v>2022</c:v>
                </c:pt>
                <c:pt idx="46">
                  <c:v>2023</c:v>
                </c:pt>
              </c:numCache>
            </c:numRef>
          </c:cat>
          <c:val>
            <c:numRef>
              <c:f>Sheet1!$B$3:$AW$3</c:f>
              <c:numCache>
                <c:formatCode>General</c:formatCode>
                <c:ptCount val="47"/>
                <c:pt idx="3">
                  <c:v>26.447349365727174</c:v>
                </c:pt>
                <c:pt idx="4">
                  <c:v>30.037163872372151</c:v>
                </c:pt>
                <c:pt idx="5">
                  <c:v>34.589243367440197</c:v>
                </c:pt>
                <c:pt idx="6">
                  <c:v>38.000305511309328</c:v>
                </c:pt>
                <c:pt idx="7">
                  <c:v>38.444892703698123</c:v>
                </c:pt>
                <c:pt idx="8">
                  <c:v>37.452667166466206</c:v>
                </c:pt>
                <c:pt idx="9">
                  <c:v>40.627086251854713</c:v>
                </c:pt>
                <c:pt idx="10">
                  <c:v>42.736374703044547</c:v>
                </c:pt>
                <c:pt idx="11">
                  <c:v>40.779420866572288</c:v>
                </c:pt>
                <c:pt idx="12">
                  <c:v>43.03718046941605</c:v>
                </c:pt>
                <c:pt idx="13">
                  <c:v>43.16081727532324</c:v>
                </c:pt>
                <c:pt idx="14">
                  <c:v>45.034290385132394</c:v>
                </c:pt>
                <c:pt idx="15">
                  <c:v>46.0052505069959</c:v>
                </c:pt>
                <c:pt idx="16">
                  <c:v>47.86206510298522</c:v>
                </c:pt>
                <c:pt idx="17">
                  <c:v>45.765295292310931</c:v>
                </c:pt>
                <c:pt idx="18">
                  <c:v>47.096294005703186</c:v>
                </c:pt>
                <c:pt idx="19">
                  <c:v>43.262759287022114</c:v>
                </c:pt>
                <c:pt idx="20">
                  <c:v>43.962307988879779</c:v>
                </c:pt>
                <c:pt idx="21">
                  <c:v>42.94380524495179</c:v>
                </c:pt>
                <c:pt idx="22">
                  <c:v>41.912333415619187</c:v>
                </c:pt>
                <c:pt idx="23">
                  <c:v>42.584286568012168</c:v>
                </c:pt>
                <c:pt idx="24">
                  <c:v>41.759885176387847</c:v>
                </c:pt>
                <c:pt idx="25">
                  <c:v>43.252925711585149</c:v>
                </c:pt>
                <c:pt idx="26">
                  <c:v>42.148624354421806</c:v>
                </c:pt>
                <c:pt idx="27">
                  <c:v>43.309748901807531</c:v>
                </c:pt>
                <c:pt idx="28">
                  <c:v>40.263408722667975</c:v>
                </c:pt>
                <c:pt idx="29">
                  <c:v>39.765629249524515</c:v>
                </c:pt>
                <c:pt idx="30">
                  <c:v>34.472224552872646</c:v>
                </c:pt>
                <c:pt idx="31">
                  <c:v>33.029512099786089</c:v>
                </c:pt>
                <c:pt idx="32">
                  <c:v>31.569309140043583</c:v>
                </c:pt>
                <c:pt idx="33">
                  <c:v>32.109554476099532</c:v>
                </c:pt>
                <c:pt idx="34">
                  <c:v>32.797799714742062</c:v>
                </c:pt>
                <c:pt idx="35">
                  <c:v>31.329817081800183</c:v>
                </c:pt>
                <c:pt idx="36">
                  <c:v>31.388289937570427</c:v>
                </c:pt>
                <c:pt idx="37">
                  <c:v>28.806122657729414</c:v>
                </c:pt>
                <c:pt idx="38">
                  <c:v>28.79387834313961</c:v>
                </c:pt>
                <c:pt idx="39">
                  <c:v>29.953783843100254</c:v>
                </c:pt>
                <c:pt idx="40">
                  <c:v>28.234114763209526</c:v>
                </c:pt>
                <c:pt idx="41">
                  <c:v>27.98302269048196</c:v>
                </c:pt>
                <c:pt idx="42">
                  <c:v>29.510902599514804</c:v>
                </c:pt>
                <c:pt idx="43">
                  <c:v>28.786930843398203</c:v>
                </c:pt>
                <c:pt idx="44">
                  <c:v>30.057547401038157</c:v>
                </c:pt>
                <c:pt idx="45">
                  <c:v>27.882975279110681</c:v>
                </c:pt>
                <c:pt idx="46">
                  <c:v>27.215009930910171</c:v>
                </c:pt>
              </c:numCache>
            </c:numRef>
          </c:val>
          <c:smooth val="0"/>
          <c:extLst>
            <c:ext xmlns:c16="http://schemas.microsoft.com/office/drawing/2014/chart" uri="{C3380CC4-5D6E-409C-BE32-E72D297353CC}">
              <c16:uniqueId val="{00000001-43BA-4144-99CD-C493F41F57EF}"/>
            </c:ext>
          </c:extLst>
        </c:ser>
        <c:dLbls>
          <c:showLegendKey val="0"/>
          <c:showVal val="0"/>
          <c:showCatName val="0"/>
          <c:showSerName val="0"/>
          <c:showPercent val="0"/>
          <c:showBubbleSize val="0"/>
        </c:dLbls>
        <c:marker val="1"/>
        <c:smooth val="0"/>
        <c:axId val="400854576"/>
        <c:axId val="400856536"/>
      </c:lineChart>
      <c:catAx>
        <c:axId val="400854576"/>
        <c:scaling>
          <c:orientation val="minMax"/>
        </c:scaling>
        <c:delete val="0"/>
        <c:axPos val="b"/>
        <c:numFmt formatCode="General" sourceLinked="1"/>
        <c:majorTickMark val="out"/>
        <c:minorTickMark val="none"/>
        <c:tickLblPos val="nextTo"/>
        <c:spPr>
          <a:ln w="3002">
            <a:solidFill>
              <a:schemeClr val="tx1"/>
            </a:solidFill>
            <a:prstDash val="solid"/>
          </a:ln>
        </c:spPr>
        <c:txPr>
          <a:bodyPr rot="-2700000" vert="horz"/>
          <a:lstStyle/>
          <a:p>
            <a:pPr>
              <a:defRPr sz="900" b="1" i="0" u="none" strike="noStrike" baseline="0">
                <a:solidFill>
                  <a:schemeClr val="tx1"/>
                </a:solidFill>
                <a:latin typeface="+mn-lt"/>
                <a:ea typeface="Arial"/>
                <a:cs typeface="Arial"/>
              </a:defRPr>
            </a:pPr>
            <a:endParaRPr lang="cs-CZ"/>
          </a:p>
        </c:txPr>
        <c:crossAx val="400856536"/>
        <c:crosses val="autoZero"/>
        <c:auto val="1"/>
        <c:lblAlgn val="ctr"/>
        <c:lblOffset val="40"/>
        <c:tickLblSkip val="2"/>
        <c:tickMarkSkip val="1"/>
        <c:noMultiLvlLbl val="0"/>
      </c:catAx>
      <c:valAx>
        <c:axId val="400856536"/>
        <c:scaling>
          <c:orientation val="minMax"/>
        </c:scaling>
        <c:delete val="0"/>
        <c:axPos val="l"/>
        <c:majorGridlines>
          <c:spPr>
            <a:ln w="12009">
              <a:solidFill>
                <a:srgbClr val="969696"/>
              </a:solidFill>
              <a:prstDash val="sysDash"/>
            </a:ln>
          </c:spPr>
        </c:majorGridlines>
        <c:numFmt formatCode="0" sourceLinked="0"/>
        <c:majorTickMark val="out"/>
        <c:minorTickMark val="none"/>
        <c:tickLblPos val="nextTo"/>
        <c:spPr>
          <a:ln w="3002">
            <a:solidFill>
              <a:schemeClr val="tx1"/>
            </a:solidFill>
            <a:prstDash val="solid"/>
          </a:ln>
        </c:spPr>
        <c:txPr>
          <a:bodyPr rot="0" vert="horz"/>
          <a:lstStyle/>
          <a:p>
            <a:pPr>
              <a:defRPr sz="1100" b="1" i="0" u="none" strike="noStrike" baseline="0">
                <a:solidFill>
                  <a:schemeClr val="tx1"/>
                </a:solidFill>
                <a:latin typeface="+mn-lt"/>
                <a:ea typeface="Arial"/>
                <a:cs typeface="Arial"/>
              </a:defRPr>
            </a:pPr>
            <a:endParaRPr lang="cs-CZ"/>
          </a:p>
        </c:txPr>
        <c:crossAx val="400854576"/>
        <c:crosses val="autoZero"/>
        <c:crossBetween val="between"/>
      </c:valAx>
      <c:spPr>
        <a:noFill/>
        <a:ln w="24017">
          <a:noFill/>
        </a:ln>
      </c:spPr>
    </c:plotArea>
    <c:plotVisOnly val="1"/>
    <c:dispBlanksAs val="gap"/>
    <c:showDLblsOverMax val="0"/>
  </c:chart>
  <c:spPr>
    <a:noFill/>
    <a:ln>
      <a:noFill/>
    </a:ln>
  </c:spPr>
  <c:txPr>
    <a:bodyPr/>
    <a:lstStyle/>
    <a:p>
      <a:pPr>
        <a:defRPr sz="946" b="1" i="0" u="none" strike="noStrike" baseline="0">
          <a:solidFill>
            <a:schemeClr val="tx1"/>
          </a:solidFill>
          <a:latin typeface="Tahoma"/>
          <a:ea typeface="Tahoma"/>
          <a:cs typeface="Tahoma"/>
        </a:defRPr>
      </a:pPr>
      <a:endParaRPr lang="cs-CZ"/>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061946902654868"/>
          <c:y val="6.5268065268065265E-2"/>
          <c:w val="0.86283185840707965"/>
          <c:h val="0.80868143105896662"/>
        </c:manualLayout>
      </c:layout>
      <c:lineChart>
        <c:grouping val="standard"/>
        <c:varyColors val="0"/>
        <c:ser>
          <c:idx val="0"/>
          <c:order val="0"/>
          <c:tx>
            <c:strRef>
              <c:f>Sheet1!$A$2</c:f>
              <c:strCache>
                <c:ptCount val="1"/>
                <c:pt idx="0">
                  <c:v>i</c:v>
                </c:pt>
              </c:strCache>
            </c:strRef>
          </c:tx>
          <c:spPr>
            <a:ln w="28575">
              <a:solidFill>
                <a:srgbClr val="0000FF"/>
              </a:solidFill>
              <a:prstDash val="solid"/>
            </a:ln>
          </c:spPr>
          <c:marker>
            <c:symbol val="diamond"/>
            <c:size val="4"/>
            <c:spPr>
              <a:solidFill>
                <a:srgbClr val="0000FF"/>
              </a:solidFill>
              <a:ln w="15875">
                <a:solidFill>
                  <a:srgbClr val="0000FF"/>
                </a:solidFill>
                <a:prstDash val="solid"/>
              </a:ln>
            </c:spPr>
          </c:marker>
          <c:cat>
            <c:numRef>
              <c:f>Sheet1!$B$1:$AW$1</c:f>
              <c:numCache>
                <c:formatCode>General</c:formatCode>
                <c:ptCount val="47"/>
                <c:pt idx="0">
                  <c:v>1977</c:v>
                </c:pt>
                <c:pt idx="1">
                  <c:v>1978</c:v>
                </c:pt>
                <c:pt idx="2">
                  <c:v>1979</c:v>
                </c:pt>
                <c:pt idx="3">
                  <c:v>1980</c:v>
                </c:pt>
                <c:pt idx="4">
                  <c:v>1981</c:v>
                </c:pt>
                <c:pt idx="5">
                  <c:v>1982</c:v>
                </c:pt>
                <c:pt idx="6">
                  <c:v>1983</c:v>
                </c:pt>
                <c:pt idx="7">
                  <c:v>1984</c:v>
                </c:pt>
                <c:pt idx="8">
                  <c:v>1985</c:v>
                </c:pt>
                <c:pt idx="9">
                  <c:v>1986</c:v>
                </c:pt>
                <c:pt idx="10">
                  <c:v>1987</c:v>
                </c:pt>
                <c:pt idx="11">
                  <c:v>1988</c:v>
                </c:pt>
                <c:pt idx="12">
                  <c:v>1989</c:v>
                </c:pt>
                <c:pt idx="13">
                  <c:v>1990</c:v>
                </c:pt>
                <c:pt idx="14">
                  <c:v>1991</c:v>
                </c:pt>
                <c:pt idx="15">
                  <c:v>1992</c:v>
                </c:pt>
                <c:pt idx="16">
                  <c:v>1993</c:v>
                </c:pt>
                <c:pt idx="17">
                  <c:v>1994</c:v>
                </c:pt>
                <c:pt idx="18">
                  <c:v>1995</c:v>
                </c:pt>
                <c:pt idx="19">
                  <c:v>1996</c:v>
                </c:pt>
                <c:pt idx="20">
                  <c:v>1997</c:v>
                </c:pt>
                <c:pt idx="21">
                  <c:v>1998</c:v>
                </c:pt>
                <c:pt idx="22">
                  <c:v>1999</c:v>
                </c:pt>
                <c:pt idx="23">
                  <c:v>2000</c:v>
                </c:pt>
                <c:pt idx="24">
                  <c:v>2001</c:v>
                </c:pt>
                <c:pt idx="25">
                  <c:v>2002</c:v>
                </c:pt>
                <c:pt idx="26">
                  <c:v>2003</c:v>
                </c:pt>
                <c:pt idx="27">
                  <c:v>2004</c:v>
                </c:pt>
                <c:pt idx="28">
                  <c:v>2005</c:v>
                </c:pt>
                <c:pt idx="29">
                  <c:v>2006</c:v>
                </c:pt>
                <c:pt idx="30">
                  <c:v>2007</c:v>
                </c:pt>
                <c:pt idx="31">
                  <c:v>2008</c:v>
                </c:pt>
                <c:pt idx="32">
                  <c:v>2009</c:v>
                </c:pt>
                <c:pt idx="33">
                  <c:v>2010</c:v>
                </c:pt>
                <c:pt idx="34">
                  <c:v>2011</c:v>
                </c:pt>
                <c:pt idx="35">
                  <c:v>2012</c:v>
                </c:pt>
                <c:pt idx="36">
                  <c:v>2013</c:v>
                </c:pt>
                <c:pt idx="37">
                  <c:v>2014</c:v>
                </c:pt>
                <c:pt idx="38">
                  <c:v>2015</c:v>
                </c:pt>
                <c:pt idx="39">
                  <c:v>2016</c:v>
                </c:pt>
                <c:pt idx="40">
                  <c:v>2017</c:v>
                </c:pt>
                <c:pt idx="41">
                  <c:v>2018</c:v>
                </c:pt>
                <c:pt idx="42">
                  <c:v>2019</c:v>
                </c:pt>
                <c:pt idx="43">
                  <c:v>2020</c:v>
                </c:pt>
                <c:pt idx="44">
                  <c:v>2021</c:v>
                </c:pt>
                <c:pt idx="45">
                  <c:v>2022</c:v>
                </c:pt>
                <c:pt idx="46">
                  <c:v>2023</c:v>
                </c:pt>
              </c:numCache>
            </c:numRef>
          </c:cat>
          <c:val>
            <c:numRef>
              <c:f>Sheet1!$B$2:$AW$2</c:f>
              <c:numCache>
                <c:formatCode>General</c:formatCode>
                <c:ptCount val="47"/>
                <c:pt idx="0">
                  <c:v>52.397903801348384</c:v>
                </c:pt>
                <c:pt idx="1">
                  <c:v>55.393444680026867</c:v>
                </c:pt>
                <c:pt idx="2">
                  <c:v>53.796010383666705</c:v>
                </c:pt>
                <c:pt idx="3">
                  <c:v>57.773981882253935</c:v>
                </c:pt>
                <c:pt idx="4">
                  <c:v>59.526234606706154</c:v>
                </c:pt>
                <c:pt idx="5">
                  <c:v>61.090633847394535</c:v>
                </c:pt>
                <c:pt idx="6">
                  <c:v>64.006928112370076</c:v>
                </c:pt>
                <c:pt idx="7">
                  <c:v>63.473743646898775</c:v>
                </c:pt>
                <c:pt idx="8">
                  <c:v>67.016236409460589</c:v>
                </c:pt>
                <c:pt idx="9">
                  <c:v>69.496677463607242</c:v>
                </c:pt>
                <c:pt idx="10">
                  <c:v>70.442920861601365</c:v>
                </c:pt>
                <c:pt idx="11">
                  <c:v>77.170321198703448</c:v>
                </c:pt>
                <c:pt idx="12">
                  <c:v>77.254876421090088</c:v>
                </c:pt>
                <c:pt idx="13">
                  <c:v>76.16963225988512</c:v>
                </c:pt>
                <c:pt idx="14">
                  <c:v>84.661902482069507</c:v>
                </c:pt>
                <c:pt idx="15">
                  <c:v>85.579246573379521</c:v>
                </c:pt>
                <c:pt idx="16">
                  <c:v>86.842318059200238</c:v>
                </c:pt>
                <c:pt idx="17">
                  <c:v>89.36963550170185</c:v>
                </c:pt>
                <c:pt idx="18">
                  <c:v>91.299784620355723</c:v>
                </c:pt>
                <c:pt idx="19">
                  <c:v>93.892396643049523</c:v>
                </c:pt>
                <c:pt idx="20">
                  <c:v>97.00442801223879</c:v>
                </c:pt>
                <c:pt idx="21">
                  <c:v>96.724309506393496</c:v>
                </c:pt>
                <c:pt idx="22">
                  <c:v>96.754053856457247</c:v>
                </c:pt>
                <c:pt idx="23">
                  <c:v>96.742470476173466</c:v>
                </c:pt>
                <c:pt idx="24">
                  <c:v>98.950102287173067</c:v>
                </c:pt>
                <c:pt idx="25">
                  <c:v>102.83844056728452</c:v>
                </c:pt>
                <c:pt idx="26">
                  <c:v>99.164225356525677</c:v>
                </c:pt>
                <c:pt idx="27">
                  <c:v>99.403904857767429</c:v>
                </c:pt>
                <c:pt idx="28">
                  <c:v>97.386968872036078</c:v>
                </c:pt>
                <c:pt idx="29">
                  <c:v>92.910016621534382</c:v>
                </c:pt>
                <c:pt idx="30">
                  <c:v>91.938862064388644</c:v>
                </c:pt>
                <c:pt idx="31">
                  <c:v>93.342082889043922</c:v>
                </c:pt>
                <c:pt idx="32">
                  <c:v>92.015613625317599</c:v>
                </c:pt>
                <c:pt idx="33">
                  <c:v>91.722730551652987</c:v>
                </c:pt>
                <c:pt idx="34">
                  <c:v>88.356365417300267</c:v>
                </c:pt>
                <c:pt idx="35">
                  <c:v>84.293597356628922</c:v>
                </c:pt>
                <c:pt idx="36">
                  <c:v>84.599151528006232</c:v>
                </c:pt>
                <c:pt idx="37">
                  <c:v>85.37452268770565</c:v>
                </c:pt>
                <c:pt idx="38">
                  <c:v>80.668852407229068</c:v>
                </c:pt>
                <c:pt idx="39">
                  <c:v>77.007857185178267</c:v>
                </c:pt>
                <c:pt idx="40">
                  <c:v>72.602633359839288</c:v>
                </c:pt>
                <c:pt idx="41">
                  <c:v>70.420322671327767</c:v>
                </c:pt>
                <c:pt idx="42">
                  <c:v>68.476606839792225</c:v>
                </c:pt>
                <c:pt idx="43">
                  <c:v>64.397881334677663</c:v>
                </c:pt>
                <c:pt idx="44">
                  <c:v>66.274033119139048</c:v>
                </c:pt>
                <c:pt idx="45">
                  <c:v>65.351192703426193</c:v>
                </c:pt>
                <c:pt idx="46">
                  <c:v>64.269805894483852</c:v>
                </c:pt>
              </c:numCache>
            </c:numRef>
          </c:val>
          <c:smooth val="0"/>
          <c:extLst>
            <c:ext xmlns:c16="http://schemas.microsoft.com/office/drawing/2014/chart" uri="{C3380CC4-5D6E-409C-BE32-E72D297353CC}">
              <c16:uniqueId val="{00000000-F43B-4B29-AE8F-2570D3E27DB9}"/>
            </c:ext>
          </c:extLst>
        </c:ser>
        <c:ser>
          <c:idx val="1"/>
          <c:order val="1"/>
          <c:tx>
            <c:strRef>
              <c:f>Sheet1!$A$3</c:f>
              <c:strCache>
                <c:ptCount val="1"/>
                <c:pt idx="0">
                  <c:v>m</c:v>
                </c:pt>
              </c:strCache>
            </c:strRef>
          </c:tx>
          <c:spPr>
            <a:ln w="28575">
              <a:solidFill>
                <a:srgbClr val="000000"/>
              </a:solidFill>
              <a:prstDash val="solid"/>
            </a:ln>
          </c:spPr>
          <c:marker>
            <c:symbol val="diamond"/>
            <c:size val="4"/>
            <c:spPr>
              <a:solidFill>
                <a:srgbClr val="000000"/>
              </a:solidFill>
              <a:ln w="15875">
                <a:solidFill>
                  <a:srgbClr val="000000"/>
                </a:solidFill>
                <a:prstDash val="solid"/>
              </a:ln>
            </c:spPr>
          </c:marker>
          <c:cat>
            <c:numRef>
              <c:f>Sheet1!$B$1:$AW$1</c:f>
              <c:numCache>
                <c:formatCode>General</c:formatCode>
                <c:ptCount val="47"/>
                <c:pt idx="0">
                  <c:v>1977</c:v>
                </c:pt>
                <c:pt idx="1">
                  <c:v>1978</c:v>
                </c:pt>
                <c:pt idx="2">
                  <c:v>1979</c:v>
                </c:pt>
                <c:pt idx="3">
                  <c:v>1980</c:v>
                </c:pt>
                <c:pt idx="4">
                  <c:v>1981</c:v>
                </c:pt>
                <c:pt idx="5">
                  <c:v>1982</c:v>
                </c:pt>
                <c:pt idx="6">
                  <c:v>1983</c:v>
                </c:pt>
                <c:pt idx="7">
                  <c:v>1984</c:v>
                </c:pt>
                <c:pt idx="8">
                  <c:v>1985</c:v>
                </c:pt>
                <c:pt idx="9">
                  <c:v>1986</c:v>
                </c:pt>
                <c:pt idx="10">
                  <c:v>1987</c:v>
                </c:pt>
                <c:pt idx="11">
                  <c:v>1988</c:v>
                </c:pt>
                <c:pt idx="12">
                  <c:v>1989</c:v>
                </c:pt>
                <c:pt idx="13">
                  <c:v>1990</c:v>
                </c:pt>
                <c:pt idx="14">
                  <c:v>1991</c:v>
                </c:pt>
                <c:pt idx="15">
                  <c:v>1992</c:v>
                </c:pt>
                <c:pt idx="16">
                  <c:v>1993</c:v>
                </c:pt>
                <c:pt idx="17">
                  <c:v>1994</c:v>
                </c:pt>
                <c:pt idx="18">
                  <c:v>1995</c:v>
                </c:pt>
                <c:pt idx="19">
                  <c:v>1996</c:v>
                </c:pt>
                <c:pt idx="20">
                  <c:v>1997</c:v>
                </c:pt>
                <c:pt idx="21">
                  <c:v>1998</c:v>
                </c:pt>
                <c:pt idx="22">
                  <c:v>1999</c:v>
                </c:pt>
                <c:pt idx="23">
                  <c:v>2000</c:v>
                </c:pt>
                <c:pt idx="24">
                  <c:v>2001</c:v>
                </c:pt>
                <c:pt idx="25">
                  <c:v>2002</c:v>
                </c:pt>
                <c:pt idx="26">
                  <c:v>2003</c:v>
                </c:pt>
                <c:pt idx="27">
                  <c:v>2004</c:v>
                </c:pt>
                <c:pt idx="28">
                  <c:v>2005</c:v>
                </c:pt>
                <c:pt idx="29">
                  <c:v>2006</c:v>
                </c:pt>
                <c:pt idx="30">
                  <c:v>2007</c:v>
                </c:pt>
                <c:pt idx="31">
                  <c:v>2008</c:v>
                </c:pt>
                <c:pt idx="32">
                  <c:v>2009</c:v>
                </c:pt>
                <c:pt idx="33">
                  <c:v>2010</c:v>
                </c:pt>
                <c:pt idx="34">
                  <c:v>2011</c:v>
                </c:pt>
                <c:pt idx="35">
                  <c:v>2012</c:v>
                </c:pt>
                <c:pt idx="36">
                  <c:v>2013</c:v>
                </c:pt>
                <c:pt idx="37">
                  <c:v>2014</c:v>
                </c:pt>
                <c:pt idx="38">
                  <c:v>2015</c:v>
                </c:pt>
                <c:pt idx="39">
                  <c:v>2016</c:v>
                </c:pt>
                <c:pt idx="40">
                  <c:v>2017</c:v>
                </c:pt>
                <c:pt idx="41">
                  <c:v>2018</c:v>
                </c:pt>
                <c:pt idx="42">
                  <c:v>2019</c:v>
                </c:pt>
                <c:pt idx="43">
                  <c:v>2020</c:v>
                </c:pt>
                <c:pt idx="44">
                  <c:v>2021</c:v>
                </c:pt>
                <c:pt idx="45">
                  <c:v>2022</c:v>
                </c:pt>
                <c:pt idx="46">
                  <c:v>2023</c:v>
                </c:pt>
              </c:numCache>
            </c:numRef>
          </c:cat>
          <c:val>
            <c:numRef>
              <c:f>Sheet1!$B$3:$AW$3</c:f>
              <c:numCache>
                <c:formatCode>General</c:formatCode>
                <c:ptCount val="47"/>
                <c:pt idx="3">
                  <c:v>38.53993361875515</c:v>
                </c:pt>
                <c:pt idx="4">
                  <c:v>44.780012324863037</c:v>
                </c:pt>
                <c:pt idx="5">
                  <c:v>47.444244048931367</c:v>
                </c:pt>
                <c:pt idx="6">
                  <c:v>48.534077865745957</c:v>
                </c:pt>
                <c:pt idx="7">
                  <c:v>48.247063985026678</c:v>
                </c:pt>
                <c:pt idx="8">
                  <c:v>49.382670229793987</c:v>
                </c:pt>
                <c:pt idx="9">
                  <c:v>51.909010799414041</c:v>
                </c:pt>
                <c:pt idx="10">
                  <c:v>51.658094057030944</c:v>
                </c:pt>
                <c:pt idx="11">
                  <c:v>55.583931508984676</c:v>
                </c:pt>
                <c:pt idx="12">
                  <c:v>56.61084106464758</c:v>
                </c:pt>
                <c:pt idx="13">
                  <c:v>57.7856007724032</c:v>
                </c:pt>
                <c:pt idx="14">
                  <c:v>60.015193869235986</c:v>
                </c:pt>
                <c:pt idx="15">
                  <c:v>59.370881056290536</c:v>
                </c:pt>
                <c:pt idx="16">
                  <c:v>58.862529374575018</c:v>
                </c:pt>
                <c:pt idx="17">
                  <c:v>61.852195141348908</c:v>
                </c:pt>
                <c:pt idx="18">
                  <c:v>61.549287027661023</c:v>
                </c:pt>
                <c:pt idx="19">
                  <c:v>59.410827780946754</c:v>
                </c:pt>
                <c:pt idx="20">
                  <c:v>60.277693545126688</c:v>
                </c:pt>
                <c:pt idx="21">
                  <c:v>59.250915034962439</c:v>
                </c:pt>
                <c:pt idx="22">
                  <c:v>59.942290826278338</c:v>
                </c:pt>
                <c:pt idx="23">
                  <c:v>59.287068807054993</c:v>
                </c:pt>
                <c:pt idx="24">
                  <c:v>59.080937432025308</c:v>
                </c:pt>
                <c:pt idx="25">
                  <c:v>59.257786278337036</c:v>
                </c:pt>
                <c:pt idx="26">
                  <c:v>60.787298882512623</c:v>
                </c:pt>
                <c:pt idx="27">
                  <c:v>59.193301789438706</c:v>
                </c:pt>
                <c:pt idx="28">
                  <c:v>54.111796556425347</c:v>
                </c:pt>
                <c:pt idx="29">
                  <c:v>51.577699675932763</c:v>
                </c:pt>
                <c:pt idx="30">
                  <c:v>47.303337333764489</c:v>
                </c:pt>
                <c:pt idx="31">
                  <c:v>46.478663820737211</c:v>
                </c:pt>
                <c:pt idx="32">
                  <c:v>45.084946993446032</c:v>
                </c:pt>
                <c:pt idx="33">
                  <c:v>44.139020238036039</c:v>
                </c:pt>
                <c:pt idx="34">
                  <c:v>40.894982303130178</c:v>
                </c:pt>
                <c:pt idx="35">
                  <c:v>40.389941141820394</c:v>
                </c:pt>
                <c:pt idx="36">
                  <c:v>38.043399870751472</c:v>
                </c:pt>
                <c:pt idx="37">
                  <c:v>36.849082355747186</c:v>
                </c:pt>
                <c:pt idx="38">
                  <c:v>36.594317560012755</c:v>
                </c:pt>
                <c:pt idx="39">
                  <c:v>35.280152378236004</c:v>
                </c:pt>
                <c:pt idx="40">
                  <c:v>35.103655939272507</c:v>
                </c:pt>
                <c:pt idx="41">
                  <c:v>33.495424330031433</c:v>
                </c:pt>
                <c:pt idx="42">
                  <c:v>33.361338403022856</c:v>
                </c:pt>
                <c:pt idx="43">
                  <c:v>32.010828256710091</c:v>
                </c:pt>
                <c:pt idx="44">
                  <c:v>30.496148312757143</c:v>
                </c:pt>
                <c:pt idx="45">
                  <c:v>30.645522718745628</c:v>
                </c:pt>
                <c:pt idx="46">
                  <c:v>29.368149453196825</c:v>
                </c:pt>
              </c:numCache>
            </c:numRef>
          </c:val>
          <c:smooth val="0"/>
          <c:extLst>
            <c:ext xmlns:c16="http://schemas.microsoft.com/office/drawing/2014/chart" uri="{C3380CC4-5D6E-409C-BE32-E72D297353CC}">
              <c16:uniqueId val="{00000001-F43B-4B29-AE8F-2570D3E27DB9}"/>
            </c:ext>
          </c:extLst>
        </c:ser>
        <c:dLbls>
          <c:showLegendKey val="0"/>
          <c:showVal val="0"/>
          <c:showCatName val="0"/>
          <c:showSerName val="0"/>
          <c:showPercent val="0"/>
          <c:showBubbleSize val="0"/>
        </c:dLbls>
        <c:marker val="1"/>
        <c:smooth val="0"/>
        <c:axId val="400854576"/>
        <c:axId val="400856536"/>
      </c:lineChart>
      <c:catAx>
        <c:axId val="400854576"/>
        <c:scaling>
          <c:orientation val="minMax"/>
        </c:scaling>
        <c:delete val="0"/>
        <c:axPos val="b"/>
        <c:numFmt formatCode="General" sourceLinked="1"/>
        <c:majorTickMark val="out"/>
        <c:minorTickMark val="none"/>
        <c:tickLblPos val="nextTo"/>
        <c:spPr>
          <a:ln w="3002">
            <a:solidFill>
              <a:schemeClr val="tx1"/>
            </a:solidFill>
            <a:prstDash val="solid"/>
          </a:ln>
        </c:spPr>
        <c:txPr>
          <a:bodyPr rot="-2700000" vert="horz"/>
          <a:lstStyle/>
          <a:p>
            <a:pPr>
              <a:defRPr sz="900" b="1" i="0" u="none" strike="noStrike" baseline="0">
                <a:solidFill>
                  <a:schemeClr val="tx1"/>
                </a:solidFill>
                <a:latin typeface="+mn-lt"/>
                <a:ea typeface="Arial"/>
                <a:cs typeface="Arial"/>
              </a:defRPr>
            </a:pPr>
            <a:endParaRPr lang="cs-CZ"/>
          </a:p>
        </c:txPr>
        <c:crossAx val="400856536"/>
        <c:crosses val="autoZero"/>
        <c:auto val="1"/>
        <c:lblAlgn val="ctr"/>
        <c:lblOffset val="40"/>
        <c:tickLblSkip val="2"/>
        <c:tickMarkSkip val="1"/>
        <c:noMultiLvlLbl val="0"/>
      </c:catAx>
      <c:valAx>
        <c:axId val="400856536"/>
        <c:scaling>
          <c:orientation val="minMax"/>
        </c:scaling>
        <c:delete val="0"/>
        <c:axPos val="l"/>
        <c:majorGridlines>
          <c:spPr>
            <a:ln w="12009">
              <a:solidFill>
                <a:srgbClr val="969696"/>
              </a:solidFill>
              <a:prstDash val="sysDash"/>
            </a:ln>
          </c:spPr>
        </c:majorGridlines>
        <c:numFmt formatCode="0" sourceLinked="0"/>
        <c:majorTickMark val="out"/>
        <c:minorTickMark val="none"/>
        <c:tickLblPos val="nextTo"/>
        <c:spPr>
          <a:ln w="3002">
            <a:solidFill>
              <a:schemeClr val="tx1"/>
            </a:solidFill>
            <a:prstDash val="solid"/>
          </a:ln>
        </c:spPr>
        <c:txPr>
          <a:bodyPr rot="0" vert="horz"/>
          <a:lstStyle/>
          <a:p>
            <a:pPr>
              <a:defRPr sz="1100" b="1" i="0" u="none" strike="noStrike" baseline="0">
                <a:solidFill>
                  <a:schemeClr val="tx1"/>
                </a:solidFill>
                <a:latin typeface="+mn-lt"/>
                <a:ea typeface="Arial"/>
                <a:cs typeface="Arial"/>
              </a:defRPr>
            </a:pPr>
            <a:endParaRPr lang="cs-CZ"/>
          </a:p>
        </c:txPr>
        <c:crossAx val="400854576"/>
        <c:crosses val="autoZero"/>
        <c:crossBetween val="between"/>
      </c:valAx>
      <c:spPr>
        <a:noFill/>
        <a:ln w="24017">
          <a:noFill/>
        </a:ln>
      </c:spPr>
    </c:plotArea>
    <c:plotVisOnly val="1"/>
    <c:dispBlanksAs val="gap"/>
    <c:showDLblsOverMax val="0"/>
  </c:chart>
  <c:spPr>
    <a:noFill/>
    <a:ln>
      <a:noFill/>
    </a:ln>
  </c:spPr>
  <c:txPr>
    <a:bodyPr/>
    <a:lstStyle/>
    <a:p>
      <a:pPr>
        <a:defRPr sz="946" b="1" i="0" u="none" strike="noStrike" baseline="0">
          <a:solidFill>
            <a:schemeClr val="tx1"/>
          </a:solidFill>
          <a:latin typeface="Tahoma"/>
          <a:ea typeface="Tahoma"/>
          <a:cs typeface="Tahoma"/>
        </a:defRPr>
      </a:pPr>
      <a:endParaRPr lang="cs-CZ"/>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061946902654868"/>
          <c:y val="6.5268065268065265E-2"/>
          <c:w val="0.86283185840707965"/>
          <c:h val="0.81585081585081587"/>
        </c:manualLayout>
      </c:layout>
      <c:lineChart>
        <c:grouping val="standard"/>
        <c:varyColors val="0"/>
        <c:ser>
          <c:idx val="0"/>
          <c:order val="0"/>
          <c:tx>
            <c:strRef>
              <c:f>Sheet1!$A$2</c:f>
              <c:strCache>
                <c:ptCount val="1"/>
                <c:pt idx="0">
                  <c:v>i</c:v>
                </c:pt>
              </c:strCache>
            </c:strRef>
          </c:tx>
          <c:spPr>
            <a:ln w="28575">
              <a:solidFill>
                <a:srgbClr val="0000FF"/>
              </a:solidFill>
              <a:prstDash val="solid"/>
            </a:ln>
          </c:spPr>
          <c:marker>
            <c:symbol val="diamond"/>
            <c:size val="4"/>
            <c:spPr>
              <a:solidFill>
                <a:srgbClr val="0000FF"/>
              </a:solidFill>
              <a:ln w="15875">
                <a:solidFill>
                  <a:srgbClr val="0000FF"/>
                </a:solidFill>
                <a:prstDash val="solid"/>
              </a:ln>
            </c:spPr>
          </c:marker>
          <c:cat>
            <c:numRef>
              <c:f>Sheet1!$B$1:$AW$1</c:f>
              <c:numCache>
                <c:formatCode>General</c:formatCode>
                <c:ptCount val="47"/>
                <c:pt idx="0">
                  <c:v>1977</c:v>
                </c:pt>
                <c:pt idx="1">
                  <c:v>1978</c:v>
                </c:pt>
                <c:pt idx="2">
                  <c:v>1979</c:v>
                </c:pt>
                <c:pt idx="3">
                  <c:v>1980</c:v>
                </c:pt>
                <c:pt idx="4">
                  <c:v>1981</c:v>
                </c:pt>
                <c:pt idx="5">
                  <c:v>1982</c:v>
                </c:pt>
                <c:pt idx="6">
                  <c:v>1983</c:v>
                </c:pt>
                <c:pt idx="7">
                  <c:v>1984</c:v>
                </c:pt>
                <c:pt idx="8">
                  <c:v>1985</c:v>
                </c:pt>
                <c:pt idx="9">
                  <c:v>1986</c:v>
                </c:pt>
                <c:pt idx="10">
                  <c:v>1987</c:v>
                </c:pt>
                <c:pt idx="11">
                  <c:v>1988</c:v>
                </c:pt>
                <c:pt idx="12">
                  <c:v>1989</c:v>
                </c:pt>
                <c:pt idx="13">
                  <c:v>1990</c:v>
                </c:pt>
                <c:pt idx="14">
                  <c:v>1991</c:v>
                </c:pt>
                <c:pt idx="15">
                  <c:v>1992</c:v>
                </c:pt>
                <c:pt idx="16">
                  <c:v>1993</c:v>
                </c:pt>
                <c:pt idx="17">
                  <c:v>1994</c:v>
                </c:pt>
                <c:pt idx="18">
                  <c:v>1995</c:v>
                </c:pt>
                <c:pt idx="19">
                  <c:v>1996</c:v>
                </c:pt>
                <c:pt idx="20">
                  <c:v>1997</c:v>
                </c:pt>
                <c:pt idx="21">
                  <c:v>1998</c:v>
                </c:pt>
                <c:pt idx="22">
                  <c:v>1999</c:v>
                </c:pt>
                <c:pt idx="23">
                  <c:v>2000</c:v>
                </c:pt>
                <c:pt idx="24">
                  <c:v>2001</c:v>
                </c:pt>
                <c:pt idx="25">
                  <c:v>2002</c:v>
                </c:pt>
                <c:pt idx="26">
                  <c:v>2003</c:v>
                </c:pt>
                <c:pt idx="27">
                  <c:v>2004</c:v>
                </c:pt>
                <c:pt idx="28">
                  <c:v>2005</c:v>
                </c:pt>
                <c:pt idx="29">
                  <c:v>2006</c:v>
                </c:pt>
                <c:pt idx="30">
                  <c:v>2007</c:v>
                </c:pt>
                <c:pt idx="31">
                  <c:v>2008</c:v>
                </c:pt>
                <c:pt idx="32">
                  <c:v>2009</c:v>
                </c:pt>
                <c:pt idx="33">
                  <c:v>2010</c:v>
                </c:pt>
                <c:pt idx="34">
                  <c:v>2011</c:v>
                </c:pt>
                <c:pt idx="35">
                  <c:v>2012</c:v>
                </c:pt>
                <c:pt idx="36">
                  <c:v>2013</c:v>
                </c:pt>
                <c:pt idx="37">
                  <c:v>2014</c:v>
                </c:pt>
                <c:pt idx="38">
                  <c:v>2015</c:v>
                </c:pt>
                <c:pt idx="39">
                  <c:v>2016</c:v>
                </c:pt>
                <c:pt idx="40">
                  <c:v>2017</c:v>
                </c:pt>
                <c:pt idx="41">
                  <c:v>2018</c:v>
                </c:pt>
                <c:pt idx="42">
                  <c:v>2019</c:v>
                </c:pt>
                <c:pt idx="43">
                  <c:v>2020</c:v>
                </c:pt>
                <c:pt idx="44">
                  <c:v>2021</c:v>
                </c:pt>
                <c:pt idx="45">
                  <c:v>2022</c:v>
                </c:pt>
                <c:pt idx="46">
                  <c:v>2023</c:v>
                </c:pt>
              </c:numCache>
            </c:numRef>
          </c:cat>
          <c:val>
            <c:numRef>
              <c:f>Sheet1!$B$2:$AW$2</c:f>
              <c:numCache>
                <c:formatCode>General</c:formatCode>
                <c:ptCount val="47"/>
                <c:pt idx="0">
                  <c:v>24.104317070057057</c:v>
                </c:pt>
                <c:pt idx="1">
                  <c:v>22.337703508851654</c:v>
                </c:pt>
                <c:pt idx="2">
                  <c:v>23.367576009999659</c:v>
                </c:pt>
                <c:pt idx="3">
                  <c:v>23.985758634806505</c:v>
                </c:pt>
                <c:pt idx="4">
                  <c:v>22.998176801856882</c:v>
                </c:pt>
                <c:pt idx="5">
                  <c:v>23.848486625435392</c:v>
                </c:pt>
                <c:pt idx="6">
                  <c:v>24.037786085223953</c:v>
                </c:pt>
                <c:pt idx="7">
                  <c:v>23.836866055036737</c:v>
                </c:pt>
                <c:pt idx="8">
                  <c:v>23.745876161602084</c:v>
                </c:pt>
                <c:pt idx="9">
                  <c:v>24.790971369226792</c:v>
                </c:pt>
                <c:pt idx="10">
                  <c:v>24.404540303752494</c:v>
                </c:pt>
                <c:pt idx="11">
                  <c:v>23.557301337171999</c:v>
                </c:pt>
                <c:pt idx="12">
                  <c:v>22.849043406483403</c:v>
                </c:pt>
                <c:pt idx="13">
                  <c:v>22.075193715877216</c:v>
                </c:pt>
                <c:pt idx="14">
                  <c:v>22.693151854409436</c:v>
                </c:pt>
                <c:pt idx="15">
                  <c:v>24.952078143644052</c:v>
                </c:pt>
                <c:pt idx="16">
                  <c:v>24.868697871992008</c:v>
                </c:pt>
                <c:pt idx="17">
                  <c:v>24.880764709248417</c:v>
                </c:pt>
                <c:pt idx="18">
                  <c:v>23.764019655697652</c:v>
                </c:pt>
                <c:pt idx="19">
                  <c:v>23.379155093232583</c:v>
                </c:pt>
                <c:pt idx="20">
                  <c:v>21.392226938608257</c:v>
                </c:pt>
                <c:pt idx="21">
                  <c:v>22.220930888604521</c:v>
                </c:pt>
                <c:pt idx="22">
                  <c:v>22.913003440025633</c:v>
                </c:pt>
                <c:pt idx="23">
                  <c:v>20.825966894902475</c:v>
                </c:pt>
                <c:pt idx="24">
                  <c:v>20.811222263520659</c:v>
                </c:pt>
                <c:pt idx="25">
                  <c:v>21.707914470755707</c:v>
                </c:pt>
                <c:pt idx="26">
                  <c:v>20.10487950581301</c:v>
                </c:pt>
                <c:pt idx="27">
                  <c:v>20.227608655799497</c:v>
                </c:pt>
                <c:pt idx="28">
                  <c:v>19.118865065975697</c:v>
                </c:pt>
                <c:pt idx="29">
                  <c:v>20.490572322326134</c:v>
                </c:pt>
                <c:pt idx="30">
                  <c:v>19.179772515446626</c:v>
                </c:pt>
                <c:pt idx="31">
                  <c:v>19.269285360571025</c:v>
                </c:pt>
                <c:pt idx="32">
                  <c:v>19.090213688547781</c:v>
                </c:pt>
                <c:pt idx="33">
                  <c:v>18.25732074686044</c:v>
                </c:pt>
                <c:pt idx="34">
                  <c:v>18.771051349271037</c:v>
                </c:pt>
                <c:pt idx="35">
                  <c:v>16.89161924013219</c:v>
                </c:pt>
                <c:pt idx="36">
                  <c:v>16.267217576974364</c:v>
                </c:pt>
                <c:pt idx="37">
                  <c:v>14.856113426799357</c:v>
                </c:pt>
                <c:pt idx="38">
                  <c:v>15.568173482730483</c:v>
                </c:pt>
                <c:pt idx="39">
                  <c:v>14.791625877804247</c:v>
                </c:pt>
                <c:pt idx="40">
                  <c:v>13.970485275091887</c:v>
                </c:pt>
                <c:pt idx="41">
                  <c:v>13.062609973928248</c:v>
                </c:pt>
                <c:pt idx="42">
                  <c:v>14.122807585386342</c:v>
                </c:pt>
                <c:pt idx="43">
                  <c:v>13.138981385568899</c:v>
                </c:pt>
                <c:pt idx="44">
                  <c:v>13.216191344603693</c:v>
                </c:pt>
                <c:pt idx="45">
                  <c:v>12.875618775938369</c:v>
                </c:pt>
                <c:pt idx="46">
                  <c:v>13.344779364830698</c:v>
                </c:pt>
              </c:numCache>
            </c:numRef>
          </c:val>
          <c:smooth val="0"/>
          <c:extLst>
            <c:ext xmlns:c16="http://schemas.microsoft.com/office/drawing/2014/chart" uri="{C3380CC4-5D6E-409C-BE32-E72D297353CC}">
              <c16:uniqueId val="{00000000-69CA-480E-A03F-B7E743EDCE12}"/>
            </c:ext>
          </c:extLst>
        </c:ser>
        <c:ser>
          <c:idx val="1"/>
          <c:order val="1"/>
          <c:tx>
            <c:strRef>
              <c:f>Sheet1!$A$3</c:f>
              <c:strCache>
                <c:ptCount val="1"/>
                <c:pt idx="0">
                  <c:v>m</c:v>
                </c:pt>
              </c:strCache>
            </c:strRef>
          </c:tx>
          <c:spPr>
            <a:ln w="28575">
              <a:solidFill>
                <a:srgbClr val="000000"/>
              </a:solidFill>
              <a:prstDash val="solid"/>
            </a:ln>
          </c:spPr>
          <c:marker>
            <c:symbol val="diamond"/>
            <c:size val="4"/>
            <c:spPr>
              <a:solidFill>
                <a:srgbClr val="000000"/>
              </a:solidFill>
              <a:ln w="15875">
                <a:solidFill>
                  <a:srgbClr val="000000"/>
                </a:solidFill>
                <a:prstDash val="solid"/>
              </a:ln>
            </c:spPr>
          </c:marker>
          <c:cat>
            <c:numRef>
              <c:f>Sheet1!$B$1:$AW$1</c:f>
              <c:numCache>
                <c:formatCode>General</c:formatCode>
                <c:ptCount val="47"/>
                <c:pt idx="0">
                  <c:v>1977</c:v>
                </c:pt>
                <c:pt idx="1">
                  <c:v>1978</c:v>
                </c:pt>
                <c:pt idx="2">
                  <c:v>1979</c:v>
                </c:pt>
                <c:pt idx="3">
                  <c:v>1980</c:v>
                </c:pt>
                <c:pt idx="4">
                  <c:v>1981</c:v>
                </c:pt>
                <c:pt idx="5">
                  <c:v>1982</c:v>
                </c:pt>
                <c:pt idx="6">
                  <c:v>1983</c:v>
                </c:pt>
                <c:pt idx="7">
                  <c:v>1984</c:v>
                </c:pt>
                <c:pt idx="8">
                  <c:v>1985</c:v>
                </c:pt>
                <c:pt idx="9">
                  <c:v>1986</c:v>
                </c:pt>
                <c:pt idx="10">
                  <c:v>1987</c:v>
                </c:pt>
                <c:pt idx="11">
                  <c:v>1988</c:v>
                </c:pt>
                <c:pt idx="12">
                  <c:v>1989</c:v>
                </c:pt>
                <c:pt idx="13">
                  <c:v>1990</c:v>
                </c:pt>
                <c:pt idx="14">
                  <c:v>1991</c:v>
                </c:pt>
                <c:pt idx="15">
                  <c:v>1992</c:v>
                </c:pt>
                <c:pt idx="16">
                  <c:v>1993</c:v>
                </c:pt>
                <c:pt idx="17">
                  <c:v>1994</c:v>
                </c:pt>
                <c:pt idx="18">
                  <c:v>1995</c:v>
                </c:pt>
                <c:pt idx="19">
                  <c:v>1996</c:v>
                </c:pt>
                <c:pt idx="20">
                  <c:v>1997</c:v>
                </c:pt>
                <c:pt idx="21">
                  <c:v>1998</c:v>
                </c:pt>
                <c:pt idx="22">
                  <c:v>1999</c:v>
                </c:pt>
                <c:pt idx="23">
                  <c:v>2000</c:v>
                </c:pt>
                <c:pt idx="24">
                  <c:v>2001</c:v>
                </c:pt>
                <c:pt idx="25">
                  <c:v>2002</c:v>
                </c:pt>
                <c:pt idx="26">
                  <c:v>2003</c:v>
                </c:pt>
                <c:pt idx="27">
                  <c:v>2004</c:v>
                </c:pt>
                <c:pt idx="28">
                  <c:v>2005</c:v>
                </c:pt>
                <c:pt idx="29">
                  <c:v>2006</c:v>
                </c:pt>
                <c:pt idx="30">
                  <c:v>2007</c:v>
                </c:pt>
                <c:pt idx="31">
                  <c:v>2008</c:v>
                </c:pt>
                <c:pt idx="32">
                  <c:v>2009</c:v>
                </c:pt>
                <c:pt idx="33">
                  <c:v>2010</c:v>
                </c:pt>
                <c:pt idx="34">
                  <c:v>2011</c:v>
                </c:pt>
                <c:pt idx="35">
                  <c:v>2012</c:v>
                </c:pt>
                <c:pt idx="36">
                  <c:v>2013</c:v>
                </c:pt>
                <c:pt idx="37">
                  <c:v>2014</c:v>
                </c:pt>
                <c:pt idx="38">
                  <c:v>2015</c:v>
                </c:pt>
                <c:pt idx="39">
                  <c:v>2016</c:v>
                </c:pt>
                <c:pt idx="40">
                  <c:v>2017</c:v>
                </c:pt>
                <c:pt idx="41">
                  <c:v>2018</c:v>
                </c:pt>
                <c:pt idx="42">
                  <c:v>2019</c:v>
                </c:pt>
                <c:pt idx="43">
                  <c:v>2020</c:v>
                </c:pt>
                <c:pt idx="44">
                  <c:v>2021</c:v>
                </c:pt>
                <c:pt idx="45">
                  <c:v>2022</c:v>
                </c:pt>
                <c:pt idx="46">
                  <c:v>2023</c:v>
                </c:pt>
              </c:numCache>
            </c:numRef>
          </c:cat>
          <c:val>
            <c:numRef>
              <c:f>Sheet1!$B$3:$AW$3</c:f>
              <c:numCache>
                <c:formatCode>General</c:formatCode>
                <c:ptCount val="47"/>
                <c:pt idx="3">
                  <c:v>9.5595198076420242</c:v>
                </c:pt>
                <c:pt idx="4">
                  <c:v>8.6707958472022657</c:v>
                </c:pt>
                <c:pt idx="5">
                  <c:v>9.9969176295150852</c:v>
                </c:pt>
                <c:pt idx="6">
                  <c:v>11.212111457521209</c:v>
                </c:pt>
                <c:pt idx="7">
                  <c:v>10.632570698228957</c:v>
                </c:pt>
                <c:pt idx="8">
                  <c:v>11.603337227779708</c:v>
                </c:pt>
                <c:pt idx="9">
                  <c:v>11.074250730111398</c:v>
                </c:pt>
                <c:pt idx="10">
                  <c:v>11.097569354253281</c:v>
                </c:pt>
                <c:pt idx="11">
                  <c:v>11.264611764685139</c:v>
                </c:pt>
                <c:pt idx="12">
                  <c:v>11.606324646626414</c:v>
                </c:pt>
                <c:pt idx="13">
                  <c:v>9.8695434137960518</c:v>
                </c:pt>
                <c:pt idx="14">
                  <c:v>10.663295952392611</c:v>
                </c:pt>
                <c:pt idx="15">
                  <c:v>10.96935822474013</c:v>
                </c:pt>
                <c:pt idx="16">
                  <c:v>10.256882360024694</c:v>
                </c:pt>
                <c:pt idx="17">
                  <c:v>9.3644965541662284</c:v>
                </c:pt>
                <c:pt idx="18">
                  <c:v>9.7757605124234761</c:v>
                </c:pt>
                <c:pt idx="19">
                  <c:v>9.0092275342709378</c:v>
                </c:pt>
                <c:pt idx="20">
                  <c:v>8.8221211433786184</c:v>
                </c:pt>
                <c:pt idx="21">
                  <c:v>8.8104731582355384</c:v>
                </c:pt>
                <c:pt idx="22">
                  <c:v>8.3022590747753071</c:v>
                </c:pt>
                <c:pt idx="23">
                  <c:v>7.5599214759237015</c:v>
                </c:pt>
                <c:pt idx="24">
                  <c:v>7.9218040355641239</c:v>
                </c:pt>
                <c:pt idx="25">
                  <c:v>8.4014610721899139</c:v>
                </c:pt>
                <c:pt idx="26">
                  <c:v>8.2553370574485143</c:v>
                </c:pt>
                <c:pt idx="27">
                  <c:v>8.0486964137186945</c:v>
                </c:pt>
                <c:pt idx="28">
                  <c:v>6.9030750351604571</c:v>
                </c:pt>
                <c:pt idx="29">
                  <c:v>7.3303666253242721</c:v>
                </c:pt>
                <c:pt idx="30">
                  <c:v>6.1590456822858357</c:v>
                </c:pt>
                <c:pt idx="31">
                  <c:v>6.0106190101404238</c:v>
                </c:pt>
                <c:pt idx="32">
                  <c:v>5.9551389638566574</c:v>
                </c:pt>
                <c:pt idx="33">
                  <c:v>6.4553579454346046</c:v>
                </c:pt>
                <c:pt idx="34">
                  <c:v>5.896639005465877</c:v>
                </c:pt>
                <c:pt idx="35">
                  <c:v>6.6070532793385084</c:v>
                </c:pt>
                <c:pt idx="36">
                  <c:v>6.8347771964315625</c:v>
                </c:pt>
                <c:pt idx="37">
                  <c:v>5.6747464022023593</c:v>
                </c:pt>
                <c:pt idx="38">
                  <c:v>6.3235252978560572</c:v>
                </c:pt>
                <c:pt idx="39">
                  <c:v>5.5637148900443094</c:v>
                </c:pt>
                <c:pt idx="40">
                  <c:v>5.6568849681227729</c:v>
                </c:pt>
                <c:pt idx="41">
                  <c:v>5.3553974681637726</c:v>
                </c:pt>
                <c:pt idx="42">
                  <c:v>4.857174766888404</c:v>
                </c:pt>
                <c:pt idx="43">
                  <c:v>4.9808785179992006</c:v>
                </c:pt>
                <c:pt idx="44">
                  <c:v>5.180240585130683</c:v>
                </c:pt>
                <c:pt idx="45">
                  <c:v>4.5873470270626155</c:v>
                </c:pt>
                <c:pt idx="46">
                  <c:v>3.6533223628346549</c:v>
                </c:pt>
              </c:numCache>
            </c:numRef>
          </c:val>
          <c:smooth val="0"/>
          <c:extLst>
            <c:ext xmlns:c16="http://schemas.microsoft.com/office/drawing/2014/chart" uri="{C3380CC4-5D6E-409C-BE32-E72D297353CC}">
              <c16:uniqueId val="{00000001-69CA-480E-A03F-B7E743EDCE12}"/>
            </c:ext>
          </c:extLst>
        </c:ser>
        <c:dLbls>
          <c:showLegendKey val="0"/>
          <c:showVal val="0"/>
          <c:showCatName val="0"/>
          <c:showSerName val="0"/>
          <c:showPercent val="0"/>
          <c:showBubbleSize val="0"/>
        </c:dLbls>
        <c:marker val="1"/>
        <c:smooth val="0"/>
        <c:axId val="400854576"/>
        <c:axId val="400856536"/>
      </c:lineChart>
      <c:catAx>
        <c:axId val="400854576"/>
        <c:scaling>
          <c:orientation val="minMax"/>
        </c:scaling>
        <c:delete val="0"/>
        <c:axPos val="b"/>
        <c:numFmt formatCode="General" sourceLinked="1"/>
        <c:majorTickMark val="out"/>
        <c:minorTickMark val="none"/>
        <c:tickLblPos val="nextTo"/>
        <c:spPr>
          <a:ln w="3002">
            <a:solidFill>
              <a:schemeClr val="tx1"/>
            </a:solidFill>
            <a:prstDash val="solid"/>
          </a:ln>
        </c:spPr>
        <c:txPr>
          <a:bodyPr rot="-2700000" vert="horz"/>
          <a:lstStyle/>
          <a:p>
            <a:pPr>
              <a:defRPr sz="900" b="1" i="0" u="none" strike="noStrike" baseline="0">
                <a:solidFill>
                  <a:schemeClr val="tx1"/>
                </a:solidFill>
                <a:latin typeface="+mn-lt"/>
                <a:ea typeface="Arial"/>
                <a:cs typeface="Arial"/>
              </a:defRPr>
            </a:pPr>
            <a:endParaRPr lang="cs-CZ"/>
          </a:p>
        </c:txPr>
        <c:crossAx val="400856536"/>
        <c:crosses val="autoZero"/>
        <c:auto val="1"/>
        <c:lblAlgn val="ctr"/>
        <c:lblOffset val="40"/>
        <c:tickLblSkip val="2"/>
        <c:tickMarkSkip val="1"/>
        <c:noMultiLvlLbl val="0"/>
      </c:catAx>
      <c:valAx>
        <c:axId val="400856536"/>
        <c:scaling>
          <c:orientation val="minMax"/>
        </c:scaling>
        <c:delete val="0"/>
        <c:axPos val="l"/>
        <c:majorGridlines>
          <c:spPr>
            <a:ln w="12009">
              <a:solidFill>
                <a:srgbClr val="969696"/>
              </a:solidFill>
              <a:prstDash val="sysDash"/>
            </a:ln>
          </c:spPr>
        </c:majorGridlines>
        <c:numFmt formatCode="0" sourceLinked="0"/>
        <c:majorTickMark val="out"/>
        <c:minorTickMark val="none"/>
        <c:tickLblPos val="nextTo"/>
        <c:spPr>
          <a:ln w="3002">
            <a:solidFill>
              <a:schemeClr val="tx1"/>
            </a:solidFill>
            <a:prstDash val="solid"/>
          </a:ln>
        </c:spPr>
        <c:txPr>
          <a:bodyPr rot="0" vert="horz"/>
          <a:lstStyle/>
          <a:p>
            <a:pPr>
              <a:defRPr sz="1100" b="1" i="0" u="none" strike="noStrike" baseline="0">
                <a:solidFill>
                  <a:schemeClr val="tx1"/>
                </a:solidFill>
                <a:latin typeface="+mn-lt"/>
                <a:ea typeface="Arial"/>
                <a:cs typeface="Arial"/>
              </a:defRPr>
            </a:pPr>
            <a:endParaRPr lang="cs-CZ"/>
          </a:p>
        </c:txPr>
        <c:crossAx val="400854576"/>
        <c:crosses val="autoZero"/>
        <c:crossBetween val="between"/>
      </c:valAx>
      <c:spPr>
        <a:noFill/>
        <a:ln w="24017">
          <a:noFill/>
        </a:ln>
      </c:spPr>
    </c:plotArea>
    <c:plotVisOnly val="1"/>
    <c:dispBlanksAs val="gap"/>
    <c:showDLblsOverMax val="0"/>
  </c:chart>
  <c:spPr>
    <a:noFill/>
    <a:ln>
      <a:noFill/>
    </a:ln>
  </c:spPr>
  <c:txPr>
    <a:bodyPr/>
    <a:lstStyle/>
    <a:p>
      <a:pPr>
        <a:defRPr sz="946" b="1" i="0" u="none" strike="noStrike" baseline="0">
          <a:solidFill>
            <a:schemeClr val="tx1"/>
          </a:solidFill>
          <a:latin typeface="Tahoma"/>
          <a:ea typeface="Tahoma"/>
          <a:cs typeface="Tahoma"/>
        </a:defRPr>
      </a:pPr>
      <a:endParaRPr lang="cs-CZ"/>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4131074023507296"/>
          <c:y val="0.15573556917754688"/>
          <c:w val="0.61189273984018855"/>
          <c:h val="0.82154124498910663"/>
        </c:manualLayout>
      </c:layout>
      <c:barChart>
        <c:barDir val="bar"/>
        <c:grouping val="clustered"/>
        <c:varyColors val="0"/>
        <c:ser>
          <c:idx val="0"/>
          <c:order val="0"/>
          <c:tx>
            <c:strRef>
              <c:f>List1!$B$1</c:f>
              <c:strCache>
                <c:ptCount val="1"/>
                <c:pt idx="0">
                  <c:v>Řada 1</c:v>
                </c:pt>
              </c:strCache>
            </c:strRef>
          </c:tx>
          <c:spPr>
            <a:solidFill>
              <a:srgbClr val="2E5980"/>
            </a:solidFill>
            <a:ln w="3175">
              <a:solidFill>
                <a:sysClr val="windowText" lastClr="000000"/>
              </a:solidFill>
            </a:ln>
            <a:effectLst/>
          </c:spPr>
          <c:invertIfNegative val="0"/>
          <c:dPt>
            <c:idx val="0"/>
            <c:invertIfNegative val="0"/>
            <c:bubble3D val="0"/>
            <c:extLst>
              <c:ext xmlns:c16="http://schemas.microsoft.com/office/drawing/2014/chart" uri="{C3380CC4-5D6E-409C-BE32-E72D297353CC}">
                <c16:uniqueId val="{0000000B-3DCE-424A-B80D-0AD0E7EA9211}"/>
              </c:ext>
            </c:extLst>
          </c:dPt>
          <c:dPt>
            <c:idx val="4"/>
            <c:invertIfNegative val="0"/>
            <c:bubble3D val="0"/>
            <c:extLst>
              <c:ext xmlns:c16="http://schemas.microsoft.com/office/drawing/2014/chart" uri="{C3380CC4-5D6E-409C-BE32-E72D297353CC}">
                <c16:uniqueId val="{00000009-083B-4CE2-8F3F-607E1C64D95A}"/>
              </c:ext>
            </c:extLst>
          </c:dPt>
          <c:dPt>
            <c:idx val="6"/>
            <c:invertIfNegative val="0"/>
            <c:bubble3D val="0"/>
            <c:spPr>
              <a:solidFill>
                <a:srgbClr val="D71440"/>
              </a:solidFill>
              <a:ln w="3175">
                <a:solidFill>
                  <a:sysClr val="windowText" lastClr="000000"/>
                </a:solidFill>
              </a:ln>
              <a:effectLst/>
            </c:spPr>
            <c:extLst>
              <c:ext xmlns:c16="http://schemas.microsoft.com/office/drawing/2014/chart" uri="{C3380CC4-5D6E-409C-BE32-E72D297353CC}">
                <c16:uniqueId val="{00000000-BF80-480D-8E4A-2E63C799A4DC}"/>
              </c:ext>
            </c:extLst>
          </c:dPt>
          <c:dPt>
            <c:idx val="7"/>
            <c:invertIfNegative val="0"/>
            <c:bubble3D val="0"/>
            <c:extLst>
              <c:ext xmlns:c16="http://schemas.microsoft.com/office/drawing/2014/chart" uri="{C3380CC4-5D6E-409C-BE32-E72D297353CC}">
                <c16:uniqueId val="{00000001-D697-4DBA-8851-0E6FD3AF0793}"/>
              </c:ext>
            </c:extLst>
          </c:dPt>
          <c:dPt>
            <c:idx val="8"/>
            <c:invertIfNegative val="0"/>
            <c:bubble3D val="0"/>
            <c:extLst>
              <c:ext xmlns:c16="http://schemas.microsoft.com/office/drawing/2014/chart" uri="{C3380CC4-5D6E-409C-BE32-E72D297353CC}">
                <c16:uniqueId val="{00000002-3B8A-4BF5-9223-B43A4EB7B652}"/>
              </c:ext>
            </c:extLst>
          </c:dPt>
          <c:dPt>
            <c:idx val="9"/>
            <c:invertIfNegative val="0"/>
            <c:bubble3D val="0"/>
            <c:extLst>
              <c:ext xmlns:c16="http://schemas.microsoft.com/office/drawing/2014/chart" uri="{C3380CC4-5D6E-409C-BE32-E72D297353CC}">
                <c16:uniqueId val="{00000003-D697-4DBA-8851-0E6FD3AF0793}"/>
              </c:ext>
            </c:extLst>
          </c:dPt>
          <c:dPt>
            <c:idx val="10"/>
            <c:invertIfNegative val="0"/>
            <c:bubble3D val="0"/>
            <c:extLst>
              <c:ext xmlns:c16="http://schemas.microsoft.com/office/drawing/2014/chart" uri="{C3380CC4-5D6E-409C-BE32-E72D297353CC}">
                <c16:uniqueId val="{00000006-BF80-480D-8E4A-2E63C799A4DC}"/>
              </c:ext>
            </c:extLst>
          </c:dPt>
          <c:dPt>
            <c:idx val="11"/>
            <c:invertIfNegative val="0"/>
            <c:bubble3D val="0"/>
            <c:extLst>
              <c:ext xmlns:c16="http://schemas.microsoft.com/office/drawing/2014/chart" uri="{C3380CC4-5D6E-409C-BE32-E72D297353CC}">
                <c16:uniqueId val="{00000006-44BA-44AA-8510-0415550FCC6E}"/>
              </c:ext>
            </c:extLst>
          </c:dPt>
          <c:dPt>
            <c:idx val="12"/>
            <c:invertIfNegative val="0"/>
            <c:bubble3D val="0"/>
            <c:extLst>
              <c:ext xmlns:c16="http://schemas.microsoft.com/office/drawing/2014/chart" uri="{C3380CC4-5D6E-409C-BE32-E72D297353CC}">
                <c16:uniqueId val="{0000000A-35FC-4C0F-A64E-6AAA662EDF4D}"/>
              </c:ext>
            </c:extLst>
          </c:dPt>
          <c:dPt>
            <c:idx val="13"/>
            <c:invertIfNegative val="0"/>
            <c:bubble3D val="0"/>
            <c:extLst>
              <c:ext xmlns:c16="http://schemas.microsoft.com/office/drawing/2014/chart" uri="{C3380CC4-5D6E-409C-BE32-E72D297353CC}">
                <c16:uniqueId val="{00000008-7712-45B9-B7A1-595D7C9638EC}"/>
              </c:ext>
            </c:extLst>
          </c:dPt>
          <c:dLbls>
            <c:numFmt formatCode="0.0\ %" sourceLinked="0"/>
            <c:spPr>
              <a:noFill/>
              <a:ln>
                <a:noFill/>
              </a:ln>
              <a:effectLst/>
            </c:spPr>
            <c:txPr>
              <a:bodyPr rot="0" vert="horz"/>
              <a:lstStyle/>
              <a:p>
                <a:pPr>
                  <a:defRPr/>
                </a:pPr>
                <a:endParaRPr lang="cs-CZ"/>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List1!$A$2:$A$16</c:f>
              <c:strCache>
                <c:ptCount val="15"/>
                <c:pt idx="0">
                  <c:v>Olomoucký kraj</c:v>
                </c:pt>
                <c:pt idx="1">
                  <c:v>Moravskoslezský kraj</c:v>
                </c:pt>
                <c:pt idx="2">
                  <c:v>Ústecký kraj</c:v>
                </c:pt>
                <c:pt idx="3">
                  <c:v>Liberecký kraj</c:v>
                </c:pt>
                <c:pt idx="4">
                  <c:v>Jihočeský kraj</c:v>
                </c:pt>
                <c:pt idx="5">
                  <c:v>Zlínský kraj</c:v>
                </c:pt>
                <c:pt idx="6">
                  <c:v>Česká republika</c:v>
                </c:pt>
                <c:pt idx="7">
                  <c:v>Královéhradecký kraj</c:v>
                </c:pt>
                <c:pt idx="8">
                  <c:v>Pardubický kraj</c:v>
                </c:pt>
                <c:pt idx="9">
                  <c:v>Kraj Vysočina</c:v>
                </c:pt>
                <c:pt idx="10">
                  <c:v>Středočeský kraj</c:v>
                </c:pt>
                <c:pt idx="11">
                  <c:v>Jihomoravský kraj</c:v>
                </c:pt>
                <c:pt idx="12">
                  <c:v>Karlovarský kraj</c:v>
                </c:pt>
                <c:pt idx="13">
                  <c:v>Hlavní město Praha</c:v>
                </c:pt>
                <c:pt idx="14">
                  <c:v>Plzeňský kraj</c:v>
                </c:pt>
              </c:strCache>
            </c:strRef>
          </c:cat>
          <c:val>
            <c:numRef>
              <c:f>List1!$B$2:$B$16</c:f>
              <c:numCache>
                <c:formatCode>0.0%</c:formatCode>
                <c:ptCount val="15"/>
                <c:pt idx="0">
                  <c:v>0.63134417505182783</c:v>
                </c:pt>
                <c:pt idx="1">
                  <c:v>0.62487512655524202</c:v>
                </c:pt>
                <c:pt idx="2">
                  <c:v>0.61588522243823418</c:v>
                </c:pt>
                <c:pt idx="3">
                  <c:v>0.60474831827621089</c:v>
                </c:pt>
                <c:pt idx="4">
                  <c:v>0.60152940008097722</c:v>
                </c:pt>
                <c:pt idx="5">
                  <c:v>0.59942590883418512</c:v>
                </c:pt>
                <c:pt idx="6">
                  <c:v>0.59816330452898958</c:v>
                </c:pt>
                <c:pt idx="7">
                  <c:v>0.59612100928451262</c:v>
                </c:pt>
                <c:pt idx="8">
                  <c:v>0.59587794028950547</c:v>
                </c:pt>
                <c:pt idx="9">
                  <c:v>0.59210363734651328</c:v>
                </c:pt>
                <c:pt idx="10">
                  <c:v>0.58721169828427</c:v>
                </c:pt>
                <c:pt idx="11">
                  <c:v>0.579244816991903</c:v>
                </c:pt>
                <c:pt idx="12">
                  <c:v>0.56781789160117524</c:v>
                </c:pt>
                <c:pt idx="13">
                  <c:v>0.56642007262055039</c:v>
                </c:pt>
                <c:pt idx="14">
                  <c:v>0.52079970784545804</c:v>
                </c:pt>
              </c:numCache>
            </c:numRef>
          </c:val>
          <c:extLst>
            <c:ext xmlns:c16="http://schemas.microsoft.com/office/drawing/2014/chart" uri="{C3380CC4-5D6E-409C-BE32-E72D297353CC}">
              <c16:uniqueId val="{00000000-19E8-4F9A-8E8B-794FAC733DCB}"/>
            </c:ext>
          </c:extLst>
        </c:ser>
        <c:dLbls>
          <c:showLegendKey val="0"/>
          <c:showVal val="1"/>
          <c:showCatName val="0"/>
          <c:showSerName val="0"/>
          <c:showPercent val="0"/>
          <c:showBubbleSize val="0"/>
        </c:dLbls>
        <c:gapWidth val="50"/>
        <c:overlap val="100"/>
        <c:axId val="582406232"/>
        <c:axId val="582411720"/>
      </c:barChart>
      <c:catAx>
        <c:axId val="582406232"/>
        <c:scaling>
          <c:orientation val="maxMin"/>
        </c:scaling>
        <c:delete val="0"/>
        <c:axPos val="l"/>
        <c:numFmt formatCode="General" sourceLinked="1"/>
        <c:majorTickMark val="out"/>
        <c:minorTickMark val="none"/>
        <c:tickLblPos val="nextTo"/>
        <c:spPr>
          <a:noFill/>
          <a:ln w="9525" cap="flat" cmpd="sng" algn="ctr">
            <a:solidFill>
              <a:schemeClr val="tx1"/>
            </a:solidFill>
            <a:round/>
          </a:ln>
          <a:effectLst/>
        </c:spPr>
        <c:txPr>
          <a:bodyPr rot="-60000000" vert="horz"/>
          <a:lstStyle/>
          <a:p>
            <a:pPr>
              <a:defRPr/>
            </a:pPr>
            <a:endParaRPr lang="cs-CZ"/>
          </a:p>
        </c:txPr>
        <c:crossAx val="582411720"/>
        <c:crosses val="autoZero"/>
        <c:auto val="1"/>
        <c:lblAlgn val="ctr"/>
        <c:lblOffset val="100"/>
        <c:tickLblSkip val="1"/>
        <c:noMultiLvlLbl val="0"/>
      </c:catAx>
      <c:valAx>
        <c:axId val="582411720"/>
        <c:scaling>
          <c:orientation val="minMax"/>
          <c:max val="1"/>
        </c:scaling>
        <c:delete val="0"/>
        <c:axPos val="t"/>
        <c:numFmt formatCode="0\ %" sourceLinked="0"/>
        <c:majorTickMark val="out"/>
        <c:minorTickMark val="none"/>
        <c:tickLblPos val="nextTo"/>
        <c:spPr>
          <a:noFill/>
          <a:ln>
            <a:solidFill>
              <a:schemeClr val="tx1"/>
            </a:solidFill>
          </a:ln>
          <a:effectLst/>
        </c:spPr>
        <c:txPr>
          <a:bodyPr rot="-60000000" vert="horz"/>
          <a:lstStyle/>
          <a:p>
            <a:pPr>
              <a:defRPr/>
            </a:pPr>
            <a:endParaRPr lang="cs-CZ"/>
          </a:p>
        </c:txPr>
        <c:crossAx val="582406232"/>
        <c:crosses val="autoZero"/>
        <c:crossBetween val="between"/>
        <c:majorUnit val="0.25"/>
      </c:valAx>
      <c:spPr>
        <a:noFill/>
        <a:ln>
          <a:noFill/>
        </a:ln>
        <a:effectLst/>
      </c:spPr>
    </c:plotArea>
    <c:plotVisOnly val="1"/>
    <c:dispBlanksAs val="gap"/>
    <c:showDLblsOverMax val="0"/>
  </c:chart>
  <c:spPr>
    <a:noFill/>
    <a:ln>
      <a:noFill/>
    </a:ln>
    <a:effectLst/>
  </c:spPr>
  <c:txPr>
    <a:bodyPr/>
    <a:lstStyle/>
    <a:p>
      <a:pPr>
        <a:defRPr sz="1400"/>
      </a:pPr>
      <a:endParaRPr lang="cs-CZ"/>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2"/>
          <c:order val="0"/>
          <c:tx>
            <c:strRef>
              <c:f>List1!$D$1</c:f>
              <c:strCache>
                <c:ptCount val="1"/>
                <c:pt idx="0">
                  <c:v>Sloupec2</c:v>
                </c:pt>
              </c:strCache>
            </c:strRef>
          </c:tx>
          <c:spPr>
            <a:ln w="19050" cap="rnd">
              <a:solidFill>
                <a:srgbClr val="2E5980"/>
              </a:solidFill>
              <a:round/>
            </a:ln>
            <a:effectLst/>
          </c:spPr>
          <c:marker>
            <c:symbol val="none"/>
          </c:marker>
          <c:xVal>
            <c:numRef>
              <c:f>List1!$A$2:$A$102</c:f>
              <c:numCache>
                <c:formatCode>###0</c:formatCode>
                <c:ptCount val="101"/>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numCache>
            </c:numRef>
          </c:xVal>
          <c:yVal>
            <c:numRef>
              <c:f>List1!$D$2:$D$102</c:f>
              <c:numCache>
                <c:formatCode>General</c:formatCode>
                <c:ptCount val="101"/>
              </c:numCache>
            </c:numRef>
          </c:yVal>
          <c:smooth val="1"/>
          <c:extLst>
            <c:ext xmlns:c16="http://schemas.microsoft.com/office/drawing/2014/chart" uri="{C3380CC4-5D6E-409C-BE32-E72D297353CC}">
              <c16:uniqueId val="{00000001-9EC0-4CDC-AF7B-92F89CA4E213}"/>
            </c:ext>
          </c:extLst>
        </c:ser>
        <c:ser>
          <c:idx val="3"/>
          <c:order val="1"/>
          <c:tx>
            <c:strRef>
              <c:f>List1!$E$1</c:f>
              <c:strCache>
                <c:ptCount val="1"/>
                <c:pt idx="0">
                  <c:v>Sloupec3</c:v>
                </c:pt>
              </c:strCache>
            </c:strRef>
          </c:tx>
          <c:spPr>
            <a:ln w="19050" cap="rnd">
              <a:solidFill>
                <a:srgbClr val="92D050"/>
              </a:solidFill>
              <a:round/>
            </a:ln>
            <a:effectLst/>
          </c:spPr>
          <c:marker>
            <c:symbol val="none"/>
          </c:marker>
          <c:xVal>
            <c:numRef>
              <c:f>List1!$A$2:$A$102</c:f>
              <c:numCache>
                <c:formatCode>###0</c:formatCode>
                <c:ptCount val="101"/>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numCache>
            </c:numRef>
          </c:xVal>
          <c:yVal>
            <c:numRef>
              <c:f>List1!$E$2:$E$102</c:f>
              <c:numCache>
                <c:formatCode>General</c:formatCode>
                <c:ptCount val="101"/>
              </c:numCache>
            </c:numRef>
          </c:yVal>
          <c:smooth val="1"/>
          <c:extLst>
            <c:ext xmlns:c16="http://schemas.microsoft.com/office/drawing/2014/chart" uri="{C3380CC4-5D6E-409C-BE32-E72D297353CC}">
              <c16:uniqueId val="{00000002-9EC0-4CDC-AF7B-92F89CA4E213}"/>
            </c:ext>
          </c:extLst>
        </c:ser>
        <c:ser>
          <c:idx val="1"/>
          <c:order val="2"/>
          <c:tx>
            <c:strRef>
              <c:f>List1!$B$1</c:f>
              <c:strCache>
                <c:ptCount val="1"/>
                <c:pt idx="0">
                  <c:v>ČR – celkem</c:v>
                </c:pt>
              </c:strCache>
            </c:strRef>
          </c:tx>
          <c:spPr>
            <a:ln w="28575" cap="rnd">
              <a:solidFill>
                <a:srgbClr val="DA2128"/>
              </a:solidFill>
              <a:round/>
            </a:ln>
            <a:effectLst/>
          </c:spPr>
          <c:marker>
            <c:symbol val="none"/>
          </c:marker>
          <c:xVal>
            <c:numRef>
              <c:f>List1!$A$2:$A$102</c:f>
              <c:numCache>
                <c:formatCode>###0</c:formatCode>
                <c:ptCount val="101"/>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numCache>
            </c:numRef>
          </c:xVal>
          <c:yVal>
            <c:numRef>
              <c:f>List1!$B$2:$B$102</c:f>
              <c:numCache>
                <c:formatCode>General</c:formatCode>
                <c:ptCount val="101"/>
                <c:pt idx="0">
                  <c:v>0.93955719718494557</c:v>
                </c:pt>
                <c:pt idx="1">
                  <c:v>0.98174503150751335</c:v>
                </c:pt>
                <c:pt idx="2">
                  <c:v>0.96461135221071626</c:v>
                </c:pt>
                <c:pt idx="3">
                  <c:v>0.95768257954967539</c:v>
                </c:pt>
                <c:pt idx="4">
                  <c:v>0.9355262589150638</c:v>
                </c:pt>
                <c:pt idx="5">
                  <c:v>0.89966134331005243</c:v>
                </c:pt>
                <c:pt idx="6">
                  <c:v>0.93322073861023558</c:v>
                </c:pt>
                <c:pt idx="7">
                  <c:v>0.89592786747745856</c:v>
                </c:pt>
                <c:pt idx="8">
                  <c:v>0.90324475238759983</c:v>
                </c:pt>
                <c:pt idx="9">
                  <c:v>0.87889754773509055</c:v>
                </c:pt>
                <c:pt idx="10">
                  <c:v>0.89309308259638576</c:v>
                </c:pt>
                <c:pt idx="11">
                  <c:v>0.88049218193214895</c:v>
                </c:pt>
                <c:pt idx="12">
                  <c:v>0.89110333141230202</c:v>
                </c:pt>
                <c:pt idx="13">
                  <c:v>0.8798440539515211</c:v>
                </c:pt>
                <c:pt idx="14">
                  <c:v>0.90096508271566444</c:v>
                </c:pt>
                <c:pt idx="15">
                  <c:v>0.88113088177145116</c:v>
                </c:pt>
                <c:pt idx="16">
                  <c:v>0.88446218384718767</c:v>
                </c:pt>
                <c:pt idx="17">
                  <c:v>0.82384888645989884</c:v>
                </c:pt>
                <c:pt idx="18">
                  <c:v>0.82775313320987121</c:v>
                </c:pt>
                <c:pt idx="19">
                  <c:v>0.74206986096333827</c:v>
                </c:pt>
                <c:pt idx="20">
                  <c:v>0.7364013172836702</c:v>
                </c:pt>
                <c:pt idx="21">
                  <c:v>0.45124484306649693</c:v>
                </c:pt>
                <c:pt idx="22">
                  <c:v>0.43826937179173797</c:v>
                </c:pt>
                <c:pt idx="23">
                  <c:v>0.44631767477174061</c:v>
                </c:pt>
                <c:pt idx="24">
                  <c:v>0.45045599952313775</c:v>
                </c:pt>
                <c:pt idx="25">
                  <c:v>0.45854615369676255</c:v>
                </c:pt>
                <c:pt idx="26">
                  <c:v>0.46282362188120046</c:v>
                </c:pt>
                <c:pt idx="27">
                  <c:v>0.45911764426411761</c:v>
                </c:pt>
                <c:pt idx="28">
                  <c:v>0.45268675336797798</c:v>
                </c:pt>
                <c:pt idx="29">
                  <c:v>0.46343577040361678</c:v>
                </c:pt>
                <c:pt idx="30">
                  <c:v>0.46804096406815571</c:v>
                </c:pt>
                <c:pt idx="31">
                  <c:v>0.46178302148201084</c:v>
                </c:pt>
                <c:pt idx="32">
                  <c:v>0.45681917271638856</c:v>
                </c:pt>
                <c:pt idx="33">
                  <c:v>0.45408876975130413</c:v>
                </c:pt>
                <c:pt idx="34">
                  <c:v>0.45431424199442422</c:v>
                </c:pt>
                <c:pt idx="35">
                  <c:v>0.45313271678021255</c:v>
                </c:pt>
                <c:pt idx="36">
                  <c:v>0.45116507973396947</c:v>
                </c:pt>
                <c:pt idx="37">
                  <c:v>0.4532218509135989</c:v>
                </c:pt>
                <c:pt idx="38">
                  <c:v>0.45394365916914853</c:v>
                </c:pt>
                <c:pt idx="39">
                  <c:v>0.45726492900085319</c:v>
                </c:pt>
                <c:pt idx="40">
                  <c:v>0.46699687380459298</c:v>
                </c:pt>
                <c:pt idx="41">
                  <c:v>0.47185716699814112</c:v>
                </c:pt>
                <c:pt idx="42">
                  <c:v>0.46933697898781257</c:v>
                </c:pt>
                <c:pt idx="43">
                  <c:v>0.47203608326718477</c:v>
                </c:pt>
                <c:pt idx="44">
                  <c:v>0.47586505093159331</c:v>
                </c:pt>
                <c:pt idx="45">
                  <c:v>0.48084488751384591</c:v>
                </c:pt>
                <c:pt idx="46">
                  <c:v>0.48614373451136733</c:v>
                </c:pt>
                <c:pt idx="47">
                  <c:v>0.49104958890706618</c:v>
                </c:pt>
                <c:pt idx="48">
                  <c:v>0.49722376313592931</c:v>
                </c:pt>
                <c:pt idx="49">
                  <c:v>0.49834485670011275</c:v>
                </c:pt>
                <c:pt idx="50">
                  <c:v>0.52293153836416373</c:v>
                </c:pt>
                <c:pt idx="51">
                  <c:v>0.54075341006616229</c:v>
                </c:pt>
                <c:pt idx="52">
                  <c:v>0.52823523333462497</c:v>
                </c:pt>
                <c:pt idx="53">
                  <c:v>0.5292467623759699</c:v>
                </c:pt>
                <c:pt idx="54">
                  <c:v>0.53103170623176843</c:v>
                </c:pt>
                <c:pt idx="55">
                  <c:v>0.53548314774680517</c:v>
                </c:pt>
                <c:pt idx="56">
                  <c:v>0.53512930550250526</c:v>
                </c:pt>
                <c:pt idx="57">
                  <c:v>0.53684343772803766</c:v>
                </c:pt>
                <c:pt idx="58">
                  <c:v>0.54034861668090284</c:v>
                </c:pt>
                <c:pt idx="59">
                  <c:v>0.54543106817801101</c:v>
                </c:pt>
                <c:pt idx="60">
                  <c:v>0.54823137141200351</c:v>
                </c:pt>
                <c:pt idx="61">
                  <c:v>0.54854656109954048</c:v>
                </c:pt>
                <c:pt idx="62">
                  <c:v>0.54043280182232345</c:v>
                </c:pt>
                <c:pt idx="63">
                  <c:v>0.54159931539412376</c:v>
                </c:pt>
                <c:pt idx="64">
                  <c:v>0.54501675780560943</c:v>
                </c:pt>
                <c:pt idx="65">
                  <c:v>0.62997048098628239</c:v>
                </c:pt>
                <c:pt idx="66">
                  <c:v>0.61016776578580489</c:v>
                </c:pt>
                <c:pt idx="67">
                  <c:v>0.54964970713219252</c:v>
                </c:pt>
                <c:pt idx="68">
                  <c:v>0.6294440504455614</c:v>
                </c:pt>
                <c:pt idx="69">
                  <c:v>0.60753018370662915</c:v>
                </c:pt>
                <c:pt idx="70">
                  <c:v>0.62378173764852785</c:v>
                </c:pt>
                <c:pt idx="71">
                  <c:v>0.60878402331902159</c:v>
                </c:pt>
                <c:pt idx="72">
                  <c:v>0.61314793430844239</c:v>
                </c:pt>
                <c:pt idx="73">
                  <c:v>0.60578330586946161</c:v>
                </c:pt>
                <c:pt idx="74">
                  <c:v>0.60512567506849801</c:v>
                </c:pt>
                <c:pt idx="75">
                  <c:v>0.60130102513023476</c:v>
                </c:pt>
                <c:pt idx="76">
                  <c:v>0.59823362772871191</c:v>
                </c:pt>
                <c:pt idx="77">
                  <c:v>0.59437484600951429</c:v>
                </c:pt>
                <c:pt idx="78">
                  <c:v>0.5839300214069536</c:v>
                </c:pt>
                <c:pt idx="79">
                  <c:v>0.57542132590310424</c:v>
                </c:pt>
                <c:pt idx="80">
                  <c:v>0.56614300396417561</c:v>
                </c:pt>
                <c:pt idx="81">
                  <c:v>0.55218678380443087</c:v>
                </c:pt>
                <c:pt idx="82">
                  <c:v>0.54248007085916738</c:v>
                </c:pt>
                <c:pt idx="83">
                  <c:v>0.53613814268787752</c:v>
                </c:pt>
                <c:pt idx="84">
                  <c:v>0.52201482752866579</c:v>
                </c:pt>
                <c:pt idx="85">
                  <c:v>0.51026665936593107</c:v>
                </c:pt>
                <c:pt idx="86">
                  <c:v>0.50847787955564216</c:v>
                </c:pt>
                <c:pt idx="87">
                  <c:v>0.50270871985157695</c:v>
                </c:pt>
                <c:pt idx="88">
                  <c:v>0.48885143894218303</c:v>
                </c:pt>
                <c:pt idx="89">
                  <c:v>0.48694339622641508</c:v>
                </c:pt>
                <c:pt idx="90">
                  <c:v>0.47708733205374282</c:v>
                </c:pt>
                <c:pt idx="91">
                  <c:v>0.47710444971605204</c:v>
                </c:pt>
                <c:pt idx="92">
                  <c:v>0.45498895434462444</c:v>
                </c:pt>
                <c:pt idx="93">
                  <c:v>0.46475380800566773</c:v>
                </c:pt>
                <c:pt idx="94">
                  <c:v>0.45356895356895355</c:v>
                </c:pt>
                <c:pt idx="95">
                  <c:v>0.44493392070484583</c:v>
                </c:pt>
                <c:pt idx="96">
                  <c:v>0.43359818388195231</c:v>
                </c:pt>
                <c:pt idx="97">
                  <c:v>0.43986998916576381</c:v>
                </c:pt>
                <c:pt idx="98">
                  <c:v>0.42493638676844786</c:v>
                </c:pt>
                <c:pt idx="99">
                  <c:v>0.44397163120567373</c:v>
                </c:pt>
                <c:pt idx="100">
                  <c:v>0.44895718990120748</c:v>
                </c:pt>
              </c:numCache>
            </c:numRef>
          </c:yVal>
          <c:smooth val="1"/>
          <c:extLst>
            <c:ext xmlns:c16="http://schemas.microsoft.com/office/drawing/2014/chart" uri="{C3380CC4-5D6E-409C-BE32-E72D297353CC}">
              <c16:uniqueId val="{00000000-C195-4298-8322-FDDAD12EC5E2}"/>
            </c:ext>
          </c:extLst>
        </c:ser>
        <c:dLbls>
          <c:showLegendKey val="0"/>
          <c:showVal val="0"/>
          <c:showCatName val="0"/>
          <c:showSerName val="0"/>
          <c:showPercent val="0"/>
          <c:showBubbleSize val="0"/>
        </c:dLbls>
        <c:axId val="311519744"/>
        <c:axId val="311522488"/>
      </c:scatterChart>
      <c:valAx>
        <c:axId val="311519744"/>
        <c:scaling>
          <c:orientation val="minMax"/>
          <c:max val="95"/>
          <c:min val="0"/>
        </c:scaling>
        <c:delete val="0"/>
        <c:axPos val="b"/>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cs-CZ"/>
          </a:p>
        </c:txPr>
        <c:crossAx val="311522488"/>
        <c:crosses val="autoZero"/>
        <c:crossBetween val="midCat"/>
        <c:majorUnit val="10"/>
      </c:valAx>
      <c:valAx>
        <c:axId val="31152248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 sourceLinked="0"/>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cs-CZ"/>
          </a:p>
        </c:txPr>
        <c:crossAx val="311519744"/>
        <c:crosses val="autoZero"/>
        <c:crossBetween val="midCat"/>
      </c:valAx>
      <c:spPr>
        <a:noFill/>
        <a:ln>
          <a:noFill/>
        </a:ln>
        <a:effectLst/>
      </c:spPr>
    </c:plotArea>
    <c:plotVisOnly val="1"/>
    <c:dispBlanksAs val="gap"/>
    <c:showDLblsOverMax val="0"/>
  </c:chart>
  <c:spPr>
    <a:noFill/>
    <a:ln>
      <a:noFill/>
    </a:ln>
    <a:effectLst/>
  </c:spPr>
  <c:txPr>
    <a:bodyPr/>
    <a:lstStyle/>
    <a:p>
      <a:pPr>
        <a:defRPr sz="1400"/>
      </a:pPr>
      <a:endParaRPr lang="cs-CZ"/>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4131074023507296"/>
          <c:y val="0.15573556917754688"/>
          <c:w val="0.61189273984018855"/>
          <c:h val="0.82154124498910663"/>
        </c:manualLayout>
      </c:layout>
      <c:barChart>
        <c:barDir val="bar"/>
        <c:grouping val="clustered"/>
        <c:varyColors val="0"/>
        <c:ser>
          <c:idx val="0"/>
          <c:order val="0"/>
          <c:tx>
            <c:strRef>
              <c:f>List1!$B$1</c:f>
              <c:strCache>
                <c:ptCount val="1"/>
                <c:pt idx="0">
                  <c:v>Řada 1</c:v>
                </c:pt>
              </c:strCache>
            </c:strRef>
          </c:tx>
          <c:spPr>
            <a:solidFill>
              <a:srgbClr val="2E5980"/>
            </a:solidFill>
            <a:ln w="3175">
              <a:solidFill>
                <a:sysClr val="windowText" lastClr="000000"/>
              </a:solidFill>
            </a:ln>
            <a:effectLst/>
          </c:spPr>
          <c:invertIfNegative val="0"/>
          <c:dPt>
            <c:idx val="0"/>
            <c:invertIfNegative val="0"/>
            <c:bubble3D val="0"/>
            <c:extLst>
              <c:ext xmlns:c16="http://schemas.microsoft.com/office/drawing/2014/chart" uri="{C3380CC4-5D6E-409C-BE32-E72D297353CC}">
                <c16:uniqueId val="{0000000B-3DCE-424A-B80D-0AD0E7EA9211}"/>
              </c:ext>
            </c:extLst>
          </c:dPt>
          <c:dPt>
            <c:idx val="4"/>
            <c:invertIfNegative val="0"/>
            <c:bubble3D val="0"/>
            <c:extLst>
              <c:ext xmlns:c16="http://schemas.microsoft.com/office/drawing/2014/chart" uri="{C3380CC4-5D6E-409C-BE32-E72D297353CC}">
                <c16:uniqueId val="{00000009-083B-4CE2-8F3F-607E1C64D95A}"/>
              </c:ext>
            </c:extLst>
          </c:dPt>
          <c:dPt>
            <c:idx val="6"/>
            <c:invertIfNegative val="0"/>
            <c:bubble3D val="0"/>
            <c:extLst>
              <c:ext xmlns:c16="http://schemas.microsoft.com/office/drawing/2014/chart" uri="{C3380CC4-5D6E-409C-BE32-E72D297353CC}">
                <c16:uniqueId val="{00000000-BF80-480D-8E4A-2E63C799A4DC}"/>
              </c:ext>
            </c:extLst>
          </c:dPt>
          <c:dPt>
            <c:idx val="7"/>
            <c:invertIfNegative val="0"/>
            <c:bubble3D val="0"/>
            <c:spPr>
              <a:solidFill>
                <a:srgbClr val="D71440"/>
              </a:solidFill>
              <a:ln w="3175">
                <a:solidFill>
                  <a:sysClr val="windowText" lastClr="000000"/>
                </a:solidFill>
              </a:ln>
              <a:effectLst/>
            </c:spPr>
            <c:extLst>
              <c:ext xmlns:c16="http://schemas.microsoft.com/office/drawing/2014/chart" uri="{C3380CC4-5D6E-409C-BE32-E72D297353CC}">
                <c16:uniqueId val="{00000001-D697-4DBA-8851-0E6FD3AF0793}"/>
              </c:ext>
            </c:extLst>
          </c:dPt>
          <c:dPt>
            <c:idx val="8"/>
            <c:invertIfNegative val="0"/>
            <c:bubble3D val="0"/>
            <c:extLst>
              <c:ext xmlns:c16="http://schemas.microsoft.com/office/drawing/2014/chart" uri="{C3380CC4-5D6E-409C-BE32-E72D297353CC}">
                <c16:uniqueId val="{00000002-3B8A-4BF5-9223-B43A4EB7B652}"/>
              </c:ext>
            </c:extLst>
          </c:dPt>
          <c:dPt>
            <c:idx val="9"/>
            <c:invertIfNegative val="0"/>
            <c:bubble3D val="0"/>
            <c:extLst>
              <c:ext xmlns:c16="http://schemas.microsoft.com/office/drawing/2014/chart" uri="{C3380CC4-5D6E-409C-BE32-E72D297353CC}">
                <c16:uniqueId val="{00000003-D697-4DBA-8851-0E6FD3AF0793}"/>
              </c:ext>
            </c:extLst>
          </c:dPt>
          <c:dPt>
            <c:idx val="10"/>
            <c:invertIfNegative val="0"/>
            <c:bubble3D val="0"/>
            <c:extLst>
              <c:ext xmlns:c16="http://schemas.microsoft.com/office/drawing/2014/chart" uri="{C3380CC4-5D6E-409C-BE32-E72D297353CC}">
                <c16:uniqueId val="{00000006-BF80-480D-8E4A-2E63C799A4DC}"/>
              </c:ext>
            </c:extLst>
          </c:dPt>
          <c:dPt>
            <c:idx val="11"/>
            <c:invertIfNegative val="0"/>
            <c:bubble3D val="0"/>
            <c:extLst>
              <c:ext xmlns:c16="http://schemas.microsoft.com/office/drawing/2014/chart" uri="{C3380CC4-5D6E-409C-BE32-E72D297353CC}">
                <c16:uniqueId val="{00000006-44BA-44AA-8510-0415550FCC6E}"/>
              </c:ext>
            </c:extLst>
          </c:dPt>
          <c:dPt>
            <c:idx val="12"/>
            <c:invertIfNegative val="0"/>
            <c:bubble3D val="0"/>
            <c:extLst>
              <c:ext xmlns:c16="http://schemas.microsoft.com/office/drawing/2014/chart" uri="{C3380CC4-5D6E-409C-BE32-E72D297353CC}">
                <c16:uniqueId val="{0000000A-35FC-4C0F-A64E-6AAA662EDF4D}"/>
              </c:ext>
            </c:extLst>
          </c:dPt>
          <c:dPt>
            <c:idx val="13"/>
            <c:invertIfNegative val="0"/>
            <c:bubble3D val="0"/>
            <c:extLst>
              <c:ext xmlns:c16="http://schemas.microsoft.com/office/drawing/2014/chart" uri="{C3380CC4-5D6E-409C-BE32-E72D297353CC}">
                <c16:uniqueId val="{00000008-7712-45B9-B7A1-595D7C9638EC}"/>
              </c:ext>
            </c:extLst>
          </c:dPt>
          <c:dLbls>
            <c:numFmt formatCode="0.0\ %" sourceLinked="0"/>
            <c:spPr>
              <a:noFill/>
              <a:ln>
                <a:noFill/>
              </a:ln>
              <a:effectLst/>
            </c:spPr>
            <c:txPr>
              <a:bodyPr rot="0" vert="horz"/>
              <a:lstStyle/>
              <a:p>
                <a:pPr>
                  <a:defRPr/>
                </a:pPr>
                <a:endParaRPr lang="cs-CZ"/>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List1!$A$2:$A$16</c:f>
              <c:strCache>
                <c:ptCount val="15"/>
                <c:pt idx="0">
                  <c:v>Olomoucký kraj</c:v>
                </c:pt>
                <c:pt idx="1">
                  <c:v>Moravskoslezský kraj</c:v>
                </c:pt>
                <c:pt idx="2">
                  <c:v>Liberecký kraj</c:v>
                </c:pt>
                <c:pt idx="3">
                  <c:v>Ústecký kraj</c:v>
                </c:pt>
                <c:pt idx="4">
                  <c:v>Jihočeský kraj</c:v>
                </c:pt>
                <c:pt idx="5">
                  <c:v>Pardubický kraj</c:v>
                </c:pt>
                <c:pt idx="6">
                  <c:v>Královéhradecký kraj</c:v>
                </c:pt>
                <c:pt idx="7">
                  <c:v>Česká republika</c:v>
                </c:pt>
                <c:pt idx="8">
                  <c:v>Kraj Vysočina</c:v>
                </c:pt>
                <c:pt idx="9">
                  <c:v>Zlínský kraj</c:v>
                </c:pt>
                <c:pt idx="10">
                  <c:v>Středočeský kraj</c:v>
                </c:pt>
                <c:pt idx="11">
                  <c:v>Jihomoravský kraj</c:v>
                </c:pt>
                <c:pt idx="12">
                  <c:v>Hlavní město Praha</c:v>
                </c:pt>
                <c:pt idx="13">
                  <c:v>Karlovarský kraj</c:v>
                </c:pt>
                <c:pt idx="14">
                  <c:v>Plzeňský kraj</c:v>
                </c:pt>
              </c:strCache>
            </c:strRef>
          </c:cat>
          <c:val>
            <c:numRef>
              <c:f>List1!$B$2:$B$16</c:f>
              <c:numCache>
                <c:formatCode>0.0%</c:formatCode>
                <c:ptCount val="15"/>
                <c:pt idx="0">
                  <c:v>0.64682501979414098</c:v>
                </c:pt>
                <c:pt idx="1">
                  <c:v>0.64318251194600429</c:v>
                </c:pt>
                <c:pt idx="2">
                  <c:v>0.63687390710443303</c:v>
                </c:pt>
                <c:pt idx="3">
                  <c:v>0.63353769873669519</c:v>
                </c:pt>
                <c:pt idx="4">
                  <c:v>0.62385969961437604</c:v>
                </c:pt>
                <c:pt idx="5">
                  <c:v>0.62116353641777367</c:v>
                </c:pt>
                <c:pt idx="6">
                  <c:v>0.62108961133106566</c:v>
                </c:pt>
                <c:pt idx="7">
                  <c:v>0.62032393785233053</c:v>
                </c:pt>
                <c:pt idx="8">
                  <c:v>0.61991859317256737</c:v>
                </c:pt>
                <c:pt idx="9">
                  <c:v>0.61885187859025415</c:v>
                </c:pt>
                <c:pt idx="10">
                  <c:v>0.60959886510504935</c:v>
                </c:pt>
                <c:pt idx="11">
                  <c:v>0.60411374205571589</c:v>
                </c:pt>
                <c:pt idx="12">
                  <c:v>0.58855624230978343</c:v>
                </c:pt>
                <c:pt idx="13">
                  <c:v>0.58093760125513738</c:v>
                </c:pt>
                <c:pt idx="14">
                  <c:v>0.54752700767929197</c:v>
                </c:pt>
              </c:numCache>
            </c:numRef>
          </c:val>
          <c:extLst>
            <c:ext xmlns:c16="http://schemas.microsoft.com/office/drawing/2014/chart" uri="{C3380CC4-5D6E-409C-BE32-E72D297353CC}">
              <c16:uniqueId val="{00000000-19E8-4F9A-8E8B-794FAC733DCB}"/>
            </c:ext>
          </c:extLst>
        </c:ser>
        <c:dLbls>
          <c:showLegendKey val="0"/>
          <c:showVal val="1"/>
          <c:showCatName val="0"/>
          <c:showSerName val="0"/>
          <c:showPercent val="0"/>
          <c:showBubbleSize val="0"/>
        </c:dLbls>
        <c:gapWidth val="50"/>
        <c:overlap val="100"/>
        <c:axId val="582406232"/>
        <c:axId val="582411720"/>
      </c:barChart>
      <c:catAx>
        <c:axId val="582406232"/>
        <c:scaling>
          <c:orientation val="maxMin"/>
        </c:scaling>
        <c:delete val="0"/>
        <c:axPos val="l"/>
        <c:numFmt formatCode="General" sourceLinked="1"/>
        <c:majorTickMark val="out"/>
        <c:minorTickMark val="none"/>
        <c:tickLblPos val="nextTo"/>
        <c:spPr>
          <a:noFill/>
          <a:ln w="9525" cap="flat" cmpd="sng" algn="ctr">
            <a:solidFill>
              <a:schemeClr val="tx1"/>
            </a:solidFill>
            <a:round/>
          </a:ln>
          <a:effectLst/>
        </c:spPr>
        <c:txPr>
          <a:bodyPr rot="-60000000" vert="horz"/>
          <a:lstStyle/>
          <a:p>
            <a:pPr>
              <a:defRPr/>
            </a:pPr>
            <a:endParaRPr lang="cs-CZ"/>
          </a:p>
        </c:txPr>
        <c:crossAx val="582411720"/>
        <c:crosses val="autoZero"/>
        <c:auto val="1"/>
        <c:lblAlgn val="ctr"/>
        <c:lblOffset val="100"/>
        <c:tickLblSkip val="1"/>
        <c:noMultiLvlLbl val="0"/>
      </c:catAx>
      <c:valAx>
        <c:axId val="582411720"/>
        <c:scaling>
          <c:orientation val="minMax"/>
          <c:max val="1"/>
        </c:scaling>
        <c:delete val="0"/>
        <c:axPos val="t"/>
        <c:numFmt formatCode="0\ %" sourceLinked="0"/>
        <c:majorTickMark val="out"/>
        <c:minorTickMark val="none"/>
        <c:tickLblPos val="nextTo"/>
        <c:spPr>
          <a:noFill/>
          <a:ln>
            <a:solidFill>
              <a:schemeClr val="tx1"/>
            </a:solidFill>
          </a:ln>
          <a:effectLst/>
        </c:spPr>
        <c:txPr>
          <a:bodyPr rot="-60000000" vert="horz"/>
          <a:lstStyle/>
          <a:p>
            <a:pPr>
              <a:defRPr/>
            </a:pPr>
            <a:endParaRPr lang="cs-CZ"/>
          </a:p>
        </c:txPr>
        <c:crossAx val="582406232"/>
        <c:crosses val="autoZero"/>
        <c:crossBetween val="between"/>
        <c:majorUnit val="0.25"/>
      </c:valAx>
      <c:spPr>
        <a:noFill/>
        <a:ln>
          <a:noFill/>
        </a:ln>
        <a:effectLst/>
      </c:spPr>
    </c:plotArea>
    <c:plotVisOnly val="1"/>
    <c:dispBlanksAs val="gap"/>
    <c:showDLblsOverMax val="0"/>
  </c:chart>
  <c:spPr>
    <a:noFill/>
    <a:ln>
      <a:noFill/>
    </a:ln>
    <a:effectLst/>
  </c:spPr>
  <c:txPr>
    <a:bodyPr/>
    <a:lstStyle/>
    <a:p>
      <a:pPr>
        <a:defRPr sz="1400"/>
      </a:pPr>
      <a:endParaRPr lang="cs-CZ"/>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2"/>
          <c:order val="0"/>
          <c:tx>
            <c:strRef>
              <c:f>List1!$D$1</c:f>
              <c:strCache>
                <c:ptCount val="1"/>
                <c:pt idx="0">
                  <c:v>Sloupec2</c:v>
                </c:pt>
              </c:strCache>
            </c:strRef>
          </c:tx>
          <c:spPr>
            <a:ln w="19050" cap="rnd">
              <a:solidFill>
                <a:srgbClr val="2E5980"/>
              </a:solidFill>
              <a:round/>
            </a:ln>
            <a:effectLst/>
          </c:spPr>
          <c:marker>
            <c:symbol val="none"/>
          </c:marker>
          <c:xVal>
            <c:numRef>
              <c:f>List1!$A$2:$A$102</c:f>
              <c:numCache>
                <c:formatCode>###0</c:formatCode>
                <c:ptCount val="101"/>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numCache>
            </c:numRef>
          </c:xVal>
          <c:yVal>
            <c:numRef>
              <c:f>List1!$D$2:$D$102</c:f>
              <c:numCache>
                <c:formatCode>General</c:formatCode>
                <c:ptCount val="101"/>
              </c:numCache>
            </c:numRef>
          </c:yVal>
          <c:smooth val="1"/>
          <c:extLst>
            <c:ext xmlns:c16="http://schemas.microsoft.com/office/drawing/2014/chart" uri="{C3380CC4-5D6E-409C-BE32-E72D297353CC}">
              <c16:uniqueId val="{00000001-9EC0-4CDC-AF7B-92F89CA4E213}"/>
            </c:ext>
          </c:extLst>
        </c:ser>
        <c:ser>
          <c:idx val="3"/>
          <c:order val="1"/>
          <c:tx>
            <c:strRef>
              <c:f>List1!$E$1</c:f>
              <c:strCache>
                <c:ptCount val="1"/>
                <c:pt idx="0">
                  <c:v>Sloupec3</c:v>
                </c:pt>
              </c:strCache>
            </c:strRef>
          </c:tx>
          <c:spPr>
            <a:ln w="19050" cap="rnd">
              <a:solidFill>
                <a:srgbClr val="92D050"/>
              </a:solidFill>
              <a:round/>
            </a:ln>
            <a:effectLst/>
          </c:spPr>
          <c:marker>
            <c:symbol val="none"/>
          </c:marker>
          <c:xVal>
            <c:numRef>
              <c:f>List1!$A$2:$A$102</c:f>
              <c:numCache>
                <c:formatCode>###0</c:formatCode>
                <c:ptCount val="101"/>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numCache>
            </c:numRef>
          </c:xVal>
          <c:yVal>
            <c:numRef>
              <c:f>List1!$E$2:$E$102</c:f>
              <c:numCache>
                <c:formatCode>General</c:formatCode>
                <c:ptCount val="101"/>
              </c:numCache>
            </c:numRef>
          </c:yVal>
          <c:smooth val="1"/>
          <c:extLst>
            <c:ext xmlns:c16="http://schemas.microsoft.com/office/drawing/2014/chart" uri="{C3380CC4-5D6E-409C-BE32-E72D297353CC}">
              <c16:uniqueId val="{00000002-9EC0-4CDC-AF7B-92F89CA4E213}"/>
            </c:ext>
          </c:extLst>
        </c:ser>
        <c:ser>
          <c:idx val="1"/>
          <c:order val="2"/>
          <c:tx>
            <c:strRef>
              <c:f>List1!$B$1</c:f>
              <c:strCache>
                <c:ptCount val="1"/>
                <c:pt idx="0">
                  <c:v>ČR – celkem</c:v>
                </c:pt>
              </c:strCache>
            </c:strRef>
          </c:tx>
          <c:spPr>
            <a:ln w="28575" cap="rnd">
              <a:solidFill>
                <a:srgbClr val="DA2128"/>
              </a:solidFill>
              <a:round/>
            </a:ln>
            <a:effectLst/>
          </c:spPr>
          <c:marker>
            <c:symbol val="none"/>
          </c:marker>
          <c:xVal>
            <c:numRef>
              <c:f>List1!$A$2:$A$102</c:f>
              <c:numCache>
                <c:formatCode>###0</c:formatCode>
                <c:ptCount val="101"/>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numCache>
            </c:numRef>
          </c:xVal>
          <c:yVal>
            <c:numRef>
              <c:f>List1!$B$2:$B$102</c:f>
              <c:numCache>
                <c:formatCode>General</c:formatCode>
                <c:ptCount val="101"/>
                <c:pt idx="0">
                  <c:v>0.93571808039667081</c:v>
                </c:pt>
                <c:pt idx="1">
                  <c:v>0.97925884358880277</c:v>
                </c:pt>
                <c:pt idx="2">
                  <c:v>0.96846360145864285</c:v>
                </c:pt>
                <c:pt idx="3">
                  <c:v>0.9441258411555441</c:v>
                </c:pt>
                <c:pt idx="4">
                  <c:v>0.93774586765925172</c:v>
                </c:pt>
                <c:pt idx="5">
                  <c:v>0.90020261240677679</c:v>
                </c:pt>
                <c:pt idx="6">
                  <c:v>0.93392241342967719</c:v>
                </c:pt>
                <c:pt idx="7">
                  <c:v>0.90032847721972864</c:v>
                </c:pt>
                <c:pt idx="8">
                  <c:v>0.90866742071970175</c:v>
                </c:pt>
                <c:pt idx="9">
                  <c:v>0.88616842141071217</c:v>
                </c:pt>
                <c:pt idx="10">
                  <c:v>0.89751237845254428</c:v>
                </c:pt>
                <c:pt idx="11">
                  <c:v>0.87871749646368513</c:v>
                </c:pt>
                <c:pt idx="12">
                  <c:v>0.89391313301185793</c:v>
                </c:pt>
                <c:pt idx="13">
                  <c:v>0.88106151160490853</c:v>
                </c:pt>
                <c:pt idx="14">
                  <c:v>0.90427361468838063</c:v>
                </c:pt>
                <c:pt idx="15">
                  <c:v>0.879872744524267</c:v>
                </c:pt>
                <c:pt idx="16">
                  <c:v>0.8833287708732549</c:v>
                </c:pt>
                <c:pt idx="17">
                  <c:v>0.82065448698749976</c:v>
                </c:pt>
                <c:pt idx="18">
                  <c:v>0.82460520156687556</c:v>
                </c:pt>
                <c:pt idx="19">
                  <c:v>0.75642223460335145</c:v>
                </c:pt>
                <c:pt idx="20">
                  <c:v>0.74866449394420953</c:v>
                </c:pt>
                <c:pt idx="21">
                  <c:v>0.47204137970020443</c:v>
                </c:pt>
                <c:pt idx="22">
                  <c:v>0.47337289378684982</c:v>
                </c:pt>
                <c:pt idx="23">
                  <c:v>0.47834791059280857</c:v>
                </c:pt>
                <c:pt idx="24">
                  <c:v>0.48246366888783881</c:v>
                </c:pt>
                <c:pt idx="25">
                  <c:v>0.49510440014155949</c:v>
                </c:pt>
                <c:pt idx="26">
                  <c:v>0.49149140497455102</c:v>
                </c:pt>
                <c:pt idx="27">
                  <c:v>0.4927609060482227</c:v>
                </c:pt>
                <c:pt idx="28">
                  <c:v>0.48858044401036776</c:v>
                </c:pt>
                <c:pt idx="29">
                  <c:v>0.4903581267217631</c:v>
                </c:pt>
                <c:pt idx="30">
                  <c:v>0.49703044101799559</c:v>
                </c:pt>
                <c:pt idx="31">
                  <c:v>0.49498466929478757</c:v>
                </c:pt>
                <c:pt idx="32">
                  <c:v>0.48654461712266267</c:v>
                </c:pt>
                <c:pt idx="33">
                  <c:v>0.48583230070218919</c:v>
                </c:pt>
                <c:pt idx="34">
                  <c:v>0.48486843007390951</c:v>
                </c:pt>
                <c:pt idx="35">
                  <c:v>0.48537730925790629</c:v>
                </c:pt>
                <c:pt idx="36">
                  <c:v>0.48464030497127425</c:v>
                </c:pt>
                <c:pt idx="37">
                  <c:v>0.48101584450748686</c:v>
                </c:pt>
                <c:pt idx="38">
                  <c:v>0.48531849634556401</c:v>
                </c:pt>
                <c:pt idx="39">
                  <c:v>0.48737639316069714</c:v>
                </c:pt>
                <c:pt idx="40">
                  <c:v>0.49729191268150125</c:v>
                </c:pt>
                <c:pt idx="41">
                  <c:v>0.50278678923713704</c:v>
                </c:pt>
                <c:pt idx="42">
                  <c:v>0.49776698777036327</c:v>
                </c:pt>
                <c:pt idx="43">
                  <c:v>0.49957920631837899</c:v>
                </c:pt>
                <c:pt idx="44">
                  <c:v>0.50501598229653311</c:v>
                </c:pt>
                <c:pt idx="45">
                  <c:v>0.5134256086463167</c:v>
                </c:pt>
                <c:pt idx="46">
                  <c:v>0.51554009404337353</c:v>
                </c:pt>
                <c:pt idx="47">
                  <c:v>0.52205176856154123</c:v>
                </c:pt>
                <c:pt idx="48">
                  <c:v>0.52550585112545956</c:v>
                </c:pt>
                <c:pt idx="49">
                  <c:v>0.53065274422712283</c:v>
                </c:pt>
                <c:pt idx="50">
                  <c:v>0.55428306120869764</c:v>
                </c:pt>
                <c:pt idx="51">
                  <c:v>0.57022281310509559</c:v>
                </c:pt>
                <c:pt idx="52">
                  <c:v>0.55612198174547456</c:v>
                </c:pt>
                <c:pt idx="53">
                  <c:v>0.5552646077065172</c:v>
                </c:pt>
                <c:pt idx="54">
                  <c:v>0.56095243266724593</c:v>
                </c:pt>
                <c:pt idx="55">
                  <c:v>0.56308916677897336</c:v>
                </c:pt>
                <c:pt idx="56">
                  <c:v>0.56444290782274065</c:v>
                </c:pt>
                <c:pt idx="57">
                  <c:v>0.56508407666345228</c:v>
                </c:pt>
                <c:pt idx="58">
                  <c:v>0.56729709672341289</c:v>
                </c:pt>
                <c:pt idx="59">
                  <c:v>0.57155154804633923</c:v>
                </c:pt>
                <c:pt idx="60">
                  <c:v>0.57546005385996413</c:v>
                </c:pt>
                <c:pt idx="61">
                  <c:v>0.57397179316936497</c:v>
                </c:pt>
                <c:pt idx="62">
                  <c:v>0.5687610003683844</c:v>
                </c:pt>
                <c:pt idx="63">
                  <c:v>0.57025570636978296</c:v>
                </c:pt>
                <c:pt idx="64">
                  <c:v>0.57181294825763729</c:v>
                </c:pt>
                <c:pt idx="65">
                  <c:v>0.6545176876155433</c:v>
                </c:pt>
                <c:pt idx="66">
                  <c:v>0.63491970411574006</c:v>
                </c:pt>
                <c:pt idx="67">
                  <c:v>0.57536422999316816</c:v>
                </c:pt>
                <c:pt idx="68">
                  <c:v>0.6583139792296161</c:v>
                </c:pt>
                <c:pt idx="69">
                  <c:v>0.63302709143358837</c:v>
                </c:pt>
                <c:pt idx="70">
                  <c:v>0.65185806533299573</c:v>
                </c:pt>
                <c:pt idx="71">
                  <c:v>0.63735902594643989</c:v>
                </c:pt>
                <c:pt idx="72">
                  <c:v>0.63928459265104964</c:v>
                </c:pt>
                <c:pt idx="73">
                  <c:v>0.63440992767915849</c:v>
                </c:pt>
                <c:pt idx="74">
                  <c:v>0.63392619438170406</c:v>
                </c:pt>
                <c:pt idx="75">
                  <c:v>0.62566112366074267</c:v>
                </c:pt>
                <c:pt idx="76">
                  <c:v>0.62242565013435347</c:v>
                </c:pt>
                <c:pt idx="77">
                  <c:v>0.61549576074807122</c:v>
                </c:pt>
                <c:pt idx="78">
                  <c:v>0.61258176866989633</c:v>
                </c:pt>
                <c:pt idx="79">
                  <c:v>0.60057903879559926</c:v>
                </c:pt>
                <c:pt idx="80">
                  <c:v>0.59152730463507797</c:v>
                </c:pt>
                <c:pt idx="81">
                  <c:v>0.5807325469834641</c:v>
                </c:pt>
                <c:pt idx="82">
                  <c:v>0.56052978342399562</c:v>
                </c:pt>
                <c:pt idx="83">
                  <c:v>0.55542253387302132</c:v>
                </c:pt>
                <c:pt idx="84">
                  <c:v>0.55217838189331492</c:v>
                </c:pt>
                <c:pt idx="85">
                  <c:v>0.53820952182844073</c:v>
                </c:pt>
                <c:pt idx="86">
                  <c:v>0.52106169037050454</c:v>
                </c:pt>
                <c:pt idx="87">
                  <c:v>0.52037130679765942</c:v>
                </c:pt>
                <c:pt idx="88">
                  <c:v>0.51180239419996632</c:v>
                </c:pt>
                <c:pt idx="89">
                  <c:v>0.5019043800741706</c:v>
                </c:pt>
                <c:pt idx="90">
                  <c:v>0.49631785247654114</c:v>
                </c:pt>
                <c:pt idx="91">
                  <c:v>0.48054953000723066</c:v>
                </c:pt>
                <c:pt idx="92">
                  <c:v>0.47467399982258496</c:v>
                </c:pt>
                <c:pt idx="93">
                  <c:v>0.46239456419868791</c:v>
                </c:pt>
                <c:pt idx="94">
                  <c:v>0.46157421753951039</c:v>
                </c:pt>
                <c:pt idx="95">
                  <c:v>0.46535824071884607</c:v>
                </c:pt>
                <c:pt idx="96">
                  <c:v>0.451602023608769</c:v>
                </c:pt>
                <c:pt idx="97">
                  <c:v>0.45761802575107297</c:v>
                </c:pt>
                <c:pt idx="98">
                  <c:v>0.44238517324738114</c:v>
                </c:pt>
                <c:pt idx="99">
                  <c:v>0.44262295081967212</c:v>
                </c:pt>
                <c:pt idx="100">
                  <c:v>0.4390992835209826</c:v>
                </c:pt>
              </c:numCache>
            </c:numRef>
          </c:yVal>
          <c:smooth val="1"/>
          <c:extLst>
            <c:ext xmlns:c16="http://schemas.microsoft.com/office/drawing/2014/chart" uri="{C3380CC4-5D6E-409C-BE32-E72D297353CC}">
              <c16:uniqueId val="{00000000-C195-4298-8322-FDDAD12EC5E2}"/>
            </c:ext>
          </c:extLst>
        </c:ser>
        <c:dLbls>
          <c:showLegendKey val="0"/>
          <c:showVal val="0"/>
          <c:showCatName val="0"/>
          <c:showSerName val="0"/>
          <c:showPercent val="0"/>
          <c:showBubbleSize val="0"/>
        </c:dLbls>
        <c:axId val="311519744"/>
        <c:axId val="311522488"/>
      </c:scatterChart>
      <c:valAx>
        <c:axId val="311519744"/>
        <c:scaling>
          <c:orientation val="minMax"/>
          <c:max val="95"/>
          <c:min val="0"/>
        </c:scaling>
        <c:delete val="0"/>
        <c:axPos val="b"/>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cs-CZ"/>
          </a:p>
        </c:txPr>
        <c:crossAx val="311522488"/>
        <c:crosses val="autoZero"/>
        <c:crossBetween val="midCat"/>
        <c:majorUnit val="10"/>
      </c:valAx>
      <c:valAx>
        <c:axId val="31152248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 sourceLinked="0"/>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cs-CZ"/>
          </a:p>
        </c:txPr>
        <c:crossAx val="311519744"/>
        <c:crosses val="autoZero"/>
        <c:crossBetween val="midCat"/>
      </c:valAx>
      <c:spPr>
        <a:noFill/>
        <a:ln>
          <a:noFill/>
        </a:ln>
        <a:effectLst/>
      </c:spPr>
    </c:plotArea>
    <c:plotVisOnly val="1"/>
    <c:dispBlanksAs val="gap"/>
    <c:showDLblsOverMax val="0"/>
  </c:chart>
  <c:spPr>
    <a:noFill/>
    <a:ln>
      <a:noFill/>
    </a:ln>
    <a:effectLst/>
  </c:spPr>
  <c:txPr>
    <a:bodyPr/>
    <a:lstStyle/>
    <a:p>
      <a:pPr>
        <a:defRPr sz="1400"/>
      </a:pPr>
      <a:endParaRPr lang="cs-CZ"/>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5505453456655336E-2"/>
          <c:y val="1.5682904029271461E-2"/>
          <c:w val="0.94898909308668933"/>
          <c:h val="0.7702010004951847"/>
        </c:manualLayout>
      </c:layout>
      <c:barChart>
        <c:barDir val="col"/>
        <c:grouping val="clustered"/>
        <c:varyColors val="0"/>
        <c:ser>
          <c:idx val="0"/>
          <c:order val="0"/>
          <c:tx>
            <c:strRef>
              <c:f>List1!$B$1</c:f>
              <c:strCache>
                <c:ptCount val="1"/>
                <c:pt idx="0">
                  <c:v>Řada 1</c:v>
                </c:pt>
              </c:strCache>
            </c:strRef>
          </c:tx>
          <c:spPr>
            <a:solidFill>
              <a:schemeClr val="accent1"/>
            </a:solidFill>
            <a:ln>
              <a:noFill/>
            </a:ln>
            <a:effectLst/>
          </c:spPr>
          <c:invertIfNegative val="0"/>
          <c:dPt>
            <c:idx val="0"/>
            <c:invertIfNegative val="0"/>
            <c:bubble3D val="0"/>
            <c:spPr>
              <a:solidFill>
                <a:schemeClr val="accent4"/>
              </a:solidFill>
              <a:ln>
                <a:noFill/>
              </a:ln>
              <a:effectLst/>
            </c:spPr>
            <c:extLst>
              <c:ext xmlns:c16="http://schemas.microsoft.com/office/drawing/2014/chart" uri="{C3380CC4-5D6E-409C-BE32-E72D297353CC}">
                <c16:uniqueId val="{00000001-23CE-4D1C-8503-47DC35DA58C6}"/>
              </c:ext>
            </c:extLst>
          </c:dPt>
          <c:dPt>
            <c:idx val="1"/>
            <c:invertIfNegative val="0"/>
            <c:bubble3D val="0"/>
            <c:spPr>
              <a:solidFill>
                <a:schemeClr val="accent5"/>
              </a:solidFill>
              <a:ln>
                <a:noFill/>
              </a:ln>
              <a:effectLst/>
            </c:spPr>
            <c:extLst>
              <c:ext xmlns:c16="http://schemas.microsoft.com/office/drawing/2014/chart" uri="{C3380CC4-5D6E-409C-BE32-E72D297353CC}">
                <c16:uniqueId val="{00000003-23CE-4D1C-8503-47DC35DA58C6}"/>
              </c:ext>
            </c:extLst>
          </c:dPt>
          <c:dPt>
            <c:idx val="2"/>
            <c:invertIfNegative val="0"/>
            <c:bubble3D val="0"/>
            <c:spPr>
              <a:solidFill>
                <a:schemeClr val="accent2"/>
              </a:solidFill>
              <a:ln>
                <a:noFill/>
              </a:ln>
              <a:effectLst/>
            </c:spPr>
            <c:extLst>
              <c:ext xmlns:c16="http://schemas.microsoft.com/office/drawing/2014/chart" uri="{C3380CC4-5D6E-409C-BE32-E72D297353CC}">
                <c16:uniqueId val="{00000005-23CE-4D1C-8503-47DC35DA58C6}"/>
              </c:ext>
            </c:extLst>
          </c:dPt>
          <c:dPt>
            <c:idx val="4"/>
            <c:invertIfNegative val="0"/>
            <c:bubble3D val="0"/>
            <c:spPr>
              <a:solidFill>
                <a:schemeClr val="accent3"/>
              </a:solidFill>
              <a:ln>
                <a:noFill/>
              </a:ln>
              <a:effectLst/>
            </c:spPr>
            <c:extLst>
              <c:ext xmlns:c16="http://schemas.microsoft.com/office/drawing/2014/chart" uri="{C3380CC4-5D6E-409C-BE32-E72D297353CC}">
                <c16:uniqueId val="{00000007-23CE-4D1C-8503-47DC35DA58C6}"/>
              </c:ext>
            </c:extLst>
          </c:dPt>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Arial" panose="020B0604020202020204" pitchFamily="34" charset="0"/>
                    <a:ea typeface="+mn-ea"/>
                    <a:cs typeface="Arial" panose="020B0604020202020204" pitchFamily="34" charset="0"/>
                  </a:defRPr>
                </a:pPr>
                <a:endParaRPr lang="cs-CZ"/>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List1!$A$2:$A$6</c:f>
              <c:strCache>
                <c:ptCount val="5"/>
                <c:pt idx="0">
                  <c:v>Zapojení občana</c:v>
                </c:pt>
                <c:pt idx="1">
                  <c:v>Efektivita</c:v>
                </c:pt>
                <c:pt idx="2">
                  <c:v>Kvalita a dostupnost</c:v>
                </c:pt>
                <c:pt idx="3">
                  <c:v>Infrastruktura</c:v>
                </c:pt>
                <c:pt idx="4">
                  <c:v>Řízení a monitorování</c:v>
                </c:pt>
              </c:strCache>
            </c:strRef>
          </c:cat>
          <c:val>
            <c:numRef>
              <c:f>List1!$B$2:$B$6</c:f>
              <c:numCache>
                <c:formatCode>General</c:formatCode>
                <c:ptCount val="5"/>
                <c:pt idx="0">
                  <c:v>8</c:v>
                </c:pt>
                <c:pt idx="1">
                  <c:v>8</c:v>
                </c:pt>
                <c:pt idx="2">
                  <c:v>8</c:v>
                </c:pt>
                <c:pt idx="3">
                  <c:v>8</c:v>
                </c:pt>
                <c:pt idx="4">
                  <c:v>8</c:v>
                </c:pt>
              </c:numCache>
            </c:numRef>
          </c:val>
          <c:extLst>
            <c:ext xmlns:c16="http://schemas.microsoft.com/office/drawing/2014/chart" uri="{C3380CC4-5D6E-409C-BE32-E72D297353CC}">
              <c16:uniqueId val="{00000008-23CE-4D1C-8503-47DC35DA58C6}"/>
            </c:ext>
          </c:extLst>
        </c:ser>
        <c:dLbls>
          <c:dLblPos val="ctr"/>
          <c:showLegendKey val="0"/>
          <c:showVal val="1"/>
          <c:showCatName val="0"/>
          <c:showSerName val="0"/>
          <c:showPercent val="0"/>
          <c:showBubbleSize val="0"/>
        </c:dLbls>
        <c:gapWidth val="136"/>
        <c:overlap val="-27"/>
        <c:axId val="1471927088"/>
        <c:axId val="1471192880"/>
      </c:barChart>
      <c:catAx>
        <c:axId val="1471927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rgbClr val="003A63"/>
                </a:solidFill>
                <a:latin typeface="Arial" panose="020B0604020202020204" pitchFamily="34" charset="0"/>
                <a:ea typeface="+mn-ea"/>
                <a:cs typeface="Arial" panose="020B0604020202020204" pitchFamily="34" charset="0"/>
              </a:defRPr>
            </a:pPr>
            <a:endParaRPr lang="cs-CZ"/>
          </a:p>
        </c:txPr>
        <c:crossAx val="1471192880"/>
        <c:crosses val="autoZero"/>
        <c:auto val="1"/>
        <c:lblAlgn val="ctr"/>
        <c:lblOffset val="100"/>
        <c:noMultiLvlLbl val="0"/>
      </c:catAx>
      <c:valAx>
        <c:axId val="1471192880"/>
        <c:scaling>
          <c:orientation val="minMax"/>
        </c:scaling>
        <c:delete val="1"/>
        <c:axPos val="l"/>
        <c:numFmt formatCode="General" sourceLinked="1"/>
        <c:majorTickMark val="none"/>
        <c:minorTickMark val="none"/>
        <c:tickLblPos val="nextTo"/>
        <c:crossAx val="147192708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cs-CZ"/>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90579C-6DE3-496B-9D80-7999EE5E9C1C}" type="doc">
      <dgm:prSet loTypeId="urn:microsoft.com/office/officeart/2005/8/layout/bProcess3" loCatId="process" qsTypeId="urn:microsoft.com/office/officeart/2005/8/quickstyle/simple1" qsCatId="simple" csTypeId="urn:microsoft.com/office/officeart/2005/8/colors/accent1_3" csCatId="accent1" phldr="1"/>
      <dgm:spPr/>
    </dgm:pt>
    <dgm:pt modelId="{E6665852-FD37-421B-AF43-6540533BBEF2}">
      <dgm:prSet phldrT="[Text]"/>
      <dgm:spPr>
        <a:xfrm>
          <a:off x="1737" y="254737"/>
          <a:ext cx="1861660" cy="1116996"/>
        </a:xfrm>
        <a:prstGeom prst="rect">
          <a:avLst/>
        </a:prstGeom>
        <a:solidFill>
          <a:srgbClr val="FFCC66"/>
        </a:solidFill>
        <a:ln w="12700" cap="flat" cmpd="sng" algn="ctr">
          <a:solidFill>
            <a:srgbClr val="FFFFFF">
              <a:hueOff val="0"/>
              <a:satOff val="0"/>
              <a:lumOff val="0"/>
              <a:alphaOff val="0"/>
            </a:srgbClr>
          </a:solidFill>
          <a:prstDash val="solid"/>
          <a:miter lim="800000"/>
        </a:ln>
        <a:effectLst/>
      </dgm:spPr>
      <dgm:t>
        <a:bodyPr/>
        <a:lstStyle/>
        <a:p>
          <a:pPr>
            <a:buNone/>
          </a:pPr>
          <a:r>
            <a:rPr lang="cs-CZ" b="1" dirty="0">
              <a:solidFill>
                <a:srgbClr val="44546A"/>
              </a:solidFill>
              <a:latin typeface="Arial" panose="020B0604020202020204"/>
              <a:ea typeface="+mn-ea"/>
              <a:cs typeface="+mn-cs"/>
            </a:rPr>
            <a:t>Asymptomatický muž </a:t>
          </a:r>
        </a:p>
        <a:p>
          <a:pPr>
            <a:buNone/>
          </a:pPr>
          <a:r>
            <a:rPr lang="cs-CZ" b="1" dirty="0">
              <a:solidFill>
                <a:srgbClr val="44546A"/>
              </a:solidFill>
              <a:latin typeface="Arial" panose="020B0604020202020204"/>
              <a:ea typeface="+mn-ea"/>
              <a:cs typeface="+mn-cs"/>
            </a:rPr>
            <a:t>50-70 let</a:t>
          </a:r>
        </a:p>
      </dgm:t>
    </dgm:pt>
    <dgm:pt modelId="{D19F9ABC-50A2-4E1F-A119-00B678918B3B}" type="parTrans" cxnId="{93C744B7-3559-452F-950A-CFBB3B9673D9}">
      <dgm:prSet/>
      <dgm:spPr/>
      <dgm:t>
        <a:bodyPr/>
        <a:lstStyle/>
        <a:p>
          <a:endParaRPr lang="cs-CZ"/>
        </a:p>
      </dgm:t>
    </dgm:pt>
    <dgm:pt modelId="{445A8B4E-9067-4781-8F3B-D81D9C9D89A9}" type="sibTrans" cxnId="{93C744B7-3559-452F-950A-CFBB3B9673D9}">
      <dgm:prSet/>
      <dgm:spPr>
        <a:xfrm>
          <a:off x="1861598" y="767515"/>
          <a:ext cx="397581" cy="91440"/>
        </a:xfrm>
        <a:custGeom>
          <a:avLst/>
          <a:gdLst/>
          <a:ahLst/>
          <a:cxnLst/>
          <a:rect l="0" t="0" r="0" b="0"/>
          <a:pathLst>
            <a:path>
              <a:moveTo>
                <a:pt x="0" y="45720"/>
              </a:moveTo>
              <a:lnTo>
                <a:pt x="397581" y="45720"/>
              </a:lnTo>
            </a:path>
          </a:pathLst>
        </a:custGeom>
        <a:noFill/>
        <a:ln w="6350" cap="flat" cmpd="sng" algn="ctr">
          <a:solidFill>
            <a:srgbClr val="2C2F79">
              <a:shade val="90000"/>
              <a:hueOff val="0"/>
              <a:satOff val="0"/>
              <a:lumOff val="0"/>
              <a:alphaOff val="0"/>
            </a:srgbClr>
          </a:solidFill>
          <a:prstDash val="solid"/>
          <a:miter lim="800000"/>
          <a:tailEnd type="arrow"/>
        </a:ln>
        <a:effectLst/>
      </dgm:spPr>
      <dgm:t>
        <a:bodyPr/>
        <a:lstStyle/>
        <a:p>
          <a:pPr>
            <a:buNone/>
          </a:pPr>
          <a:endParaRPr lang="cs-CZ">
            <a:solidFill>
              <a:srgbClr val="000000">
                <a:hueOff val="0"/>
                <a:satOff val="0"/>
                <a:lumOff val="0"/>
                <a:alphaOff val="0"/>
              </a:srgbClr>
            </a:solidFill>
            <a:latin typeface="Arial" panose="020B0604020202020204"/>
            <a:ea typeface="+mn-ea"/>
            <a:cs typeface="+mn-cs"/>
          </a:endParaRPr>
        </a:p>
      </dgm:t>
    </dgm:pt>
    <dgm:pt modelId="{4215C785-0A6C-4C19-B016-204B60A5D76E}">
      <dgm:prSet phldrT="[Text]"/>
      <dgm:spPr>
        <a:xfrm>
          <a:off x="2291580" y="254737"/>
          <a:ext cx="1861660" cy="1116996"/>
        </a:xfrm>
        <a:prstGeom prst="rect">
          <a:avLst/>
        </a:prstGeom>
        <a:solidFill>
          <a:srgbClr val="2C2F79">
            <a:shade val="80000"/>
            <a:hueOff val="10512"/>
            <a:satOff val="-5781"/>
            <a:lumOff val="5911"/>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cs-CZ" dirty="0">
              <a:solidFill>
                <a:srgbClr val="FFFFFF"/>
              </a:solidFill>
              <a:latin typeface="Arial" panose="020B0604020202020204"/>
              <a:ea typeface="+mn-ea"/>
              <a:cs typeface="+mn-cs"/>
            </a:rPr>
            <a:t>Praktický lékař / Urolog</a:t>
          </a:r>
        </a:p>
      </dgm:t>
    </dgm:pt>
    <dgm:pt modelId="{101F447D-0F8C-4317-B60B-827AF2B5B38D}" type="parTrans" cxnId="{D4194AA3-EB8C-4D79-B5EF-017D01263F90}">
      <dgm:prSet/>
      <dgm:spPr/>
      <dgm:t>
        <a:bodyPr/>
        <a:lstStyle/>
        <a:p>
          <a:endParaRPr lang="cs-CZ"/>
        </a:p>
      </dgm:t>
    </dgm:pt>
    <dgm:pt modelId="{661752A9-8E78-420D-BD7A-0B85617E044E}" type="sibTrans" cxnId="{D4194AA3-EB8C-4D79-B5EF-017D01263F90}">
      <dgm:prSet/>
      <dgm:spPr>
        <a:xfrm>
          <a:off x="4151441" y="767515"/>
          <a:ext cx="397581" cy="91440"/>
        </a:xfrm>
        <a:custGeom>
          <a:avLst/>
          <a:gdLst/>
          <a:ahLst/>
          <a:cxnLst/>
          <a:rect l="0" t="0" r="0" b="0"/>
          <a:pathLst>
            <a:path>
              <a:moveTo>
                <a:pt x="0" y="45720"/>
              </a:moveTo>
              <a:lnTo>
                <a:pt x="397581" y="45720"/>
              </a:lnTo>
            </a:path>
          </a:pathLst>
        </a:custGeom>
        <a:noFill/>
        <a:ln w="6350" cap="flat" cmpd="sng" algn="ctr">
          <a:solidFill>
            <a:srgbClr val="2C2F79">
              <a:shade val="90000"/>
              <a:hueOff val="12672"/>
              <a:satOff val="-6851"/>
              <a:lumOff val="6746"/>
              <a:alphaOff val="0"/>
            </a:srgbClr>
          </a:solidFill>
          <a:prstDash val="solid"/>
          <a:miter lim="800000"/>
          <a:tailEnd type="arrow"/>
        </a:ln>
        <a:effectLst/>
      </dgm:spPr>
      <dgm:t>
        <a:bodyPr/>
        <a:lstStyle/>
        <a:p>
          <a:pPr>
            <a:buNone/>
          </a:pPr>
          <a:endParaRPr lang="cs-CZ">
            <a:solidFill>
              <a:srgbClr val="000000">
                <a:hueOff val="0"/>
                <a:satOff val="0"/>
                <a:lumOff val="0"/>
                <a:alphaOff val="0"/>
              </a:srgbClr>
            </a:solidFill>
            <a:latin typeface="Arial" panose="020B0604020202020204"/>
            <a:ea typeface="+mn-ea"/>
            <a:cs typeface="+mn-cs"/>
          </a:endParaRPr>
        </a:p>
      </dgm:t>
    </dgm:pt>
    <dgm:pt modelId="{8BFC8821-038E-42D1-946A-6E37AE95F09F}">
      <dgm:prSet phldrT="[Text]"/>
      <dgm:spPr>
        <a:xfrm>
          <a:off x="4581423" y="254737"/>
          <a:ext cx="1861660" cy="1116996"/>
        </a:xfrm>
        <a:prstGeom prst="rect">
          <a:avLst/>
        </a:prstGeom>
        <a:solidFill>
          <a:srgbClr val="2C2F79">
            <a:shade val="80000"/>
            <a:hueOff val="21025"/>
            <a:satOff val="-11561"/>
            <a:lumOff val="11822"/>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cs-CZ" dirty="0">
              <a:solidFill>
                <a:srgbClr val="FFFFFF"/>
              </a:solidFill>
              <a:latin typeface="Arial" panose="020B0604020202020204"/>
              <a:ea typeface="+mn-ea"/>
              <a:cs typeface="+mn-cs"/>
            </a:rPr>
            <a:t>Vyšetření PSA</a:t>
          </a:r>
        </a:p>
      </dgm:t>
    </dgm:pt>
    <dgm:pt modelId="{849D5AC2-DD2E-4FC5-A118-D0CED747C351}" type="parTrans" cxnId="{9BFACCA4-6F63-4163-A82C-D5551EDE98E3}">
      <dgm:prSet/>
      <dgm:spPr/>
      <dgm:t>
        <a:bodyPr/>
        <a:lstStyle/>
        <a:p>
          <a:endParaRPr lang="cs-CZ"/>
        </a:p>
      </dgm:t>
    </dgm:pt>
    <dgm:pt modelId="{89B8F45C-3E4B-41E6-8633-173301D31230}" type="sibTrans" cxnId="{9BFACCA4-6F63-4163-A82C-D5551EDE98E3}">
      <dgm:prSet/>
      <dgm:spPr>
        <a:xfrm>
          <a:off x="6441284" y="767515"/>
          <a:ext cx="397581" cy="91440"/>
        </a:xfrm>
        <a:custGeom>
          <a:avLst/>
          <a:gdLst/>
          <a:ahLst/>
          <a:cxnLst/>
          <a:rect l="0" t="0" r="0" b="0"/>
          <a:pathLst>
            <a:path>
              <a:moveTo>
                <a:pt x="0" y="45720"/>
              </a:moveTo>
              <a:lnTo>
                <a:pt x="397581" y="45720"/>
              </a:lnTo>
            </a:path>
          </a:pathLst>
        </a:custGeom>
        <a:noFill/>
        <a:ln w="6350" cap="flat" cmpd="sng" algn="ctr">
          <a:solidFill>
            <a:srgbClr val="2C2F79">
              <a:shade val="90000"/>
              <a:hueOff val="25344"/>
              <a:satOff val="-13702"/>
              <a:lumOff val="13493"/>
              <a:alphaOff val="0"/>
            </a:srgbClr>
          </a:solidFill>
          <a:prstDash val="solid"/>
          <a:miter lim="800000"/>
          <a:tailEnd type="arrow"/>
        </a:ln>
        <a:effectLst/>
      </dgm:spPr>
      <dgm:t>
        <a:bodyPr/>
        <a:lstStyle/>
        <a:p>
          <a:pPr>
            <a:buNone/>
          </a:pPr>
          <a:endParaRPr lang="cs-CZ">
            <a:solidFill>
              <a:srgbClr val="000000">
                <a:hueOff val="0"/>
                <a:satOff val="0"/>
                <a:lumOff val="0"/>
                <a:alphaOff val="0"/>
              </a:srgbClr>
            </a:solidFill>
            <a:latin typeface="Arial" panose="020B0604020202020204"/>
            <a:ea typeface="+mn-ea"/>
            <a:cs typeface="+mn-cs"/>
          </a:endParaRPr>
        </a:p>
      </dgm:t>
    </dgm:pt>
    <dgm:pt modelId="{8B711999-5405-4D46-AE38-2726C21A2C55}">
      <dgm:prSet/>
      <dgm:spPr>
        <a:xfrm>
          <a:off x="6871266" y="254737"/>
          <a:ext cx="1861660" cy="1116996"/>
        </a:xfrm>
        <a:prstGeom prst="rect">
          <a:avLst/>
        </a:prstGeom>
        <a:solidFill>
          <a:srgbClr val="2C2F79">
            <a:shade val="80000"/>
            <a:hueOff val="31537"/>
            <a:satOff val="-17342"/>
            <a:lumOff val="17734"/>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cs-CZ" dirty="0">
              <a:solidFill>
                <a:srgbClr val="FFFFFF"/>
              </a:solidFill>
              <a:latin typeface="Arial" panose="020B0604020202020204"/>
              <a:ea typeface="+mn-ea"/>
              <a:cs typeface="+mn-cs"/>
            </a:rPr>
            <a:t>Komplexní vyšetření urologem</a:t>
          </a:r>
        </a:p>
      </dgm:t>
    </dgm:pt>
    <dgm:pt modelId="{B3BC756D-5B95-4C32-A0E3-158B3247197D}" type="parTrans" cxnId="{EFC587D7-D98E-4715-851A-76701440D65F}">
      <dgm:prSet/>
      <dgm:spPr/>
      <dgm:t>
        <a:bodyPr/>
        <a:lstStyle/>
        <a:p>
          <a:endParaRPr lang="cs-CZ"/>
        </a:p>
      </dgm:t>
    </dgm:pt>
    <dgm:pt modelId="{6E3220C2-E078-4ACF-B98D-D786DD701815}" type="sibTrans" cxnId="{EFC587D7-D98E-4715-851A-76701440D65F}">
      <dgm:prSet/>
      <dgm:spPr>
        <a:xfrm>
          <a:off x="932568" y="1369933"/>
          <a:ext cx="6869528" cy="397581"/>
        </a:xfrm>
        <a:custGeom>
          <a:avLst/>
          <a:gdLst/>
          <a:ahLst/>
          <a:cxnLst/>
          <a:rect l="0" t="0" r="0" b="0"/>
          <a:pathLst>
            <a:path>
              <a:moveTo>
                <a:pt x="6869528" y="0"/>
              </a:moveTo>
              <a:lnTo>
                <a:pt x="6869528" y="215890"/>
              </a:lnTo>
              <a:lnTo>
                <a:pt x="0" y="215890"/>
              </a:lnTo>
              <a:lnTo>
                <a:pt x="0" y="397581"/>
              </a:lnTo>
            </a:path>
          </a:pathLst>
        </a:custGeom>
        <a:noFill/>
        <a:ln w="6350" cap="flat" cmpd="sng" algn="ctr">
          <a:solidFill>
            <a:srgbClr val="2C2F79">
              <a:shade val="90000"/>
              <a:hueOff val="38017"/>
              <a:satOff val="-20554"/>
              <a:lumOff val="20239"/>
              <a:alphaOff val="0"/>
            </a:srgbClr>
          </a:solidFill>
          <a:prstDash val="solid"/>
          <a:miter lim="800000"/>
          <a:tailEnd type="arrow"/>
        </a:ln>
        <a:effectLst/>
      </dgm:spPr>
      <dgm:t>
        <a:bodyPr/>
        <a:lstStyle/>
        <a:p>
          <a:pPr>
            <a:buNone/>
          </a:pPr>
          <a:endParaRPr lang="cs-CZ">
            <a:solidFill>
              <a:srgbClr val="000000">
                <a:hueOff val="0"/>
                <a:satOff val="0"/>
                <a:lumOff val="0"/>
                <a:alphaOff val="0"/>
              </a:srgbClr>
            </a:solidFill>
            <a:latin typeface="Arial" panose="020B0604020202020204"/>
            <a:ea typeface="+mn-ea"/>
            <a:cs typeface="+mn-cs"/>
          </a:endParaRPr>
        </a:p>
      </dgm:t>
    </dgm:pt>
    <dgm:pt modelId="{AA7A61D8-B7C3-4A05-BD70-62F59D17D7F9}">
      <dgm:prSet/>
      <dgm:spPr>
        <a:xfrm>
          <a:off x="1737" y="1799915"/>
          <a:ext cx="1861660" cy="1116996"/>
        </a:xfrm>
        <a:prstGeom prst="rect">
          <a:avLst/>
        </a:prstGeom>
        <a:solidFill>
          <a:srgbClr val="2C2F79">
            <a:shade val="80000"/>
            <a:hueOff val="42050"/>
            <a:satOff val="-23123"/>
            <a:lumOff val="23645"/>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cs-CZ" dirty="0">
              <a:solidFill>
                <a:srgbClr val="FFFFFF"/>
              </a:solidFill>
              <a:latin typeface="Arial" panose="020B0604020202020204"/>
              <a:ea typeface="+mn-ea"/>
              <a:cs typeface="+mn-cs"/>
            </a:rPr>
            <a:t>Vyšetření MRI</a:t>
          </a:r>
        </a:p>
      </dgm:t>
    </dgm:pt>
    <dgm:pt modelId="{A81BAD6C-BC9E-4D03-946E-B1B7B8AF8997}" type="parTrans" cxnId="{DBBA3BCB-4EE9-4C1C-B748-3E8CA801962A}">
      <dgm:prSet/>
      <dgm:spPr/>
      <dgm:t>
        <a:bodyPr/>
        <a:lstStyle/>
        <a:p>
          <a:endParaRPr lang="cs-CZ"/>
        </a:p>
      </dgm:t>
    </dgm:pt>
    <dgm:pt modelId="{D466C713-83B0-4FE8-8A98-013DCCFD7018}" type="sibTrans" cxnId="{DBBA3BCB-4EE9-4C1C-B748-3E8CA801962A}">
      <dgm:prSet/>
      <dgm:spPr>
        <a:xfrm>
          <a:off x="1861598" y="2312693"/>
          <a:ext cx="397581" cy="91440"/>
        </a:xfrm>
        <a:custGeom>
          <a:avLst/>
          <a:gdLst/>
          <a:ahLst/>
          <a:cxnLst/>
          <a:rect l="0" t="0" r="0" b="0"/>
          <a:pathLst>
            <a:path>
              <a:moveTo>
                <a:pt x="0" y="45720"/>
              </a:moveTo>
              <a:lnTo>
                <a:pt x="397581" y="45720"/>
              </a:lnTo>
            </a:path>
          </a:pathLst>
        </a:custGeom>
        <a:noFill/>
        <a:ln w="6350" cap="flat" cmpd="sng" algn="ctr">
          <a:solidFill>
            <a:srgbClr val="2C2F79">
              <a:shade val="90000"/>
              <a:hueOff val="50689"/>
              <a:satOff val="-27405"/>
              <a:lumOff val="26986"/>
              <a:alphaOff val="0"/>
            </a:srgbClr>
          </a:solidFill>
          <a:prstDash val="solid"/>
          <a:miter lim="800000"/>
          <a:tailEnd type="arrow"/>
        </a:ln>
        <a:effectLst/>
      </dgm:spPr>
      <dgm:t>
        <a:bodyPr/>
        <a:lstStyle/>
        <a:p>
          <a:pPr>
            <a:buNone/>
          </a:pPr>
          <a:endParaRPr lang="cs-CZ">
            <a:solidFill>
              <a:srgbClr val="000000">
                <a:hueOff val="0"/>
                <a:satOff val="0"/>
                <a:lumOff val="0"/>
                <a:alphaOff val="0"/>
              </a:srgbClr>
            </a:solidFill>
            <a:latin typeface="Arial" panose="020B0604020202020204"/>
            <a:ea typeface="+mn-ea"/>
            <a:cs typeface="+mn-cs"/>
          </a:endParaRPr>
        </a:p>
      </dgm:t>
    </dgm:pt>
    <dgm:pt modelId="{731D07E6-6162-41FD-851F-DA6018E7614C}">
      <dgm:prSet/>
      <dgm:spPr>
        <a:xfrm>
          <a:off x="2291580" y="1799915"/>
          <a:ext cx="1861660" cy="1116996"/>
        </a:xfrm>
        <a:prstGeom prst="rect">
          <a:avLst/>
        </a:prstGeom>
        <a:solidFill>
          <a:srgbClr val="2C2F79">
            <a:shade val="80000"/>
            <a:hueOff val="52562"/>
            <a:satOff val="-28903"/>
            <a:lumOff val="29556"/>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cs-CZ" dirty="0">
              <a:solidFill>
                <a:srgbClr val="FFFFFF"/>
              </a:solidFill>
              <a:latin typeface="Arial" panose="020B0604020202020204"/>
              <a:ea typeface="+mn-ea"/>
              <a:cs typeface="+mn-cs"/>
            </a:rPr>
            <a:t>Fúzní biopsie s navigací</a:t>
          </a:r>
        </a:p>
      </dgm:t>
    </dgm:pt>
    <dgm:pt modelId="{6AAE6DC3-A98A-4015-9936-6BEE4764B5A0}" type="parTrans" cxnId="{37A1121E-5552-49F7-829E-B75963EBB507}">
      <dgm:prSet/>
      <dgm:spPr/>
      <dgm:t>
        <a:bodyPr/>
        <a:lstStyle/>
        <a:p>
          <a:endParaRPr lang="cs-CZ"/>
        </a:p>
      </dgm:t>
    </dgm:pt>
    <dgm:pt modelId="{E7CBB333-6F79-48AE-98E0-2A721A3D36B5}" type="sibTrans" cxnId="{37A1121E-5552-49F7-829E-B75963EBB507}">
      <dgm:prSet/>
      <dgm:spPr>
        <a:xfrm>
          <a:off x="4151441" y="2312693"/>
          <a:ext cx="397581" cy="91440"/>
        </a:xfrm>
        <a:custGeom>
          <a:avLst/>
          <a:gdLst/>
          <a:ahLst/>
          <a:cxnLst/>
          <a:rect l="0" t="0" r="0" b="0"/>
          <a:pathLst>
            <a:path>
              <a:moveTo>
                <a:pt x="0" y="45720"/>
              </a:moveTo>
              <a:lnTo>
                <a:pt x="397581" y="45720"/>
              </a:lnTo>
            </a:path>
          </a:pathLst>
        </a:custGeom>
        <a:noFill/>
        <a:ln w="6350" cap="flat" cmpd="sng" algn="ctr">
          <a:solidFill>
            <a:srgbClr val="2C2F79">
              <a:shade val="90000"/>
              <a:hueOff val="63361"/>
              <a:satOff val="-34256"/>
              <a:lumOff val="33732"/>
              <a:alphaOff val="0"/>
            </a:srgbClr>
          </a:solidFill>
          <a:prstDash val="solid"/>
          <a:miter lim="800000"/>
          <a:tailEnd type="arrow"/>
        </a:ln>
        <a:effectLst/>
      </dgm:spPr>
      <dgm:t>
        <a:bodyPr/>
        <a:lstStyle/>
        <a:p>
          <a:pPr>
            <a:buNone/>
          </a:pPr>
          <a:endParaRPr lang="cs-CZ">
            <a:solidFill>
              <a:srgbClr val="000000">
                <a:hueOff val="0"/>
                <a:satOff val="0"/>
                <a:lumOff val="0"/>
                <a:alphaOff val="0"/>
              </a:srgbClr>
            </a:solidFill>
            <a:latin typeface="Arial" panose="020B0604020202020204"/>
            <a:ea typeface="+mn-ea"/>
            <a:cs typeface="+mn-cs"/>
          </a:endParaRPr>
        </a:p>
      </dgm:t>
    </dgm:pt>
    <dgm:pt modelId="{03A86DC4-651D-480B-99F7-46299F2DD2B4}">
      <dgm:prSet/>
      <dgm:spPr>
        <a:xfrm>
          <a:off x="4581423" y="1799915"/>
          <a:ext cx="1861660" cy="1116996"/>
        </a:xfrm>
        <a:prstGeom prst="rect">
          <a:avLst/>
        </a:prstGeom>
        <a:solidFill>
          <a:srgbClr val="2C2F79">
            <a:shade val="80000"/>
            <a:hueOff val="63074"/>
            <a:satOff val="-34684"/>
            <a:lumOff val="35467"/>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cs-CZ" dirty="0">
              <a:solidFill>
                <a:srgbClr val="FFFFFF"/>
              </a:solidFill>
              <a:latin typeface="Arial" panose="020B0604020202020204"/>
              <a:ea typeface="+mn-ea"/>
              <a:cs typeface="+mn-cs"/>
            </a:rPr>
            <a:t>Multidisciplinární léčba zhoubného nádoru</a:t>
          </a:r>
        </a:p>
      </dgm:t>
    </dgm:pt>
    <dgm:pt modelId="{3EC3EA64-A869-4868-8DA4-093A18445927}" type="parTrans" cxnId="{A89D25C9-1EB8-40D7-8161-159033A1EDEC}">
      <dgm:prSet/>
      <dgm:spPr/>
      <dgm:t>
        <a:bodyPr/>
        <a:lstStyle/>
        <a:p>
          <a:endParaRPr lang="cs-CZ"/>
        </a:p>
      </dgm:t>
    </dgm:pt>
    <dgm:pt modelId="{DF9004D0-B161-4F73-95EE-A5C949CBA187}" type="sibTrans" cxnId="{A89D25C9-1EB8-40D7-8161-159033A1EDEC}">
      <dgm:prSet/>
      <dgm:spPr/>
      <dgm:t>
        <a:bodyPr/>
        <a:lstStyle/>
        <a:p>
          <a:endParaRPr lang="cs-CZ"/>
        </a:p>
      </dgm:t>
    </dgm:pt>
    <dgm:pt modelId="{D8F0D886-AF0D-432E-98C2-B4E58E357940}" type="pres">
      <dgm:prSet presAssocID="{6A90579C-6DE3-496B-9D80-7999EE5E9C1C}" presName="Name0" presStyleCnt="0">
        <dgm:presLayoutVars>
          <dgm:dir/>
          <dgm:resizeHandles val="exact"/>
        </dgm:presLayoutVars>
      </dgm:prSet>
      <dgm:spPr/>
    </dgm:pt>
    <dgm:pt modelId="{64982983-02E1-46F6-A1D8-265EAC92BDD4}" type="pres">
      <dgm:prSet presAssocID="{E6665852-FD37-421B-AF43-6540533BBEF2}" presName="node" presStyleLbl="node1" presStyleIdx="0" presStyleCnt="7">
        <dgm:presLayoutVars>
          <dgm:bulletEnabled val="1"/>
        </dgm:presLayoutVars>
      </dgm:prSet>
      <dgm:spPr/>
    </dgm:pt>
    <dgm:pt modelId="{2E68BAE9-DE98-4638-8CD8-A4654E217F8D}" type="pres">
      <dgm:prSet presAssocID="{445A8B4E-9067-4781-8F3B-D81D9C9D89A9}" presName="sibTrans" presStyleLbl="sibTrans1D1" presStyleIdx="0" presStyleCnt="6"/>
      <dgm:spPr/>
    </dgm:pt>
    <dgm:pt modelId="{100DBD1C-3C8C-4A65-B776-71A4096EAC73}" type="pres">
      <dgm:prSet presAssocID="{445A8B4E-9067-4781-8F3B-D81D9C9D89A9}" presName="connectorText" presStyleLbl="sibTrans1D1" presStyleIdx="0" presStyleCnt="6"/>
      <dgm:spPr/>
    </dgm:pt>
    <dgm:pt modelId="{85F53AB3-70EB-4AD7-8E57-CE2419591BAC}" type="pres">
      <dgm:prSet presAssocID="{4215C785-0A6C-4C19-B016-204B60A5D76E}" presName="node" presStyleLbl="node1" presStyleIdx="1" presStyleCnt="7">
        <dgm:presLayoutVars>
          <dgm:bulletEnabled val="1"/>
        </dgm:presLayoutVars>
      </dgm:prSet>
      <dgm:spPr/>
    </dgm:pt>
    <dgm:pt modelId="{50D70200-6301-4DD6-A5B1-4E6CE10BA552}" type="pres">
      <dgm:prSet presAssocID="{661752A9-8E78-420D-BD7A-0B85617E044E}" presName="sibTrans" presStyleLbl="sibTrans1D1" presStyleIdx="1" presStyleCnt="6"/>
      <dgm:spPr/>
    </dgm:pt>
    <dgm:pt modelId="{0BC5A92B-66FD-4FD8-805C-1E578ABC1709}" type="pres">
      <dgm:prSet presAssocID="{661752A9-8E78-420D-BD7A-0B85617E044E}" presName="connectorText" presStyleLbl="sibTrans1D1" presStyleIdx="1" presStyleCnt="6"/>
      <dgm:spPr/>
    </dgm:pt>
    <dgm:pt modelId="{1F603E0C-E822-4337-8717-E3A3F6D74299}" type="pres">
      <dgm:prSet presAssocID="{8BFC8821-038E-42D1-946A-6E37AE95F09F}" presName="node" presStyleLbl="node1" presStyleIdx="2" presStyleCnt="7">
        <dgm:presLayoutVars>
          <dgm:bulletEnabled val="1"/>
        </dgm:presLayoutVars>
      </dgm:prSet>
      <dgm:spPr/>
    </dgm:pt>
    <dgm:pt modelId="{52D63CAF-C5A9-4B08-8B3D-E16E84E41CDA}" type="pres">
      <dgm:prSet presAssocID="{89B8F45C-3E4B-41E6-8633-173301D31230}" presName="sibTrans" presStyleLbl="sibTrans1D1" presStyleIdx="2" presStyleCnt="6"/>
      <dgm:spPr/>
    </dgm:pt>
    <dgm:pt modelId="{794E9295-25DE-4A3B-9690-ABCA311E16AD}" type="pres">
      <dgm:prSet presAssocID="{89B8F45C-3E4B-41E6-8633-173301D31230}" presName="connectorText" presStyleLbl="sibTrans1D1" presStyleIdx="2" presStyleCnt="6"/>
      <dgm:spPr/>
    </dgm:pt>
    <dgm:pt modelId="{505820DD-CE8F-4257-9223-C7E6F801DE6E}" type="pres">
      <dgm:prSet presAssocID="{8B711999-5405-4D46-AE38-2726C21A2C55}" presName="node" presStyleLbl="node1" presStyleIdx="3" presStyleCnt="7">
        <dgm:presLayoutVars>
          <dgm:bulletEnabled val="1"/>
        </dgm:presLayoutVars>
      </dgm:prSet>
      <dgm:spPr/>
    </dgm:pt>
    <dgm:pt modelId="{B0DA2A5F-73CB-4120-94DC-DBE652B5EB61}" type="pres">
      <dgm:prSet presAssocID="{6E3220C2-E078-4ACF-B98D-D786DD701815}" presName="sibTrans" presStyleLbl="sibTrans1D1" presStyleIdx="3" presStyleCnt="6"/>
      <dgm:spPr/>
    </dgm:pt>
    <dgm:pt modelId="{7F009E46-665C-4DC4-B162-FD240AA18AC1}" type="pres">
      <dgm:prSet presAssocID="{6E3220C2-E078-4ACF-B98D-D786DD701815}" presName="connectorText" presStyleLbl="sibTrans1D1" presStyleIdx="3" presStyleCnt="6"/>
      <dgm:spPr/>
    </dgm:pt>
    <dgm:pt modelId="{E3BCF90A-3738-4D55-9A36-4A4728CD45ED}" type="pres">
      <dgm:prSet presAssocID="{AA7A61D8-B7C3-4A05-BD70-62F59D17D7F9}" presName="node" presStyleLbl="node1" presStyleIdx="4" presStyleCnt="7">
        <dgm:presLayoutVars>
          <dgm:bulletEnabled val="1"/>
        </dgm:presLayoutVars>
      </dgm:prSet>
      <dgm:spPr/>
    </dgm:pt>
    <dgm:pt modelId="{CFAAD3C9-2D86-452A-A754-F39FC7EEFA32}" type="pres">
      <dgm:prSet presAssocID="{D466C713-83B0-4FE8-8A98-013DCCFD7018}" presName="sibTrans" presStyleLbl="sibTrans1D1" presStyleIdx="4" presStyleCnt="6"/>
      <dgm:spPr/>
    </dgm:pt>
    <dgm:pt modelId="{D471E1A7-998F-44C4-9A09-EEB5ECBEAEC1}" type="pres">
      <dgm:prSet presAssocID="{D466C713-83B0-4FE8-8A98-013DCCFD7018}" presName="connectorText" presStyleLbl="sibTrans1D1" presStyleIdx="4" presStyleCnt="6"/>
      <dgm:spPr/>
    </dgm:pt>
    <dgm:pt modelId="{188FAFF7-49A8-41BE-BA58-A99848DB5717}" type="pres">
      <dgm:prSet presAssocID="{731D07E6-6162-41FD-851F-DA6018E7614C}" presName="node" presStyleLbl="node1" presStyleIdx="5" presStyleCnt="7">
        <dgm:presLayoutVars>
          <dgm:bulletEnabled val="1"/>
        </dgm:presLayoutVars>
      </dgm:prSet>
      <dgm:spPr/>
    </dgm:pt>
    <dgm:pt modelId="{936EBAEE-01B2-44B2-9C06-040995543730}" type="pres">
      <dgm:prSet presAssocID="{E7CBB333-6F79-48AE-98E0-2A721A3D36B5}" presName="sibTrans" presStyleLbl="sibTrans1D1" presStyleIdx="5" presStyleCnt="6"/>
      <dgm:spPr/>
    </dgm:pt>
    <dgm:pt modelId="{0B1ECD26-8860-454F-B0C6-A558E31661E7}" type="pres">
      <dgm:prSet presAssocID="{E7CBB333-6F79-48AE-98E0-2A721A3D36B5}" presName="connectorText" presStyleLbl="sibTrans1D1" presStyleIdx="5" presStyleCnt="6"/>
      <dgm:spPr/>
    </dgm:pt>
    <dgm:pt modelId="{96FBDE07-2AB1-4226-B314-C2A0479A280D}" type="pres">
      <dgm:prSet presAssocID="{03A86DC4-651D-480B-99F7-46299F2DD2B4}" presName="node" presStyleLbl="node1" presStyleIdx="6" presStyleCnt="7">
        <dgm:presLayoutVars>
          <dgm:bulletEnabled val="1"/>
        </dgm:presLayoutVars>
      </dgm:prSet>
      <dgm:spPr/>
    </dgm:pt>
  </dgm:ptLst>
  <dgm:cxnLst>
    <dgm:cxn modelId="{D4B1050F-4727-45D7-9093-A38113C5452F}" type="presOf" srcId="{E7CBB333-6F79-48AE-98E0-2A721A3D36B5}" destId="{936EBAEE-01B2-44B2-9C06-040995543730}" srcOrd="0" destOrd="0" presId="urn:microsoft.com/office/officeart/2005/8/layout/bProcess3"/>
    <dgm:cxn modelId="{7F1EBB1C-C0AB-4370-936E-329294B99B91}" type="presOf" srcId="{731D07E6-6162-41FD-851F-DA6018E7614C}" destId="{188FAFF7-49A8-41BE-BA58-A99848DB5717}" srcOrd="0" destOrd="0" presId="urn:microsoft.com/office/officeart/2005/8/layout/bProcess3"/>
    <dgm:cxn modelId="{37A1121E-5552-49F7-829E-B75963EBB507}" srcId="{6A90579C-6DE3-496B-9D80-7999EE5E9C1C}" destId="{731D07E6-6162-41FD-851F-DA6018E7614C}" srcOrd="5" destOrd="0" parTransId="{6AAE6DC3-A98A-4015-9936-6BEE4764B5A0}" sibTransId="{E7CBB333-6F79-48AE-98E0-2A721A3D36B5}"/>
    <dgm:cxn modelId="{D140C622-8FB7-4C4C-850A-5BA2F8165EE1}" type="presOf" srcId="{E6665852-FD37-421B-AF43-6540533BBEF2}" destId="{64982983-02E1-46F6-A1D8-265EAC92BDD4}" srcOrd="0" destOrd="0" presId="urn:microsoft.com/office/officeart/2005/8/layout/bProcess3"/>
    <dgm:cxn modelId="{36BA9D24-96C6-4EF7-8B58-40209373A8B0}" type="presOf" srcId="{6E3220C2-E078-4ACF-B98D-D786DD701815}" destId="{7F009E46-665C-4DC4-B162-FD240AA18AC1}" srcOrd="1" destOrd="0" presId="urn:microsoft.com/office/officeart/2005/8/layout/bProcess3"/>
    <dgm:cxn modelId="{30119460-C853-4D07-A5F6-9E9DC2D51B7D}" type="presOf" srcId="{661752A9-8E78-420D-BD7A-0B85617E044E}" destId="{0BC5A92B-66FD-4FD8-805C-1E578ABC1709}" srcOrd="1" destOrd="0" presId="urn:microsoft.com/office/officeart/2005/8/layout/bProcess3"/>
    <dgm:cxn modelId="{1DBBFB6C-F232-4827-9E39-795D73B23525}" type="presOf" srcId="{03A86DC4-651D-480B-99F7-46299F2DD2B4}" destId="{96FBDE07-2AB1-4226-B314-C2A0479A280D}" srcOrd="0" destOrd="0" presId="urn:microsoft.com/office/officeart/2005/8/layout/bProcess3"/>
    <dgm:cxn modelId="{420FD17E-9D15-4043-B6D9-70C0D5FD3412}" type="presOf" srcId="{6E3220C2-E078-4ACF-B98D-D786DD701815}" destId="{B0DA2A5F-73CB-4120-94DC-DBE652B5EB61}" srcOrd="0" destOrd="0" presId="urn:microsoft.com/office/officeart/2005/8/layout/bProcess3"/>
    <dgm:cxn modelId="{07A4F682-1D19-40A1-A096-FD74C01088F5}" type="presOf" srcId="{8BFC8821-038E-42D1-946A-6E37AE95F09F}" destId="{1F603E0C-E822-4337-8717-E3A3F6D74299}" srcOrd="0" destOrd="0" presId="urn:microsoft.com/office/officeart/2005/8/layout/bProcess3"/>
    <dgm:cxn modelId="{78E1F39B-28FC-4B10-BB26-7089A944FF5C}" type="presOf" srcId="{445A8B4E-9067-4781-8F3B-D81D9C9D89A9}" destId="{2E68BAE9-DE98-4638-8CD8-A4654E217F8D}" srcOrd="0" destOrd="0" presId="urn:microsoft.com/office/officeart/2005/8/layout/bProcess3"/>
    <dgm:cxn modelId="{F451D19D-5159-458B-94C4-B59B71B47DEC}" type="presOf" srcId="{89B8F45C-3E4B-41E6-8633-173301D31230}" destId="{52D63CAF-C5A9-4B08-8B3D-E16E84E41CDA}" srcOrd="0" destOrd="0" presId="urn:microsoft.com/office/officeart/2005/8/layout/bProcess3"/>
    <dgm:cxn modelId="{D4194AA3-EB8C-4D79-B5EF-017D01263F90}" srcId="{6A90579C-6DE3-496B-9D80-7999EE5E9C1C}" destId="{4215C785-0A6C-4C19-B016-204B60A5D76E}" srcOrd="1" destOrd="0" parTransId="{101F447D-0F8C-4317-B60B-827AF2B5B38D}" sibTransId="{661752A9-8E78-420D-BD7A-0B85617E044E}"/>
    <dgm:cxn modelId="{9BFACCA4-6F63-4163-A82C-D5551EDE98E3}" srcId="{6A90579C-6DE3-496B-9D80-7999EE5E9C1C}" destId="{8BFC8821-038E-42D1-946A-6E37AE95F09F}" srcOrd="2" destOrd="0" parTransId="{849D5AC2-DD2E-4FC5-A118-D0CED747C351}" sibTransId="{89B8F45C-3E4B-41E6-8633-173301D31230}"/>
    <dgm:cxn modelId="{68F4E4AD-0B6E-4E2F-B727-3D9D1E0D9898}" type="presOf" srcId="{661752A9-8E78-420D-BD7A-0B85617E044E}" destId="{50D70200-6301-4DD6-A5B1-4E6CE10BA552}" srcOrd="0" destOrd="0" presId="urn:microsoft.com/office/officeart/2005/8/layout/bProcess3"/>
    <dgm:cxn modelId="{C1E57DB1-0AC5-42B0-802B-4ABCE25EB949}" type="presOf" srcId="{E7CBB333-6F79-48AE-98E0-2A721A3D36B5}" destId="{0B1ECD26-8860-454F-B0C6-A558E31661E7}" srcOrd="1" destOrd="0" presId="urn:microsoft.com/office/officeart/2005/8/layout/bProcess3"/>
    <dgm:cxn modelId="{C42E14B2-63BF-41C1-8E28-FB42E4574D37}" type="presOf" srcId="{445A8B4E-9067-4781-8F3B-D81D9C9D89A9}" destId="{100DBD1C-3C8C-4A65-B776-71A4096EAC73}" srcOrd="1" destOrd="0" presId="urn:microsoft.com/office/officeart/2005/8/layout/bProcess3"/>
    <dgm:cxn modelId="{93C744B7-3559-452F-950A-CFBB3B9673D9}" srcId="{6A90579C-6DE3-496B-9D80-7999EE5E9C1C}" destId="{E6665852-FD37-421B-AF43-6540533BBEF2}" srcOrd="0" destOrd="0" parTransId="{D19F9ABC-50A2-4E1F-A119-00B678918B3B}" sibTransId="{445A8B4E-9067-4781-8F3B-D81D9C9D89A9}"/>
    <dgm:cxn modelId="{543B8BC8-7587-4541-B9E9-3FA51CDED9B5}" type="presOf" srcId="{D466C713-83B0-4FE8-8A98-013DCCFD7018}" destId="{D471E1A7-998F-44C4-9A09-EEB5ECBEAEC1}" srcOrd="1" destOrd="0" presId="urn:microsoft.com/office/officeart/2005/8/layout/bProcess3"/>
    <dgm:cxn modelId="{A89D25C9-1EB8-40D7-8161-159033A1EDEC}" srcId="{6A90579C-6DE3-496B-9D80-7999EE5E9C1C}" destId="{03A86DC4-651D-480B-99F7-46299F2DD2B4}" srcOrd="6" destOrd="0" parTransId="{3EC3EA64-A869-4868-8DA4-093A18445927}" sibTransId="{DF9004D0-B161-4F73-95EE-A5C949CBA187}"/>
    <dgm:cxn modelId="{DBBA3BCB-4EE9-4C1C-B748-3E8CA801962A}" srcId="{6A90579C-6DE3-496B-9D80-7999EE5E9C1C}" destId="{AA7A61D8-B7C3-4A05-BD70-62F59D17D7F9}" srcOrd="4" destOrd="0" parTransId="{A81BAD6C-BC9E-4D03-946E-B1B7B8AF8997}" sibTransId="{D466C713-83B0-4FE8-8A98-013DCCFD7018}"/>
    <dgm:cxn modelId="{EFC587D7-D98E-4715-851A-76701440D65F}" srcId="{6A90579C-6DE3-496B-9D80-7999EE5E9C1C}" destId="{8B711999-5405-4D46-AE38-2726C21A2C55}" srcOrd="3" destOrd="0" parTransId="{B3BC756D-5B95-4C32-A0E3-158B3247197D}" sibTransId="{6E3220C2-E078-4ACF-B98D-D786DD701815}"/>
    <dgm:cxn modelId="{E35AD7DA-58FD-4B11-A8EB-62B4337C29E4}" type="presOf" srcId="{89B8F45C-3E4B-41E6-8633-173301D31230}" destId="{794E9295-25DE-4A3B-9690-ABCA311E16AD}" srcOrd="1" destOrd="0" presId="urn:microsoft.com/office/officeart/2005/8/layout/bProcess3"/>
    <dgm:cxn modelId="{A787B9E1-8FAD-4426-AAA9-F564FDEB473B}" type="presOf" srcId="{6A90579C-6DE3-496B-9D80-7999EE5E9C1C}" destId="{D8F0D886-AF0D-432E-98C2-B4E58E357940}" srcOrd="0" destOrd="0" presId="urn:microsoft.com/office/officeart/2005/8/layout/bProcess3"/>
    <dgm:cxn modelId="{9EE7E4E5-4369-4EAA-987B-72C5B332390C}" type="presOf" srcId="{8B711999-5405-4D46-AE38-2726C21A2C55}" destId="{505820DD-CE8F-4257-9223-C7E6F801DE6E}" srcOrd="0" destOrd="0" presId="urn:microsoft.com/office/officeart/2005/8/layout/bProcess3"/>
    <dgm:cxn modelId="{BAB7BCEC-B362-4924-BA5A-CA0D055394D8}" type="presOf" srcId="{D466C713-83B0-4FE8-8A98-013DCCFD7018}" destId="{CFAAD3C9-2D86-452A-A754-F39FC7EEFA32}" srcOrd="0" destOrd="0" presId="urn:microsoft.com/office/officeart/2005/8/layout/bProcess3"/>
    <dgm:cxn modelId="{0AE2E5F2-66B0-4CC8-8764-C5646038D49D}" type="presOf" srcId="{4215C785-0A6C-4C19-B016-204B60A5D76E}" destId="{85F53AB3-70EB-4AD7-8E57-CE2419591BAC}" srcOrd="0" destOrd="0" presId="urn:microsoft.com/office/officeart/2005/8/layout/bProcess3"/>
    <dgm:cxn modelId="{C0C299FB-4267-4CB3-AF27-9B800BA911FD}" type="presOf" srcId="{AA7A61D8-B7C3-4A05-BD70-62F59D17D7F9}" destId="{E3BCF90A-3738-4D55-9A36-4A4728CD45ED}" srcOrd="0" destOrd="0" presId="urn:microsoft.com/office/officeart/2005/8/layout/bProcess3"/>
    <dgm:cxn modelId="{CDDB9FAE-0FA5-4DDE-8AE6-7F49DBB413A1}" type="presParOf" srcId="{D8F0D886-AF0D-432E-98C2-B4E58E357940}" destId="{64982983-02E1-46F6-A1D8-265EAC92BDD4}" srcOrd="0" destOrd="0" presId="urn:microsoft.com/office/officeart/2005/8/layout/bProcess3"/>
    <dgm:cxn modelId="{CC4A2EEB-A595-4D29-ADB0-A2220021947F}" type="presParOf" srcId="{D8F0D886-AF0D-432E-98C2-B4E58E357940}" destId="{2E68BAE9-DE98-4638-8CD8-A4654E217F8D}" srcOrd="1" destOrd="0" presId="urn:microsoft.com/office/officeart/2005/8/layout/bProcess3"/>
    <dgm:cxn modelId="{7268EC5C-883A-4280-97F4-FA424DE49577}" type="presParOf" srcId="{2E68BAE9-DE98-4638-8CD8-A4654E217F8D}" destId="{100DBD1C-3C8C-4A65-B776-71A4096EAC73}" srcOrd="0" destOrd="0" presId="urn:microsoft.com/office/officeart/2005/8/layout/bProcess3"/>
    <dgm:cxn modelId="{8FF81363-4422-4CB7-89D2-6D155C7D8691}" type="presParOf" srcId="{D8F0D886-AF0D-432E-98C2-B4E58E357940}" destId="{85F53AB3-70EB-4AD7-8E57-CE2419591BAC}" srcOrd="2" destOrd="0" presId="urn:microsoft.com/office/officeart/2005/8/layout/bProcess3"/>
    <dgm:cxn modelId="{7BC78691-F936-4394-8F6C-6DCE3108C505}" type="presParOf" srcId="{D8F0D886-AF0D-432E-98C2-B4E58E357940}" destId="{50D70200-6301-4DD6-A5B1-4E6CE10BA552}" srcOrd="3" destOrd="0" presId="urn:microsoft.com/office/officeart/2005/8/layout/bProcess3"/>
    <dgm:cxn modelId="{92B3B143-E264-4C65-ABB9-66AB497F1676}" type="presParOf" srcId="{50D70200-6301-4DD6-A5B1-4E6CE10BA552}" destId="{0BC5A92B-66FD-4FD8-805C-1E578ABC1709}" srcOrd="0" destOrd="0" presId="urn:microsoft.com/office/officeart/2005/8/layout/bProcess3"/>
    <dgm:cxn modelId="{0AD7725E-6784-45A5-8331-DF7A53C1AA91}" type="presParOf" srcId="{D8F0D886-AF0D-432E-98C2-B4E58E357940}" destId="{1F603E0C-E822-4337-8717-E3A3F6D74299}" srcOrd="4" destOrd="0" presId="urn:microsoft.com/office/officeart/2005/8/layout/bProcess3"/>
    <dgm:cxn modelId="{646FC6F3-9DDB-476E-B898-B9F57C7B7BEB}" type="presParOf" srcId="{D8F0D886-AF0D-432E-98C2-B4E58E357940}" destId="{52D63CAF-C5A9-4B08-8B3D-E16E84E41CDA}" srcOrd="5" destOrd="0" presId="urn:microsoft.com/office/officeart/2005/8/layout/bProcess3"/>
    <dgm:cxn modelId="{0CA57E1C-79DA-4F6F-87C0-4523C7CBCF78}" type="presParOf" srcId="{52D63CAF-C5A9-4B08-8B3D-E16E84E41CDA}" destId="{794E9295-25DE-4A3B-9690-ABCA311E16AD}" srcOrd="0" destOrd="0" presId="urn:microsoft.com/office/officeart/2005/8/layout/bProcess3"/>
    <dgm:cxn modelId="{830C1147-145D-4D78-9396-391C3ADA334F}" type="presParOf" srcId="{D8F0D886-AF0D-432E-98C2-B4E58E357940}" destId="{505820DD-CE8F-4257-9223-C7E6F801DE6E}" srcOrd="6" destOrd="0" presId="urn:microsoft.com/office/officeart/2005/8/layout/bProcess3"/>
    <dgm:cxn modelId="{DA5C5AC0-FE51-4D15-B7BE-F6E5556732C3}" type="presParOf" srcId="{D8F0D886-AF0D-432E-98C2-B4E58E357940}" destId="{B0DA2A5F-73CB-4120-94DC-DBE652B5EB61}" srcOrd="7" destOrd="0" presId="urn:microsoft.com/office/officeart/2005/8/layout/bProcess3"/>
    <dgm:cxn modelId="{E2BE06F0-77F8-451C-B43C-F459537E4321}" type="presParOf" srcId="{B0DA2A5F-73CB-4120-94DC-DBE652B5EB61}" destId="{7F009E46-665C-4DC4-B162-FD240AA18AC1}" srcOrd="0" destOrd="0" presId="urn:microsoft.com/office/officeart/2005/8/layout/bProcess3"/>
    <dgm:cxn modelId="{11546DF4-E062-4EFA-A4CA-D1A27EE1A992}" type="presParOf" srcId="{D8F0D886-AF0D-432E-98C2-B4E58E357940}" destId="{E3BCF90A-3738-4D55-9A36-4A4728CD45ED}" srcOrd="8" destOrd="0" presId="urn:microsoft.com/office/officeart/2005/8/layout/bProcess3"/>
    <dgm:cxn modelId="{A716F88A-2AEA-4732-AFE0-1BE0AD1783FF}" type="presParOf" srcId="{D8F0D886-AF0D-432E-98C2-B4E58E357940}" destId="{CFAAD3C9-2D86-452A-A754-F39FC7EEFA32}" srcOrd="9" destOrd="0" presId="urn:microsoft.com/office/officeart/2005/8/layout/bProcess3"/>
    <dgm:cxn modelId="{18A43497-CEC0-4158-9DDA-4FBAF546466F}" type="presParOf" srcId="{CFAAD3C9-2D86-452A-A754-F39FC7EEFA32}" destId="{D471E1A7-998F-44C4-9A09-EEB5ECBEAEC1}" srcOrd="0" destOrd="0" presId="urn:microsoft.com/office/officeart/2005/8/layout/bProcess3"/>
    <dgm:cxn modelId="{511360AA-6F00-4EC4-8C34-7B2ACA5EDE4F}" type="presParOf" srcId="{D8F0D886-AF0D-432E-98C2-B4E58E357940}" destId="{188FAFF7-49A8-41BE-BA58-A99848DB5717}" srcOrd="10" destOrd="0" presId="urn:microsoft.com/office/officeart/2005/8/layout/bProcess3"/>
    <dgm:cxn modelId="{A8D2C75C-9A7D-4005-BF8D-D15112F1FCEF}" type="presParOf" srcId="{D8F0D886-AF0D-432E-98C2-B4E58E357940}" destId="{936EBAEE-01B2-44B2-9C06-040995543730}" srcOrd="11" destOrd="0" presId="urn:microsoft.com/office/officeart/2005/8/layout/bProcess3"/>
    <dgm:cxn modelId="{0F170160-E116-407C-B695-3911A67010C6}" type="presParOf" srcId="{936EBAEE-01B2-44B2-9C06-040995543730}" destId="{0B1ECD26-8860-454F-B0C6-A558E31661E7}" srcOrd="0" destOrd="0" presId="urn:microsoft.com/office/officeart/2005/8/layout/bProcess3"/>
    <dgm:cxn modelId="{22BD285D-39CD-4180-ADC1-C4A91273D971}" type="presParOf" srcId="{D8F0D886-AF0D-432E-98C2-B4E58E357940}" destId="{96FBDE07-2AB1-4226-B314-C2A0479A280D}" srcOrd="12" destOrd="0" presId="urn:microsoft.com/office/officeart/2005/8/layout/bProcess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A4AE9A7-0E7E-C74F-8196-A85038E6F128}" type="doc">
      <dgm:prSet loTypeId="urn:microsoft.com/office/officeart/2005/8/layout/vList2" loCatId="list" qsTypeId="urn:microsoft.com/office/officeart/2005/8/quickstyle/simple1" qsCatId="simple" csTypeId="urn:microsoft.com/office/officeart/2005/8/colors/accent1_1" csCatId="accent1" phldr="1"/>
      <dgm:spPr/>
      <dgm:t>
        <a:bodyPr/>
        <a:lstStyle/>
        <a:p>
          <a:endParaRPr lang="cs-CZ"/>
        </a:p>
      </dgm:t>
    </dgm:pt>
    <dgm:pt modelId="{AEFA9362-D504-424D-BA4B-BF6683434DEF}" type="pres">
      <dgm:prSet presAssocID="{FA4AE9A7-0E7E-C74F-8196-A85038E6F128}" presName="linear" presStyleCnt="0">
        <dgm:presLayoutVars>
          <dgm:animLvl val="lvl"/>
          <dgm:resizeHandles val="exact"/>
        </dgm:presLayoutVars>
      </dgm:prSet>
      <dgm:spPr/>
    </dgm:pt>
  </dgm:ptLst>
  <dgm:cxnLst>
    <dgm:cxn modelId="{E3A6840C-BA94-D447-9B7B-BEC89085AE14}" type="presOf" srcId="{FA4AE9A7-0E7E-C74F-8196-A85038E6F128}" destId="{AEFA9362-D504-424D-BA4B-BF6683434DEF}"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68BAE9-DE98-4638-8CD8-A4654E217F8D}">
      <dsp:nvSpPr>
        <dsp:cNvPr id="0" name=""/>
        <dsp:cNvSpPr/>
      </dsp:nvSpPr>
      <dsp:spPr>
        <a:xfrm>
          <a:off x="1861598" y="767515"/>
          <a:ext cx="397581" cy="91440"/>
        </a:xfrm>
        <a:custGeom>
          <a:avLst/>
          <a:gdLst/>
          <a:ahLst/>
          <a:cxnLst/>
          <a:rect l="0" t="0" r="0" b="0"/>
          <a:pathLst>
            <a:path>
              <a:moveTo>
                <a:pt x="0" y="45720"/>
              </a:moveTo>
              <a:lnTo>
                <a:pt x="397581" y="45720"/>
              </a:lnTo>
            </a:path>
          </a:pathLst>
        </a:custGeom>
        <a:noFill/>
        <a:ln w="6350" cap="flat" cmpd="sng" algn="ctr">
          <a:solidFill>
            <a:srgbClr val="2C2F79">
              <a:shade val="90000"/>
              <a:hueOff val="0"/>
              <a:satOff val="0"/>
              <a:lumOff val="0"/>
              <a:alphaOff val="0"/>
            </a:srgb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cs-CZ" sz="500" kern="1200">
            <a:solidFill>
              <a:srgbClr val="000000">
                <a:hueOff val="0"/>
                <a:satOff val="0"/>
                <a:lumOff val="0"/>
                <a:alphaOff val="0"/>
              </a:srgbClr>
            </a:solidFill>
            <a:latin typeface="Arial" panose="020B0604020202020204"/>
            <a:ea typeface="+mn-ea"/>
            <a:cs typeface="+mn-cs"/>
          </a:endParaRPr>
        </a:p>
      </dsp:txBody>
      <dsp:txXfrm>
        <a:off x="2049685" y="811094"/>
        <a:ext cx="0" cy="0"/>
      </dsp:txXfrm>
    </dsp:sp>
    <dsp:sp modelId="{64982983-02E1-46F6-A1D8-265EAC92BDD4}">
      <dsp:nvSpPr>
        <dsp:cNvPr id="0" name=""/>
        <dsp:cNvSpPr/>
      </dsp:nvSpPr>
      <dsp:spPr>
        <a:xfrm>
          <a:off x="1737" y="254737"/>
          <a:ext cx="1861660" cy="1116996"/>
        </a:xfrm>
        <a:prstGeom prst="rect">
          <a:avLst/>
        </a:prstGeom>
        <a:solidFill>
          <a:srgbClr val="FFCC66"/>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cs-CZ" sz="1600" b="1" kern="1200" dirty="0">
              <a:solidFill>
                <a:srgbClr val="44546A"/>
              </a:solidFill>
              <a:latin typeface="Arial" panose="020B0604020202020204"/>
              <a:ea typeface="+mn-ea"/>
              <a:cs typeface="+mn-cs"/>
            </a:rPr>
            <a:t>Asymptomatický muž </a:t>
          </a:r>
        </a:p>
        <a:p>
          <a:pPr marL="0" lvl="0" indent="0" algn="ctr" defTabSz="711200">
            <a:lnSpc>
              <a:spcPct val="90000"/>
            </a:lnSpc>
            <a:spcBef>
              <a:spcPct val="0"/>
            </a:spcBef>
            <a:spcAft>
              <a:spcPct val="35000"/>
            </a:spcAft>
            <a:buNone/>
          </a:pPr>
          <a:r>
            <a:rPr lang="cs-CZ" sz="1600" b="1" kern="1200" dirty="0">
              <a:solidFill>
                <a:srgbClr val="44546A"/>
              </a:solidFill>
              <a:latin typeface="Arial" panose="020B0604020202020204"/>
              <a:ea typeface="+mn-ea"/>
              <a:cs typeface="+mn-cs"/>
            </a:rPr>
            <a:t>50-70 let</a:t>
          </a:r>
        </a:p>
      </dsp:txBody>
      <dsp:txXfrm>
        <a:off x="1737" y="254737"/>
        <a:ext cx="1861660" cy="1116996"/>
      </dsp:txXfrm>
    </dsp:sp>
    <dsp:sp modelId="{50D70200-6301-4DD6-A5B1-4E6CE10BA552}">
      <dsp:nvSpPr>
        <dsp:cNvPr id="0" name=""/>
        <dsp:cNvSpPr/>
      </dsp:nvSpPr>
      <dsp:spPr>
        <a:xfrm>
          <a:off x="4151441" y="767515"/>
          <a:ext cx="397581" cy="91440"/>
        </a:xfrm>
        <a:custGeom>
          <a:avLst/>
          <a:gdLst/>
          <a:ahLst/>
          <a:cxnLst/>
          <a:rect l="0" t="0" r="0" b="0"/>
          <a:pathLst>
            <a:path>
              <a:moveTo>
                <a:pt x="0" y="45720"/>
              </a:moveTo>
              <a:lnTo>
                <a:pt x="397581" y="45720"/>
              </a:lnTo>
            </a:path>
          </a:pathLst>
        </a:custGeom>
        <a:noFill/>
        <a:ln w="6350" cap="flat" cmpd="sng" algn="ctr">
          <a:solidFill>
            <a:srgbClr val="2C2F79">
              <a:shade val="90000"/>
              <a:hueOff val="12672"/>
              <a:satOff val="-6851"/>
              <a:lumOff val="6746"/>
              <a:alphaOff val="0"/>
            </a:srgb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cs-CZ" sz="500" kern="1200">
            <a:solidFill>
              <a:srgbClr val="000000">
                <a:hueOff val="0"/>
                <a:satOff val="0"/>
                <a:lumOff val="0"/>
                <a:alphaOff val="0"/>
              </a:srgbClr>
            </a:solidFill>
            <a:latin typeface="Arial" panose="020B0604020202020204"/>
            <a:ea typeface="+mn-ea"/>
            <a:cs typeface="+mn-cs"/>
          </a:endParaRPr>
        </a:p>
      </dsp:txBody>
      <dsp:txXfrm>
        <a:off x="4339527" y="811094"/>
        <a:ext cx="0" cy="0"/>
      </dsp:txXfrm>
    </dsp:sp>
    <dsp:sp modelId="{85F53AB3-70EB-4AD7-8E57-CE2419591BAC}">
      <dsp:nvSpPr>
        <dsp:cNvPr id="0" name=""/>
        <dsp:cNvSpPr/>
      </dsp:nvSpPr>
      <dsp:spPr>
        <a:xfrm>
          <a:off x="2291580" y="254737"/>
          <a:ext cx="1861660" cy="1116996"/>
        </a:xfrm>
        <a:prstGeom prst="rect">
          <a:avLst/>
        </a:prstGeom>
        <a:solidFill>
          <a:srgbClr val="2C2F79">
            <a:shade val="80000"/>
            <a:hueOff val="10512"/>
            <a:satOff val="-5781"/>
            <a:lumOff val="5911"/>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cs-CZ" sz="1600" kern="1200" dirty="0">
              <a:solidFill>
                <a:srgbClr val="FFFFFF"/>
              </a:solidFill>
              <a:latin typeface="Arial" panose="020B0604020202020204"/>
              <a:ea typeface="+mn-ea"/>
              <a:cs typeface="+mn-cs"/>
            </a:rPr>
            <a:t>Praktický lékař / Urolog</a:t>
          </a:r>
        </a:p>
      </dsp:txBody>
      <dsp:txXfrm>
        <a:off x="2291580" y="254737"/>
        <a:ext cx="1861660" cy="1116996"/>
      </dsp:txXfrm>
    </dsp:sp>
    <dsp:sp modelId="{52D63CAF-C5A9-4B08-8B3D-E16E84E41CDA}">
      <dsp:nvSpPr>
        <dsp:cNvPr id="0" name=""/>
        <dsp:cNvSpPr/>
      </dsp:nvSpPr>
      <dsp:spPr>
        <a:xfrm>
          <a:off x="6441284" y="767515"/>
          <a:ext cx="397581" cy="91440"/>
        </a:xfrm>
        <a:custGeom>
          <a:avLst/>
          <a:gdLst/>
          <a:ahLst/>
          <a:cxnLst/>
          <a:rect l="0" t="0" r="0" b="0"/>
          <a:pathLst>
            <a:path>
              <a:moveTo>
                <a:pt x="0" y="45720"/>
              </a:moveTo>
              <a:lnTo>
                <a:pt x="397581" y="45720"/>
              </a:lnTo>
            </a:path>
          </a:pathLst>
        </a:custGeom>
        <a:noFill/>
        <a:ln w="6350" cap="flat" cmpd="sng" algn="ctr">
          <a:solidFill>
            <a:srgbClr val="2C2F79">
              <a:shade val="90000"/>
              <a:hueOff val="25344"/>
              <a:satOff val="-13702"/>
              <a:lumOff val="13493"/>
              <a:alphaOff val="0"/>
            </a:srgb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cs-CZ" sz="500" kern="1200">
            <a:solidFill>
              <a:srgbClr val="000000">
                <a:hueOff val="0"/>
                <a:satOff val="0"/>
                <a:lumOff val="0"/>
                <a:alphaOff val="0"/>
              </a:srgbClr>
            </a:solidFill>
            <a:latin typeface="Arial" panose="020B0604020202020204"/>
            <a:ea typeface="+mn-ea"/>
            <a:cs typeface="+mn-cs"/>
          </a:endParaRPr>
        </a:p>
      </dsp:txBody>
      <dsp:txXfrm>
        <a:off x="6629370" y="811094"/>
        <a:ext cx="0" cy="0"/>
      </dsp:txXfrm>
    </dsp:sp>
    <dsp:sp modelId="{1F603E0C-E822-4337-8717-E3A3F6D74299}">
      <dsp:nvSpPr>
        <dsp:cNvPr id="0" name=""/>
        <dsp:cNvSpPr/>
      </dsp:nvSpPr>
      <dsp:spPr>
        <a:xfrm>
          <a:off x="4581423" y="254737"/>
          <a:ext cx="1861660" cy="1116996"/>
        </a:xfrm>
        <a:prstGeom prst="rect">
          <a:avLst/>
        </a:prstGeom>
        <a:solidFill>
          <a:srgbClr val="2C2F79">
            <a:shade val="80000"/>
            <a:hueOff val="21025"/>
            <a:satOff val="-11561"/>
            <a:lumOff val="11822"/>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cs-CZ" sz="1600" kern="1200" dirty="0">
              <a:solidFill>
                <a:srgbClr val="FFFFFF"/>
              </a:solidFill>
              <a:latin typeface="Arial" panose="020B0604020202020204"/>
              <a:ea typeface="+mn-ea"/>
              <a:cs typeface="+mn-cs"/>
            </a:rPr>
            <a:t>Vyšetření PSA</a:t>
          </a:r>
        </a:p>
      </dsp:txBody>
      <dsp:txXfrm>
        <a:off x="4581423" y="254737"/>
        <a:ext cx="1861660" cy="1116996"/>
      </dsp:txXfrm>
    </dsp:sp>
    <dsp:sp modelId="{B0DA2A5F-73CB-4120-94DC-DBE652B5EB61}">
      <dsp:nvSpPr>
        <dsp:cNvPr id="0" name=""/>
        <dsp:cNvSpPr/>
      </dsp:nvSpPr>
      <dsp:spPr>
        <a:xfrm>
          <a:off x="932568" y="1369933"/>
          <a:ext cx="6869528" cy="397581"/>
        </a:xfrm>
        <a:custGeom>
          <a:avLst/>
          <a:gdLst/>
          <a:ahLst/>
          <a:cxnLst/>
          <a:rect l="0" t="0" r="0" b="0"/>
          <a:pathLst>
            <a:path>
              <a:moveTo>
                <a:pt x="6869528" y="0"/>
              </a:moveTo>
              <a:lnTo>
                <a:pt x="6869528" y="215890"/>
              </a:lnTo>
              <a:lnTo>
                <a:pt x="0" y="215890"/>
              </a:lnTo>
              <a:lnTo>
                <a:pt x="0" y="397581"/>
              </a:lnTo>
            </a:path>
          </a:pathLst>
        </a:custGeom>
        <a:noFill/>
        <a:ln w="6350" cap="flat" cmpd="sng" algn="ctr">
          <a:solidFill>
            <a:srgbClr val="2C2F79">
              <a:shade val="90000"/>
              <a:hueOff val="38017"/>
              <a:satOff val="-20554"/>
              <a:lumOff val="20239"/>
              <a:alphaOff val="0"/>
            </a:srgb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cs-CZ" sz="500" kern="1200">
            <a:solidFill>
              <a:srgbClr val="000000">
                <a:hueOff val="0"/>
                <a:satOff val="0"/>
                <a:lumOff val="0"/>
                <a:alphaOff val="0"/>
              </a:srgbClr>
            </a:solidFill>
            <a:latin typeface="Arial" panose="020B0604020202020204"/>
            <a:ea typeface="+mn-ea"/>
            <a:cs typeface="+mn-cs"/>
          </a:endParaRPr>
        </a:p>
      </dsp:txBody>
      <dsp:txXfrm>
        <a:off x="4195261" y="1566583"/>
        <a:ext cx="0" cy="0"/>
      </dsp:txXfrm>
    </dsp:sp>
    <dsp:sp modelId="{505820DD-CE8F-4257-9223-C7E6F801DE6E}">
      <dsp:nvSpPr>
        <dsp:cNvPr id="0" name=""/>
        <dsp:cNvSpPr/>
      </dsp:nvSpPr>
      <dsp:spPr>
        <a:xfrm>
          <a:off x="6871266" y="254737"/>
          <a:ext cx="1861660" cy="1116996"/>
        </a:xfrm>
        <a:prstGeom prst="rect">
          <a:avLst/>
        </a:prstGeom>
        <a:solidFill>
          <a:srgbClr val="2C2F79">
            <a:shade val="80000"/>
            <a:hueOff val="31537"/>
            <a:satOff val="-17342"/>
            <a:lumOff val="17734"/>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cs-CZ" sz="1600" kern="1200" dirty="0">
              <a:solidFill>
                <a:srgbClr val="FFFFFF"/>
              </a:solidFill>
              <a:latin typeface="Arial" panose="020B0604020202020204"/>
              <a:ea typeface="+mn-ea"/>
              <a:cs typeface="+mn-cs"/>
            </a:rPr>
            <a:t>Komplexní vyšetření urologem</a:t>
          </a:r>
        </a:p>
      </dsp:txBody>
      <dsp:txXfrm>
        <a:off x="6871266" y="254737"/>
        <a:ext cx="1861660" cy="1116996"/>
      </dsp:txXfrm>
    </dsp:sp>
    <dsp:sp modelId="{CFAAD3C9-2D86-452A-A754-F39FC7EEFA32}">
      <dsp:nvSpPr>
        <dsp:cNvPr id="0" name=""/>
        <dsp:cNvSpPr/>
      </dsp:nvSpPr>
      <dsp:spPr>
        <a:xfrm>
          <a:off x="1861598" y="2312693"/>
          <a:ext cx="397581" cy="91440"/>
        </a:xfrm>
        <a:custGeom>
          <a:avLst/>
          <a:gdLst/>
          <a:ahLst/>
          <a:cxnLst/>
          <a:rect l="0" t="0" r="0" b="0"/>
          <a:pathLst>
            <a:path>
              <a:moveTo>
                <a:pt x="0" y="45720"/>
              </a:moveTo>
              <a:lnTo>
                <a:pt x="397581" y="45720"/>
              </a:lnTo>
            </a:path>
          </a:pathLst>
        </a:custGeom>
        <a:noFill/>
        <a:ln w="6350" cap="flat" cmpd="sng" algn="ctr">
          <a:solidFill>
            <a:srgbClr val="2C2F79">
              <a:shade val="90000"/>
              <a:hueOff val="50689"/>
              <a:satOff val="-27405"/>
              <a:lumOff val="26986"/>
              <a:alphaOff val="0"/>
            </a:srgb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cs-CZ" sz="500" kern="1200">
            <a:solidFill>
              <a:srgbClr val="000000">
                <a:hueOff val="0"/>
                <a:satOff val="0"/>
                <a:lumOff val="0"/>
                <a:alphaOff val="0"/>
              </a:srgbClr>
            </a:solidFill>
            <a:latin typeface="Arial" panose="020B0604020202020204"/>
            <a:ea typeface="+mn-ea"/>
            <a:cs typeface="+mn-cs"/>
          </a:endParaRPr>
        </a:p>
      </dsp:txBody>
      <dsp:txXfrm>
        <a:off x="2049685" y="2356272"/>
        <a:ext cx="0" cy="0"/>
      </dsp:txXfrm>
    </dsp:sp>
    <dsp:sp modelId="{E3BCF90A-3738-4D55-9A36-4A4728CD45ED}">
      <dsp:nvSpPr>
        <dsp:cNvPr id="0" name=""/>
        <dsp:cNvSpPr/>
      </dsp:nvSpPr>
      <dsp:spPr>
        <a:xfrm>
          <a:off x="1737" y="1799915"/>
          <a:ext cx="1861660" cy="1116996"/>
        </a:xfrm>
        <a:prstGeom prst="rect">
          <a:avLst/>
        </a:prstGeom>
        <a:solidFill>
          <a:srgbClr val="2C2F79">
            <a:shade val="80000"/>
            <a:hueOff val="42050"/>
            <a:satOff val="-23123"/>
            <a:lumOff val="23645"/>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cs-CZ" sz="1600" kern="1200" dirty="0">
              <a:solidFill>
                <a:srgbClr val="FFFFFF"/>
              </a:solidFill>
              <a:latin typeface="Arial" panose="020B0604020202020204"/>
              <a:ea typeface="+mn-ea"/>
              <a:cs typeface="+mn-cs"/>
            </a:rPr>
            <a:t>Vyšetření MRI</a:t>
          </a:r>
        </a:p>
      </dsp:txBody>
      <dsp:txXfrm>
        <a:off x="1737" y="1799915"/>
        <a:ext cx="1861660" cy="1116996"/>
      </dsp:txXfrm>
    </dsp:sp>
    <dsp:sp modelId="{936EBAEE-01B2-44B2-9C06-040995543730}">
      <dsp:nvSpPr>
        <dsp:cNvPr id="0" name=""/>
        <dsp:cNvSpPr/>
      </dsp:nvSpPr>
      <dsp:spPr>
        <a:xfrm>
          <a:off x="4151441" y="2312693"/>
          <a:ext cx="397581" cy="91440"/>
        </a:xfrm>
        <a:custGeom>
          <a:avLst/>
          <a:gdLst/>
          <a:ahLst/>
          <a:cxnLst/>
          <a:rect l="0" t="0" r="0" b="0"/>
          <a:pathLst>
            <a:path>
              <a:moveTo>
                <a:pt x="0" y="45720"/>
              </a:moveTo>
              <a:lnTo>
                <a:pt x="397581" y="45720"/>
              </a:lnTo>
            </a:path>
          </a:pathLst>
        </a:custGeom>
        <a:noFill/>
        <a:ln w="6350" cap="flat" cmpd="sng" algn="ctr">
          <a:solidFill>
            <a:srgbClr val="2C2F79">
              <a:shade val="90000"/>
              <a:hueOff val="63361"/>
              <a:satOff val="-34256"/>
              <a:lumOff val="33732"/>
              <a:alphaOff val="0"/>
            </a:srgb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cs-CZ" sz="500" kern="1200">
            <a:solidFill>
              <a:srgbClr val="000000">
                <a:hueOff val="0"/>
                <a:satOff val="0"/>
                <a:lumOff val="0"/>
                <a:alphaOff val="0"/>
              </a:srgbClr>
            </a:solidFill>
            <a:latin typeface="Arial" panose="020B0604020202020204"/>
            <a:ea typeface="+mn-ea"/>
            <a:cs typeface="+mn-cs"/>
          </a:endParaRPr>
        </a:p>
      </dsp:txBody>
      <dsp:txXfrm>
        <a:off x="4339527" y="2356272"/>
        <a:ext cx="0" cy="0"/>
      </dsp:txXfrm>
    </dsp:sp>
    <dsp:sp modelId="{188FAFF7-49A8-41BE-BA58-A99848DB5717}">
      <dsp:nvSpPr>
        <dsp:cNvPr id="0" name=""/>
        <dsp:cNvSpPr/>
      </dsp:nvSpPr>
      <dsp:spPr>
        <a:xfrm>
          <a:off x="2291580" y="1799915"/>
          <a:ext cx="1861660" cy="1116996"/>
        </a:xfrm>
        <a:prstGeom prst="rect">
          <a:avLst/>
        </a:prstGeom>
        <a:solidFill>
          <a:srgbClr val="2C2F79">
            <a:shade val="80000"/>
            <a:hueOff val="52562"/>
            <a:satOff val="-28903"/>
            <a:lumOff val="29556"/>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cs-CZ" sz="1600" kern="1200" dirty="0">
              <a:solidFill>
                <a:srgbClr val="FFFFFF"/>
              </a:solidFill>
              <a:latin typeface="Arial" panose="020B0604020202020204"/>
              <a:ea typeface="+mn-ea"/>
              <a:cs typeface="+mn-cs"/>
            </a:rPr>
            <a:t>Fúzní biopsie s navigací</a:t>
          </a:r>
        </a:p>
      </dsp:txBody>
      <dsp:txXfrm>
        <a:off x="2291580" y="1799915"/>
        <a:ext cx="1861660" cy="1116996"/>
      </dsp:txXfrm>
    </dsp:sp>
    <dsp:sp modelId="{96FBDE07-2AB1-4226-B314-C2A0479A280D}">
      <dsp:nvSpPr>
        <dsp:cNvPr id="0" name=""/>
        <dsp:cNvSpPr/>
      </dsp:nvSpPr>
      <dsp:spPr>
        <a:xfrm>
          <a:off x="4581423" y="1799915"/>
          <a:ext cx="1861660" cy="1116996"/>
        </a:xfrm>
        <a:prstGeom prst="rect">
          <a:avLst/>
        </a:prstGeom>
        <a:solidFill>
          <a:srgbClr val="2C2F79">
            <a:shade val="80000"/>
            <a:hueOff val="63074"/>
            <a:satOff val="-34684"/>
            <a:lumOff val="35467"/>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cs-CZ" sz="1600" kern="1200" dirty="0">
              <a:solidFill>
                <a:srgbClr val="FFFFFF"/>
              </a:solidFill>
              <a:latin typeface="Arial" panose="020B0604020202020204"/>
              <a:ea typeface="+mn-ea"/>
              <a:cs typeface="+mn-cs"/>
            </a:rPr>
            <a:t>Multidisciplinární léčba zhoubného nádoru</a:t>
          </a:r>
        </a:p>
      </dsp:txBody>
      <dsp:txXfrm>
        <a:off x="4581423" y="1799915"/>
        <a:ext cx="1861660" cy="11169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a:extLst>
              <a:ext uri="{FF2B5EF4-FFF2-40B4-BE49-F238E27FC236}">
                <a16:creationId xmlns:a16="http://schemas.microsoft.com/office/drawing/2014/main" id="{31B962E2-02F7-0FB3-F14A-75D32E2F132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a:extLst>
              <a:ext uri="{FF2B5EF4-FFF2-40B4-BE49-F238E27FC236}">
                <a16:creationId xmlns:a16="http://schemas.microsoft.com/office/drawing/2014/main" id="{67371466-3DFB-C41C-B0D6-501FA006D30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86D5BFE-848D-45C6-BEBE-1E763B1719FA}" type="datetimeFigureOut">
              <a:rPr lang="cs-CZ" smtClean="0"/>
              <a:t>15.08.2025</a:t>
            </a:fld>
            <a:endParaRPr lang="cs-CZ"/>
          </a:p>
        </p:txBody>
      </p:sp>
      <p:sp>
        <p:nvSpPr>
          <p:cNvPr id="4" name="Zástupný symbol pro zápatí 3">
            <a:extLst>
              <a:ext uri="{FF2B5EF4-FFF2-40B4-BE49-F238E27FC236}">
                <a16:creationId xmlns:a16="http://schemas.microsoft.com/office/drawing/2014/main" id="{4F02138C-C7AD-F29D-E8A2-E431614945F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5" name="Zástupný symbol pro číslo snímku 4">
            <a:extLst>
              <a:ext uri="{FF2B5EF4-FFF2-40B4-BE49-F238E27FC236}">
                <a16:creationId xmlns:a16="http://schemas.microsoft.com/office/drawing/2014/main" id="{A1C15AEF-69EE-71FB-1E8C-B04502D7FD0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5E0DCB9-9E5D-4D43-82BC-CCD388A00961}" type="slidenum">
              <a:rPr lang="cs-CZ" smtClean="0"/>
              <a:t>‹#›</a:t>
            </a:fld>
            <a:endParaRPr lang="cs-CZ"/>
          </a:p>
        </p:txBody>
      </p:sp>
    </p:spTree>
    <p:extLst>
      <p:ext uri="{BB962C8B-B14F-4D97-AF65-F5344CB8AC3E}">
        <p14:creationId xmlns:p14="http://schemas.microsoft.com/office/powerpoint/2010/main" val="33545263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3E4553-916E-41AF-BA94-767D88EE5308}" type="datetimeFigureOut">
              <a:rPr lang="cs-CZ" smtClean="0"/>
              <a:t>15.08.2025</a:t>
            </a:fld>
            <a:endParaRPr lang="cs-CZ"/>
          </a:p>
        </p:txBody>
      </p:sp>
      <p:sp>
        <p:nvSpPr>
          <p:cNvPr id="4" name="Zástupný symbol pro obrázek snímk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EA17ED-146C-4067-8CE0-647D3F1A02BF}" type="slidenum">
              <a:rPr lang="cs-CZ" smtClean="0"/>
              <a:t>‹#›</a:t>
            </a:fld>
            <a:endParaRPr lang="cs-CZ"/>
          </a:p>
        </p:txBody>
      </p:sp>
    </p:spTree>
    <p:extLst>
      <p:ext uri="{BB962C8B-B14F-4D97-AF65-F5344CB8AC3E}">
        <p14:creationId xmlns:p14="http://schemas.microsoft.com/office/powerpoint/2010/main" val="26270377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032FB2-C134-1A40-AEFF-BA4E7FB1B3E0}" type="slidenum">
              <a:rPr kumimoji="0" lang="cs-CZ"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cs-CZ"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68836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032FB2-C134-1A40-AEFF-BA4E7FB1B3E0}" type="slidenum">
              <a:rPr kumimoji="0" lang="cs-CZ"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cs-CZ"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06971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032FB2-C134-1A40-AEFF-BA4E7FB1B3E0}" type="slidenum">
              <a:rPr kumimoji="0" lang="cs-CZ"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cs-CZ"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10702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5C04B2-F64D-F96B-3490-D9FEEBAD5193}"/>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C134EEC5-A9FE-C31E-408F-C3661A0DF389}"/>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EDC0980E-1960-2A1D-7A06-0DA913AB7344}"/>
              </a:ext>
            </a:extLst>
          </p:cNvPr>
          <p:cNvSpPr>
            <a:spLocks noGrp="1"/>
          </p:cNvSpPr>
          <p:nvPr>
            <p:ph type="body" idx="1"/>
          </p:nvPr>
        </p:nvSpPr>
        <p:spPr/>
        <p:txBody>
          <a:bodyPr/>
          <a:lstStyle/>
          <a:p>
            <a:endParaRPr lang="cs-CZ" dirty="0"/>
          </a:p>
        </p:txBody>
      </p:sp>
      <p:sp>
        <p:nvSpPr>
          <p:cNvPr id="4" name="Zástupný symbol pro číslo snímku 3">
            <a:extLst>
              <a:ext uri="{FF2B5EF4-FFF2-40B4-BE49-F238E27FC236}">
                <a16:creationId xmlns:a16="http://schemas.microsoft.com/office/drawing/2014/main" id="{9E80A5AD-100A-BE55-3A9B-5CD23DD6651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032FB2-C134-1A40-AEFF-BA4E7FB1B3E0}" type="slidenum">
              <a:rPr kumimoji="0" lang="cs-CZ"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cs-CZ"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77730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C7338E-AC07-E18F-BFDD-714AF3853420}"/>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BCB4B1AE-9558-4452-C53D-98BD28ED84CD}"/>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A3F490CA-3B70-2F47-079A-6C9ACA34D202}"/>
              </a:ext>
            </a:extLst>
          </p:cNvPr>
          <p:cNvSpPr>
            <a:spLocks noGrp="1"/>
          </p:cNvSpPr>
          <p:nvPr>
            <p:ph type="body" idx="1"/>
          </p:nvPr>
        </p:nvSpPr>
        <p:spPr/>
        <p:txBody>
          <a:bodyPr/>
          <a:lstStyle/>
          <a:p>
            <a:endParaRPr lang="cs-CZ" dirty="0"/>
          </a:p>
          <a:p>
            <a:endParaRPr lang="cs-CZ" dirty="0"/>
          </a:p>
        </p:txBody>
      </p:sp>
      <p:sp>
        <p:nvSpPr>
          <p:cNvPr id="4" name="Zástupný symbol pro číslo snímku 3">
            <a:extLst>
              <a:ext uri="{FF2B5EF4-FFF2-40B4-BE49-F238E27FC236}">
                <a16:creationId xmlns:a16="http://schemas.microsoft.com/office/drawing/2014/main" id="{AF3B05C8-91B3-6E77-180B-BCF94048A81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032FB2-C134-1A40-AEFF-BA4E7FB1B3E0}" type="slidenum">
              <a:rPr kumimoji="0" lang="cs-CZ"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cs-CZ"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00256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23BBA-6F34-1868-D8EC-A8C29B2852F5}"/>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84CF9EEB-0FCE-8234-EB17-6BA7C296558D}"/>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D7CAAC18-C503-3758-7727-6E3EC05CEFD5}"/>
              </a:ext>
            </a:extLst>
          </p:cNvPr>
          <p:cNvSpPr>
            <a:spLocks noGrp="1"/>
          </p:cNvSpPr>
          <p:nvPr>
            <p:ph type="body" idx="1"/>
          </p:nvPr>
        </p:nvSpPr>
        <p:spPr/>
        <p:txBody>
          <a:bodyPr/>
          <a:lstStyle/>
          <a:p>
            <a:endParaRPr lang="cs-CZ" dirty="0"/>
          </a:p>
          <a:p>
            <a:endParaRPr lang="cs-CZ" dirty="0"/>
          </a:p>
        </p:txBody>
      </p:sp>
      <p:sp>
        <p:nvSpPr>
          <p:cNvPr id="4" name="Zástupný symbol pro číslo snímku 3">
            <a:extLst>
              <a:ext uri="{FF2B5EF4-FFF2-40B4-BE49-F238E27FC236}">
                <a16:creationId xmlns:a16="http://schemas.microsoft.com/office/drawing/2014/main" id="{05F0AB8D-ED17-E3E7-F1A8-B4C89AD74D5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032FB2-C134-1A40-AEFF-BA4E7FB1B3E0}" type="slidenum">
              <a:rPr kumimoji="0" lang="cs-CZ"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cs-CZ"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98906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4E523D-2254-FFE7-6E26-893847470195}"/>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46E84371-66AA-339F-097F-239E1A87D4E2}"/>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35A2F7A4-6B96-9A47-34FA-3447D537231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dirty="0"/>
              <a:t>KB120240909</a:t>
            </a:r>
          </a:p>
        </p:txBody>
      </p:sp>
      <p:sp>
        <p:nvSpPr>
          <p:cNvPr id="4" name="Zástupný symbol pro číslo snímku 3">
            <a:extLst>
              <a:ext uri="{FF2B5EF4-FFF2-40B4-BE49-F238E27FC236}">
                <a16:creationId xmlns:a16="http://schemas.microsoft.com/office/drawing/2014/main" id="{4C944574-DA16-A6F8-24A8-CF724CD8EFF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3BDBF4-A65A-4E86-8D13-3641195D3E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48839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389E7-1DC1-DAE4-2737-3F370BA5F12E}"/>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1DEC96E8-7242-BC70-59D6-1AA4B2AF005A}"/>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C2921E63-72E3-9444-37D3-C3330FA52DB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dirty="0"/>
              <a:t>KB120240909</a:t>
            </a:r>
          </a:p>
        </p:txBody>
      </p:sp>
      <p:sp>
        <p:nvSpPr>
          <p:cNvPr id="4" name="Zástupný symbol pro číslo snímku 3">
            <a:extLst>
              <a:ext uri="{FF2B5EF4-FFF2-40B4-BE49-F238E27FC236}">
                <a16:creationId xmlns:a16="http://schemas.microsoft.com/office/drawing/2014/main" id="{5C606ACF-03AD-90F0-1C39-49C58109BE1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3BDBF4-A65A-4E86-8D13-3641195D3E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51242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E96133-5A75-D15C-FB7F-1BEC599B5021}"/>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68754F15-BDD5-B5CA-0F5E-3A3E6DC98A75}"/>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E7F3EE41-9973-BF16-3BF7-63263179820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dirty="0"/>
              <a:t>KB120240909</a:t>
            </a:r>
          </a:p>
        </p:txBody>
      </p:sp>
      <p:sp>
        <p:nvSpPr>
          <p:cNvPr id="4" name="Zástupný symbol pro číslo snímku 3">
            <a:extLst>
              <a:ext uri="{FF2B5EF4-FFF2-40B4-BE49-F238E27FC236}">
                <a16:creationId xmlns:a16="http://schemas.microsoft.com/office/drawing/2014/main" id="{86238CFE-8A76-9FCB-A44A-3F54F8112A8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3BDBF4-A65A-4E86-8D13-3641195D3E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25911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737F1-9F7C-7478-3726-A789EDB15929}"/>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55BEBB1F-987C-18FF-B2D1-85B4E4C40AC2}"/>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E074D929-0F6C-0B4B-3EC6-2055A5D4AE1F}"/>
              </a:ext>
            </a:extLst>
          </p:cNvPr>
          <p:cNvSpPr>
            <a:spLocks noGrp="1"/>
          </p:cNvSpPr>
          <p:nvPr>
            <p:ph type="body" idx="1"/>
          </p:nvPr>
        </p:nvSpPr>
        <p:spPr/>
        <p:txBody>
          <a:bodyPr/>
          <a:lstStyle/>
          <a:p>
            <a:endParaRPr lang="cs-CZ" dirty="0"/>
          </a:p>
        </p:txBody>
      </p:sp>
      <p:sp>
        <p:nvSpPr>
          <p:cNvPr id="4" name="Zástupný symbol pro číslo snímku 3">
            <a:extLst>
              <a:ext uri="{FF2B5EF4-FFF2-40B4-BE49-F238E27FC236}">
                <a16:creationId xmlns:a16="http://schemas.microsoft.com/office/drawing/2014/main" id="{45BB8F08-6ECB-D579-25F1-7E27C4A7F30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73D133-0F03-4048-B977-122E57A7AC05}" type="slidenum">
              <a:rPr kumimoji="0" lang="cs-CZ"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cs-CZ"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696727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4" name="Zástupný symbol pro číslo snímku 3"/>
          <p:cNvSpPr>
            <a:spLocks noGrp="1"/>
          </p:cNvSpPr>
          <p:nvPr>
            <p:ph type="sldNum" sz="quarter" idx="5"/>
          </p:nvPr>
        </p:nvSpPr>
        <p:spPr/>
        <p:txBody>
          <a:bodyPr/>
          <a:lstStyle/>
          <a:p>
            <a:fld id="{7D0A01CF-8D00-4F5A-A1A9-F4437055AFD5}" type="slidenum">
              <a:rPr lang="cs-CZ" smtClean="0"/>
              <a:t>31</a:t>
            </a:fld>
            <a:endParaRPr lang="cs-CZ"/>
          </a:p>
        </p:txBody>
      </p:sp>
    </p:spTree>
    <p:extLst>
      <p:ext uri="{BB962C8B-B14F-4D97-AF65-F5344CB8AC3E}">
        <p14:creationId xmlns:p14="http://schemas.microsoft.com/office/powerpoint/2010/main" val="1064724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7D0A01CF-8D00-4F5A-A1A9-F4437055AFD5}" type="slidenum">
              <a:rPr lang="cs-CZ" smtClean="0"/>
              <a:t>32</a:t>
            </a:fld>
            <a:endParaRPr lang="cs-CZ" dirty="0"/>
          </a:p>
        </p:txBody>
      </p:sp>
    </p:spTree>
    <p:extLst>
      <p:ext uri="{BB962C8B-B14F-4D97-AF65-F5344CB8AC3E}">
        <p14:creationId xmlns:p14="http://schemas.microsoft.com/office/powerpoint/2010/main" val="25467020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66A62F-E60E-6147-6DAF-4DDE6C07F6DD}"/>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270E92CD-0CB1-1AD5-2375-A869ECA19225}"/>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BBA0F08C-86FA-F037-E677-47F391A6DB02}"/>
              </a:ext>
            </a:extLst>
          </p:cNvPr>
          <p:cNvSpPr>
            <a:spLocks noGrp="1"/>
          </p:cNvSpPr>
          <p:nvPr>
            <p:ph type="body" idx="1"/>
          </p:nvPr>
        </p:nvSpPr>
        <p:spPr/>
        <p:txBody>
          <a:bodyPr/>
          <a:lstStyle/>
          <a:p>
            <a:endParaRPr lang="cs-CZ"/>
          </a:p>
        </p:txBody>
      </p:sp>
      <p:sp>
        <p:nvSpPr>
          <p:cNvPr id="4" name="Zástupný symbol pro číslo snímku 3">
            <a:extLst>
              <a:ext uri="{FF2B5EF4-FFF2-40B4-BE49-F238E27FC236}">
                <a16:creationId xmlns:a16="http://schemas.microsoft.com/office/drawing/2014/main" id="{4F88DD8B-424D-97C5-38BC-F6EBC4999A20}"/>
              </a:ext>
            </a:extLst>
          </p:cNvPr>
          <p:cNvSpPr>
            <a:spLocks noGrp="1"/>
          </p:cNvSpPr>
          <p:nvPr>
            <p:ph type="sldNum" sz="quarter" idx="5"/>
          </p:nvPr>
        </p:nvSpPr>
        <p:spPr/>
        <p:txBody>
          <a:bodyPr/>
          <a:lstStyle/>
          <a:p>
            <a:fld id="{7D0A01CF-8D00-4F5A-A1A9-F4437055AFD5}" type="slidenum">
              <a:rPr lang="cs-CZ" smtClean="0"/>
              <a:t>33</a:t>
            </a:fld>
            <a:endParaRPr lang="cs-CZ"/>
          </a:p>
        </p:txBody>
      </p:sp>
    </p:spTree>
    <p:extLst>
      <p:ext uri="{BB962C8B-B14F-4D97-AF65-F5344CB8AC3E}">
        <p14:creationId xmlns:p14="http://schemas.microsoft.com/office/powerpoint/2010/main" val="24872340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EA2C4-20F2-B98F-5605-897BA96B8F19}"/>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2F889367-2E14-A13E-B858-17732D67B613}"/>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283DC22D-14B8-6DED-8B0A-9F3D49509460}"/>
              </a:ext>
            </a:extLst>
          </p:cNvPr>
          <p:cNvSpPr>
            <a:spLocks noGrp="1"/>
          </p:cNvSpPr>
          <p:nvPr>
            <p:ph type="body" idx="1"/>
          </p:nvPr>
        </p:nvSpPr>
        <p:spPr/>
        <p:txBody>
          <a:bodyPr/>
          <a:lstStyle/>
          <a:p>
            <a:endParaRPr lang="cs-CZ"/>
          </a:p>
        </p:txBody>
      </p:sp>
      <p:sp>
        <p:nvSpPr>
          <p:cNvPr id="4" name="Zástupný symbol pro číslo snímku 3">
            <a:extLst>
              <a:ext uri="{FF2B5EF4-FFF2-40B4-BE49-F238E27FC236}">
                <a16:creationId xmlns:a16="http://schemas.microsoft.com/office/drawing/2014/main" id="{96BF9B96-8C0C-EFC7-A481-4E4C2BA78135}"/>
              </a:ext>
            </a:extLst>
          </p:cNvPr>
          <p:cNvSpPr>
            <a:spLocks noGrp="1"/>
          </p:cNvSpPr>
          <p:nvPr>
            <p:ph type="sldNum" sz="quarter" idx="5"/>
          </p:nvPr>
        </p:nvSpPr>
        <p:spPr/>
        <p:txBody>
          <a:bodyPr/>
          <a:lstStyle/>
          <a:p>
            <a:fld id="{F343AAB5-6C58-694A-8F01-50A5423AF5D4}" type="slidenum">
              <a:rPr lang="cs-CZ" smtClean="0"/>
              <a:t>35</a:t>
            </a:fld>
            <a:endParaRPr lang="cs-CZ"/>
          </a:p>
        </p:txBody>
      </p:sp>
    </p:spTree>
    <p:extLst>
      <p:ext uri="{BB962C8B-B14F-4D97-AF65-F5344CB8AC3E}">
        <p14:creationId xmlns:p14="http://schemas.microsoft.com/office/powerpoint/2010/main" val="5536890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A656F0-AF4F-3EF5-1A2C-213D68276D0E}"/>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BF4EE35F-9F5E-BFF4-7580-696B7B7DDA24}"/>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722539AD-7EF9-4D17-D75C-3DCF6E610902}"/>
              </a:ext>
            </a:extLst>
          </p:cNvPr>
          <p:cNvSpPr>
            <a:spLocks noGrp="1"/>
          </p:cNvSpPr>
          <p:nvPr>
            <p:ph type="body" idx="1"/>
          </p:nvPr>
        </p:nvSpPr>
        <p:spPr/>
        <p:txBody>
          <a:bodyPr/>
          <a:lstStyle/>
          <a:p>
            <a:endParaRPr lang="cs-CZ" dirty="0"/>
          </a:p>
        </p:txBody>
      </p:sp>
      <p:sp>
        <p:nvSpPr>
          <p:cNvPr id="4" name="Zástupný symbol pro číslo snímku 3">
            <a:extLst>
              <a:ext uri="{FF2B5EF4-FFF2-40B4-BE49-F238E27FC236}">
                <a16:creationId xmlns:a16="http://schemas.microsoft.com/office/drawing/2014/main" id="{D6BDDCDE-BFC2-996A-D465-0DFDACEDD6BF}"/>
              </a:ext>
            </a:extLst>
          </p:cNvPr>
          <p:cNvSpPr>
            <a:spLocks noGrp="1"/>
          </p:cNvSpPr>
          <p:nvPr>
            <p:ph type="sldNum" sz="quarter" idx="5"/>
          </p:nvPr>
        </p:nvSpPr>
        <p:spPr/>
        <p:txBody>
          <a:bodyPr/>
          <a:lstStyle/>
          <a:p>
            <a:fld id="{7D0A01CF-8D00-4F5A-A1A9-F4437055AFD5}" type="slidenum">
              <a:rPr lang="cs-CZ" smtClean="0"/>
              <a:t>37</a:t>
            </a:fld>
            <a:endParaRPr lang="cs-CZ"/>
          </a:p>
        </p:txBody>
      </p:sp>
    </p:spTree>
    <p:extLst>
      <p:ext uri="{BB962C8B-B14F-4D97-AF65-F5344CB8AC3E}">
        <p14:creationId xmlns:p14="http://schemas.microsoft.com/office/powerpoint/2010/main" val="35875914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7D0A01CF-8D00-4F5A-A1A9-F4437055AFD5}" type="slidenum">
              <a:rPr lang="cs-CZ" smtClean="0"/>
              <a:t>43</a:t>
            </a:fld>
            <a:endParaRPr lang="cs-CZ"/>
          </a:p>
        </p:txBody>
      </p:sp>
    </p:spTree>
    <p:extLst>
      <p:ext uri="{BB962C8B-B14F-4D97-AF65-F5344CB8AC3E}">
        <p14:creationId xmlns:p14="http://schemas.microsoft.com/office/powerpoint/2010/main" val="2079812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1B5963-F7B0-03AE-B043-6D7057E1DAE8}"/>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05520857-F5F7-C0D8-8BDF-E8CD037037BF}"/>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100660B7-97A9-3A55-55EE-BE0E647F615D}"/>
              </a:ext>
            </a:extLst>
          </p:cNvPr>
          <p:cNvSpPr>
            <a:spLocks noGrp="1"/>
          </p:cNvSpPr>
          <p:nvPr>
            <p:ph type="body" idx="1"/>
          </p:nvPr>
        </p:nvSpPr>
        <p:spPr/>
        <p:txBody>
          <a:bodyPr/>
          <a:lstStyle/>
          <a:p>
            <a:endParaRPr lang="cs-CZ"/>
          </a:p>
        </p:txBody>
      </p:sp>
      <p:sp>
        <p:nvSpPr>
          <p:cNvPr id="4" name="Zástupný symbol pro číslo snímku 3">
            <a:extLst>
              <a:ext uri="{FF2B5EF4-FFF2-40B4-BE49-F238E27FC236}">
                <a16:creationId xmlns:a16="http://schemas.microsoft.com/office/drawing/2014/main" id="{D08019DD-1026-7A6D-2107-363AC932EE89}"/>
              </a:ext>
            </a:extLst>
          </p:cNvPr>
          <p:cNvSpPr>
            <a:spLocks noGrp="1"/>
          </p:cNvSpPr>
          <p:nvPr>
            <p:ph type="sldNum" sz="quarter" idx="5"/>
          </p:nvPr>
        </p:nvSpPr>
        <p:spPr/>
        <p:txBody>
          <a:bodyPr/>
          <a:lstStyle/>
          <a:p>
            <a:fld id="{7D0A01CF-8D00-4F5A-A1A9-F4437055AFD5}" type="slidenum">
              <a:rPr lang="cs-CZ" smtClean="0"/>
              <a:t>45</a:t>
            </a:fld>
            <a:endParaRPr lang="cs-CZ"/>
          </a:p>
        </p:txBody>
      </p:sp>
    </p:spTree>
    <p:extLst>
      <p:ext uri="{BB962C8B-B14F-4D97-AF65-F5344CB8AC3E}">
        <p14:creationId xmlns:p14="http://schemas.microsoft.com/office/powerpoint/2010/main" val="11345546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cs-CZ"/>
          </a:p>
        </p:txBody>
      </p:sp>
      <p:sp>
        <p:nvSpPr>
          <p:cNvPr id="4" name="Slide Number Placeholder 3"/>
          <p:cNvSpPr>
            <a:spLocks noGrp="1"/>
          </p:cNvSpPr>
          <p:nvPr>
            <p:ph type="sldNum" sz="quarter" idx="5"/>
          </p:nvPr>
        </p:nvSpPr>
        <p:spPr/>
        <p:txBody>
          <a:bodyPr/>
          <a:lstStyle/>
          <a:p>
            <a:fld id="{B16BB30E-135C-4FBC-8921-43CE8455C17A}" type="slidenum">
              <a:rPr lang="cs-CZ" smtClean="0"/>
              <a:t>48</a:t>
            </a:fld>
            <a:endParaRPr lang="cs-CZ"/>
          </a:p>
        </p:txBody>
      </p:sp>
    </p:spTree>
    <p:extLst>
      <p:ext uri="{BB962C8B-B14F-4D97-AF65-F5344CB8AC3E}">
        <p14:creationId xmlns:p14="http://schemas.microsoft.com/office/powerpoint/2010/main" val="32566474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4" name="Zástupný symbol pro číslo snímku 3"/>
          <p:cNvSpPr>
            <a:spLocks noGrp="1"/>
          </p:cNvSpPr>
          <p:nvPr>
            <p:ph type="sldNum" sz="quarter" idx="5"/>
          </p:nvPr>
        </p:nvSpPr>
        <p:spPr/>
        <p:txBody>
          <a:bodyPr/>
          <a:lstStyle/>
          <a:p>
            <a:fld id="{F343AAB5-6C58-694A-8F01-50A5423AF5D4}" type="slidenum">
              <a:rPr lang="cs-CZ" smtClean="0"/>
              <a:t>49</a:t>
            </a:fld>
            <a:endParaRPr lang="cs-CZ"/>
          </a:p>
        </p:txBody>
      </p:sp>
    </p:spTree>
    <p:extLst>
      <p:ext uri="{BB962C8B-B14F-4D97-AF65-F5344CB8AC3E}">
        <p14:creationId xmlns:p14="http://schemas.microsoft.com/office/powerpoint/2010/main" val="8823792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4" name="Zástupný symbol pro číslo snímku 3"/>
          <p:cNvSpPr>
            <a:spLocks noGrp="1"/>
          </p:cNvSpPr>
          <p:nvPr>
            <p:ph type="sldNum" sz="quarter" idx="5"/>
          </p:nvPr>
        </p:nvSpPr>
        <p:spPr/>
        <p:txBody>
          <a:bodyPr/>
          <a:lstStyle/>
          <a:p>
            <a:fld id="{7D0A01CF-8D00-4F5A-A1A9-F4437055AFD5}" type="slidenum">
              <a:rPr lang="cs-CZ" smtClean="0"/>
              <a:t>51</a:t>
            </a:fld>
            <a:endParaRPr lang="cs-CZ"/>
          </a:p>
        </p:txBody>
      </p:sp>
    </p:spTree>
    <p:extLst>
      <p:ext uri="{BB962C8B-B14F-4D97-AF65-F5344CB8AC3E}">
        <p14:creationId xmlns:p14="http://schemas.microsoft.com/office/powerpoint/2010/main" val="4534020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4B713F-0469-315B-8126-F3F5CF807728}"/>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80B8C6E7-0C5E-307C-1DD3-B62511EEC018}"/>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FF78D084-E7F4-FF9E-766D-2DAD218E4071}"/>
              </a:ext>
            </a:extLst>
          </p:cNvPr>
          <p:cNvSpPr>
            <a:spLocks noGrp="1"/>
          </p:cNvSpPr>
          <p:nvPr>
            <p:ph type="body" idx="1"/>
          </p:nvPr>
        </p:nvSpPr>
        <p:spPr/>
        <p:txBody>
          <a:bodyPr/>
          <a:lstStyle/>
          <a:p>
            <a:endParaRPr lang="cs-CZ"/>
          </a:p>
        </p:txBody>
      </p:sp>
      <p:sp>
        <p:nvSpPr>
          <p:cNvPr id="4" name="Zástupný symbol pro číslo snímku 3">
            <a:extLst>
              <a:ext uri="{FF2B5EF4-FFF2-40B4-BE49-F238E27FC236}">
                <a16:creationId xmlns:a16="http://schemas.microsoft.com/office/drawing/2014/main" id="{80917399-C2E2-03C9-E689-5C004B009CA0}"/>
              </a:ext>
            </a:extLst>
          </p:cNvPr>
          <p:cNvSpPr>
            <a:spLocks noGrp="1"/>
          </p:cNvSpPr>
          <p:nvPr>
            <p:ph type="sldNum" sz="quarter" idx="5"/>
          </p:nvPr>
        </p:nvSpPr>
        <p:spPr/>
        <p:txBody>
          <a:bodyPr/>
          <a:lstStyle/>
          <a:p>
            <a:fld id="{7D0A01CF-8D00-4F5A-A1A9-F4437055AFD5}" type="slidenum">
              <a:rPr lang="cs-CZ" smtClean="0"/>
              <a:t>52</a:t>
            </a:fld>
            <a:endParaRPr lang="cs-CZ"/>
          </a:p>
        </p:txBody>
      </p:sp>
    </p:spTree>
    <p:extLst>
      <p:ext uri="{BB962C8B-B14F-4D97-AF65-F5344CB8AC3E}">
        <p14:creationId xmlns:p14="http://schemas.microsoft.com/office/powerpoint/2010/main" val="36368223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B74B82-330F-F7FF-C7E5-302A4455F35A}"/>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A4C9EA9C-7359-3E6F-30E2-B6E19D16F10A}"/>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CDE21524-EFA6-AC36-EEEC-60372C082C2D}"/>
              </a:ext>
            </a:extLst>
          </p:cNvPr>
          <p:cNvSpPr>
            <a:spLocks noGrp="1"/>
          </p:cNvSpPr>
          <p:nvPr>
            <p:ph type="body" idx="1"/>
          </p:nvPr>
        </p:nvSpPr>
        <p:spPr/>
        <p:txBody>
          <a:bodyPr/>
          <a:lstStyle/>
          <a:p>
            <a:endParaRPr lang="cs-CZ"/>
          </a:p>
        </p:txBody>
      </p:sp>
      <p:sp>
        <p:nvSpPr>
          <p:cNvPr id="4" name="Zástupný symbol pro číslo snímku 3">
            <a:extLst>
              <a:ext uri="{FF2B5EF4-FFF2-40B4-BE49-F238E27FC236}">
                <a16:creationId xmlns:a16="http://schemas.microsoft.com/office/drawing/2014/main" id="{99A8FDA0-9D6B-5799-B93C-1B21144998B9}"/>
              </a:ext>
            </a:extLst>
          </p:cNvPr>
          <p:cNvSpPr>
            <a:spLocks noGrp="1"/>
          </p:cNvSpPr>
          <p:nvPr>
            <p:ph type="sldNum" sz="quarter" idx="5"/>
          </p:nvPr>
        </p:nvSpPr>
        <p:spPr/>
        <p:txBody>
          <a:bodyPr/>
          <a:lstStyle/>
          <a:p>
            <a:fld id="{7D0A01CF-8D00-4F5A-A1A9-F4437055AFD5}" type="slidenum">
              <a:rPr lang="cs-CZ" smtClean="0"/>
              <a:t>53</a:t>
            </a:fld>
            <a:endParaRPr lang="cs-CZ"/>
          </a:p>
        </p:txBody>
      </p:sp>
    </p:spTree>
    <p:extLst>
      <p:ext uri="{BB962C8B-B14F-4D97-AF65-F5344CB8AC3E}">
        <p14:creationId xmlns:p14="http://schemas.microsoft.com/office/powerpoint/2010/main" val="41558652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BCA713-CD46-4DCB-E1EC-30A3CAAA6EE5}"/>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172823F8-238A-3DFA-D64F-7C5F19E59755}"/>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CC7E1518-F3EF-022B-8BD4-43B5C7752EC8}"/>
              </a:ext>
            </a:extLst>
          </p:cNvPr>
          <p:cNvSpPr>
            <a:spLocks noGrp="1"/>
          </p:cNvSpPr>
          <p:nvPr>
            <p:ph type="body" idx="1"/>
          </p:nvPr>
        </p:nvSpPr>
        <p:spPr/>
        <p:txBody>
          <a:bodyPr/>
          <a:lstStyle/>
          <a:p>
            <a:endParaRPr lang="cs-CZ"/>
          </a:p>
        </p:txBody>
      </p:sp>
      <p:sp>
        <p:nvSpPr>
          <p:cNvPr id="4" name="Zástupný symbol pro číslo snímku 3">
            <a:extLst>
              <a:ext uri="{FF2B5EF4-FFF2-40B4-BE49-F238E27FC236}">
                <a16:creationId xmlns:a16="http://schemas.microsoft.com/office/drawing/2014/main" id="{07A02445-0479-5641-185C-104EA508E776}"/>
              </a:ext>
            </a:extLst>
          </p:cNvPr>
          <p:cNvSpPr>
            <a:spLocks noGrp="1"/>
          </p:cNvSpPr>
          <p:nvPr>
            <p:ph type="sldNum" sz="quarter" idx="5"/>
          </p:nvPr>
        </p:nvSpPr>
        <p:spPr/>
        <p:txBody>
          <a:bodyPr/>
          <a:lstStyle/>
          <a:p>
            <a:fld id="{7D0A01CF-8D00-4F5A-A1A9-F4437055AFD5}" type="slidenum">
              <a:rPr lang="cs-CZ" smtClean="0"/>
              <a:t>54</a:t>
            </a:fld>
            <a:endParaRPr lang="cs-CZ"/>
          </a:p>
        </p:txBody>
      </p:sp>
    </p:spTree>
    <p:extLst>
      <p:ext uri="{BB962C8B-B14F-4D97-AF65-F5344CB8AC3E}">
        <p14:creationId xmlns:p14="http://schemas.microsoft.com/office/powerpoint/2010/main" val="42177748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A2D720-01EE-EE18-4FAA-0E6569797B6A}"/>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0FA40686-8F7F-509F-E416-AD69385612E1}"/>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D040EB15-4079-768A-74ED-51E76712FA0D}"/>
              </a:ext>
            </a:extLst>
          </p:cNvPr>
          <p:cNvSpPr>
            <a:spLocks noGrp="1"/>
          </p:cNvSpPr>
          <p:nvPr>
            <p:ph type="body" idx="1"/>
          </p:nvPr>
        </p:nvSpPr>
        <p:spPr/>
        <p:txBody>
          <a:bodyPr/>
          <a:lstStyle/>
          <a:p>
            <a:endParaRPr lang="cs-CZ"/>
          </a:p>
        </p:txBody>
      </p:sp>
      <p:sp>
        <p:nvSpPr>
          <p:cNvPr id="4" name="Zástupný symbol pro číslo snímku 3">
            <a:extLst>
              <a:ext uri="{FF2B5EF4-FFF2-40B4-BE49-F238E27FC236}">
                <a16:creationId xmlns:a16="http://schemas.microsoft.com/office/drawing/2014/main" id="{B2D2FDC3-3253-7F62-8DFC-0BDD02C4F997}"/>
              </a:ext>
            </a:extLst>
          </p:cNvPr>
          <p:cNvSpPr>
            <a:spLocks noGrp="1"/>
          </p:cNvSpPr>
          <p:nvPr>
            <p:ph type="sldNum" sz="quarter" idx="5"/>
          </p:nvPr>
        </p:nvSpPr>
        <p:spPr/>
        <p:txBody>
          <a:bodyPr/>
          <a:lstStyle/>
          <a:p>
            <a:fld id="{7D0A01CF-8D00-4F5A-A1A9-F4437055AFD5}" type="slidenum">
              <a:rPr lang="cs-CZ" smtClean="0"/>
              <a:t>55</a:t>
            </a:fld>
            <a:endParaRPr lang="cs-CZ"/>
          </a:p>
        </p:txBody>
      </p:sp>
    </p:spTree>
    <p:extLst>
      <p:ext uri="{BB962C8B-B14F-4D97-AF65-F5344CB8AC3E}">
        <p14:creationId xmlns:p14="http://schemas.microsoft.com/office/powerpoint/2010/main" val="41376563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65F4A5-ADC2-4377-C9C9-2F80CA336B88}"/>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517B53AF-2757-50DA-2AA3-4CA202322EB3}"/>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1B198197-5A37-776A-0357-E9877C630FC0}"/>
              </a:ext>
            </a:extLst>
          </p:cNvPr>
          <p:cNvSpPr>
            <a:spLocks noGrp="1"/>
          </p:cNvSpPr>
          <p:nvPr>
            <p:ph type="body" idx="1"/>
          </p:nvPr>
        </p:nvSpPr>
        <p:spPr/>
        <p:txBody>
          <a:bodyPr/>
          <a:lstStyle/>
          <a:p>
            <a:endParaRPr lang="cs-CZ"/>
          </a:p>
        </p:txBody>
      </p:sp>
      <p:sp>
        <p:nvSpPr>
          <p:cNvPr id="4" name="Zástupný symbol pro číslo snímku 3">
            <a:extLst>
              <a:ext uri="{FF2B5EF4-FFF2-40B4-BE49-F238E27FC236}">
                <a16:creationId xmlns:a16="http://schemas.microsoft.com/office/drawing/2014/main" id="{F279A658-A085-15A4-8DC6-5A0E3732C071}"/>
              </a:ext>
            </a:extLst>
          </p:cNvPr>
          <p:cNvSpPr>
            <a:spLocks noGrp="1"/>
          </p:cNvSpPr>
          <p:nvPr>
            <p:ph type="sldNum" sz="quarter" idx="5"/>
          </p:nvPr>
        </p:nvSpPr>
        <p:spPr/>
        <p:txBody>
          <a:bodyPr/>
          <a:lstStyle/>
          <a:p>
            <a:fld id="{7D0A01CF-8D00-4F5A-A1A9-F4437055AFD5}" type="slidenum">
              <a:rPr lang="cs-CZ" smtClean="0"/>
              <a:t>56</a:t>
            </a:fld>
            <a:endParaRPr lang="cs-CZ"/>
          </a:p>
        </p:txBody>
      </p:sp>
    </p:spTree>
    <p:extLst>
      <p:ext uri="{BB962C8B-B14F-4D97-AF65-F5344CB8AC3E}">
        <p14:creationId xmlns:p14="http://schemas.microsoft.com/office/powerpoint/2010/main" val="3240646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4" name="Zástupný symbol pro číslo snímku 3"/>
          <p:cNvSpPr>
            <a:spLocks noGrp="1"/>
          </p:cNvSpPr>
          <p:nvPr>
            <p:ph type="sldNum" sz="quarter" idx="5"/>
          </p:nvPr>
        </p:nvSpPr>
        <p:spPr/>
        <p:txBody>
          <a:bodyPr/>
          <a:lstStyle/>
          <a:p>
            <a:fld id="{7D0A01CF-8D00-4F5A-A1A9-F4437055AFD5}" type="slidenum">
              <a:rPr lang="cs-CZ" smtClean="0"/>
              <a:t>57</a:t>
            </a:fld>
            <a:endParaRPr lang="cs-CZ"/>
          </a:p>
        </p:txBody>
      </p:sp>
    </p:spTree>
    <p:extLst>
      <p:ext uri="{BB962C8B-B14F-4D97-AF65-F5344CB8AC3E}">
        <p14:creationId xmlns:p14="http://schemas.microsoft.com/office/powerpoint/2010/main" val="37004890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14C9E5-474B-03D6-0FF4-3A94F4D5B9C0}"/>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90E300F7-716E-8AB0-CAC4-45B1CD748865}"/>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CD325619-55B3-A8E2-40A8-B907EA055591}"/>
              </a:ext>
            </a:extLst>
          </p:cNvPr>
          <p:cNvSpPr>
            <a:spLocks noGrp="1"/>
          </p:cNvSpPr>
          <p:nvPr>
            <p:ph type="body" idx="1"/>
          </p:nvPr>
        </p:nvSpPr>
        <p:spPr/>
        <p:txBody>
          <a:bodyPr/>
          <a:lstStyle/>
          <a:p>
            <a:endParaRPr lang="cs-CZ"/>
          </a:p>
        </p:txBody>
      </p:sp>
      <p:sp>
        <p:nvSpPr>
          <p:cNvPr id="4" name="Zástupný symbol pro číslo snímku 3">
            <a:extLst>
              <a:ext uri="{FF2B5EF4-FFF2-40B4-BE49-F238E27FC236}">
                <a16:creationId xmlns:a16="http://schemas.microsoft.com/office/drawing/2014/main" id="{723D7061-E2D1-B1C5-62F4-50D4EF2D8ADC}"/>
              </a:ext>
            </a:extLst>
          </p:cNvPr>
          <p:cNvSpPr>
            <a:spLocks noGrp="1"/>
          </p:cNvSpPr>
          <p:nvPr>
            <p:ph type="sldNum" sz="quarter" idx="5"/>
          </p:nvPr>
        </p:nvSpPr>
        <p:spPr/>
        <p:txBody>
          <a:bodyPr/>
          <a:lstStyle/>
          <a:p>
            <a:fld id="{7D0A01CF-8D00-4F5A-A1A9-F4437055AFD5}" type="slidenum">
              <a:rPr lang="cs-CZ" smtClean="0"/>
              <a:t>58</a:t>
            </a:fld>
            <a:endParaRPr lang="cs-CZ"/>
          </a:p>
        </p:txBody>
      </p:sp>
    </p:spTree>
    <p:extLst>
      <p:ext uri="{BB962C8B-B14F-4D97-AF65-F5344CB8AC3E}">
        <p14:creationId xmlns:p14="http://schemas.microsoft.com/office/powerpoint/2010/main" val="12568371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4" name="Zástupný symbol pro číslo snímku 3"/>
          <p:cNvSpPr>
            <a:spLocks noGrp="1"/>
          </p:cNvSpPr>
          <p:nvPr>
            <p:ph type="sldNum" sz="quarter" idx="5"/>
          </p:nvPr>
        </p:nvSpPr>
        <p:spPr/>
        <p:txBody>
          <a:bodyPr/>
          <a:lstStyle/>
          <a:p>
            <a:fld id="{7D0A01CF-8D00-4F5A-A1A9-F4437055AFD5}" type="slidenum">
              <a:rPr lang="cs-CZ" smtClean="0"/>
              <a:t>60</a:t>
            </a:fld>
            <a:endParaRPr lang="cs-CZ"/>
          </a:p>
        </p:txBody>
      </p:sp>
    </p:spTree>
    <p:extLst>
      <p:ext uri="{BB962C8B-B14F-4D97-AF65-F5344CB8AC3E}">
        <p14:creationId xmlns:p14="http://schemas.microsoft.com/office/powerpoint/2010/main" val="6732784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4" name="Zástupný symbol pro číslo snímku 3"/>
          <p:cNvSpPr>
            <a:spLocks noGrp="1"/>
          </p:cNvSpPr>
          <p:nvPr>
            <p:ph type="sldNum" sz="quarter" idx="5"/>
          </p:nvPr>
        </p:nvSpPr>
        <p:spPr/>
        <p:txBody>
          <a:bodyPr/>
          <a:lstStyle/>
          <a:p>
            <a:fld id="{7D0A01CF-8D00-4F5A-A1A9-F4437055AFD5}" type="slidenum">
              <a:rPr lang="cs-CZ" smtClean="0"/>
              <a:t>61</a:t>
            </a:fld>
            <a:endParaRPr lang="cs-CZ"/>
          </a:p>
        </p:txBody>
      </p:sp>
    </p:spTree>
    <p:extLst>
      <p:ext uri="{BB962C8B-B14F-4D97-AF65-F5344CB8AC3E}">
        <p14:creationId xmlns:p14="http://schemas.microsoft.com/office/powerpoint/2010/main" val="25571777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4" name="Zástupný symbol pro číslo snímku 3"/>
          <p:cNvSpPr>
            <a:spLocks noGrp="1"/>
          </p:cNvSpPr>
          <p:nvPr>
            <p:ph type="sldNum" sz="quarter" idx="5"/>
          </p:nvPr>
        </p:nvSpPr>
        <p:spPr/>
        <p:txBody>
          <a:bodyPr/>
          <a:lstStyle/>
          <a:p>
            <a:fld id="{7D0A01CF-8D00-4F5A-A1A9-F4437055AFD5}" type="slidenum">
              <a:rPr lang="cs-CZ" smtClean="0"/>
              <a:t>64</a:t>
            </a:fld>
            <a:endParaRPr lang="cs-CZ"/>
          </a:p>
        </p:txBody>
      </p:sp>
    </p:spTree>
    <p:extLst>
      <p:ext uri="{BB962C8B-B14F-4D97-AF65-F5344CB8AC3E}">
        <p14:creationId xmlns:p14="http://schemas.microsoft.com/office/powerpoint/2010/main" val="3739206829"/>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emf"/><Relationship Id="rId2" Type="http://schemas.openxmlformats.org/officeDocument/2006/relationships/slideMaster" Target="../slideMasters/slideMaster1.xml"/><Relationship Id="rId1" Type="http://schemas.openxmlformats.org/officeDocument/2006/relationships/tags" Target="../tags/tag1.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emf"/><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0.em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0.emf"/></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10.emf"/></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3.xml"/><Relationship Id="rId5" Type="http://schemas.openxmlformats.org/officeDocument/2006/relationships/image" Target="../media/image17.svg"/><Relationship Id="rId4" Type="http://schemas.openxmlformats.org/officeDocument/2006/relationships/image" Target="../media/image16.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3.xml"/><Relationship Id="rId5" Type="http://schemas.openxmlformats.org/officeDocument/2006/relationships/image" Target="../media/image17.svg"/><Relationship Id="rId4" Type="http://schemas.openxmlformats.org/officeDocument/2006/relationships/image" Target="../media/image16.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3.xml"/><Relationship Id="rId5" Type="http://schemas.openxmlformats.org/officeDocument/2006/relationships/image" Target="../media/image15.svg"/><Relationship Id="rId4" Type="http://schemas.openxmlformats.org/officeDocument/2006/relationships/image" Target="../media/image14.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3.xml"/><Relationship Id="rId5" Type="http://schemas.openxmlformats.org/officeDocument/2006/relationships/image" Target="../media/image15.svg"/><Relationship Id="rId4" Type="http://schemas.openxmlformats.org/officeDocument/2006/relationships/image" Target="../media/image14.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5.svg"/><Relationship Id="rId7" Type="http://schemas.openxmlformats.org/officeDocument/2006/relationships/image" Target="../media/image21.svg"/><Relationship Id="rId2" Type="http://schemas.openxmlformats.org/officeDocument/2006/relationships/image" Target="../media/image14.png"/><Relationship Id="rId1" Type="http://schemas.openxmlformats.org/officeDocument/2006/relationships/slideMaster" Target="../slideMasters/slideMaster3.xml"/><Relationship Id="rId6" Type="http://schemas.openxmlformats.org/officeDocument/2006/relationships/image" Target="../media/image20.png"/><Relationship Id="rId5" Type="http://schemas.openxmlformats.org/officeDocument/2006/relationships/image" Target="../media/image17.svg"/><Relationship Id="rId4" Type="http://schemas.openxmlformats.org/officeDocument/2006/relationships/image" Target="../media/image16.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Master" Target="../slideMasters/slideMaster3.xml"/><Relationship Id="rId5" Type="http://schemas.openxmlformats.org/officeDocument/2006/relationships/image" Target="../media/image23.svg"/><Relationship Id="rId4" Type="http://schemas.openxmlformats.org/officeDocument/2006/relationships/image" Target="../media/image22.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9.svg"/><Relationship Id="rId7" Type="http://schemas.openxmlformats.org/officeDocument/2006/relationships/image" Target="../media/image17.svg"/><Relationship Id="rId2" Type="http://schemas.openxmlformats.org/officeDocument/2006/relationships/image" Target="../media/image18.png"/><Relationship Id="rId1" Type="http://schemas.openxmlformats.org/officeDocument/2006/relationships/slideMaster" Target="../slideMasters/slideMaster4.xml"/><Relationship Id="rId6" Type="http://schemas.openxmlformats.org/officeDocument/2006/relationships/image" Target="../media/image16.png"/><Relationship Id="rId5" Type="http://schemas.openxmlformats.org/officeDocument/2006/relationships/image" Target="../media/image15.svg"/><Relationship Id="rId4" Type="http://schemas.openxmlformats.org/officeDocument/2006/relationships/image" Target="../media/image14.pn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4.xml"/><Relationship Id="rId5" Type="http://schemas.openxmlformats.org/officeDocument/2006/relationships/image" Target="../media/image17.svg"/><Relationship Id="rId4" Type="http://schemas.openxmlformats.org/officeDocument/2006/relationships/image" Target="../media/image16.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4.xml"/><Relationship Id="rId5" Type="http://schemas.openxmlformats.org/officeDocument/2006/relationships/image" Target="../media/image15.svg"/><Relationship Id="rId4" Type="http://schemas.openxmlformats.org/officeDocument/2006/relationships/image" Target="../media/image14.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4.xml"/><Relationship Id="rId5" Type="http://schemas.openxmlformats.org/officeDocument/2006/relationships/image" Target="../media/image15.svg"/><Relationship Id="rId4" Type="http://schemas.openxmlformats.org/officeDocument/2006/relationships/image" Target="../media/image14.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4.xml"/><Relationship Id="rId5" Type="http://schemas.openxmlformats.org/officeDocument/2006/relationships/image" Target="../media/image17.svg"/><Relationship Id="rId4" Type="http://schemas.openxmlformats.org/officeDocument/2006/relationships/image" Target="../media/image16.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Master" Target="../slideMasters/slideMaster4.xml"/><Relationship Id="rId5" Type="http://schemas.openxmlformats.org/officeDocument/2006/relationships/image" Target="../media/image23.svg"/><Relationship Id="rId4" Type="http://schemas.openxmlformats.org/officeDocument/2006/relationships/image" Target="../media/image22.pn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3.png"/><Relationship Id="rId1" Type="http://schemas.openxmlformats.org/officeDocument/2006/relationships/slideMaster" Target="../slideMasters/slideMaster5.xml"/><Relationship Id="rId4" Type="http://schemas.openxmlformats.org/officeDocument/2006/relationships/image" Target="../media/image10.emf"/></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emf"/><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3.png"/><Relationship Id="rId1" Type="http://schemas.openxmlformats.org/officeDocument/2006/relationships/slideMaster" Target="../slideMasters/slideMaster5.xml"/><Relationship Id="rId4" Type="http://schemas.openxmlformats.org/officeDocument/2006/relationships/image" Target="../media/image10.emf"/></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3.png"/><Relationship Id="rId1" Type="http://schemas.openxmlformats.org/officeDocument/2006/relationships/slideMaster" Target="../slideMasters/slideMaster5.xml"/><Relationship Id="rId4" Type="http://schemas.openxmlformats.org/officeDocument/2006/relationships/image" Target="../media/image10.emf"/></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Master" Target="../slideMasters/slideMaster6.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emf"/><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29.png"/><Relationship Id="rId1" Type="http://schemas.openxmlformats.org/officeDocument/2006/relationships/slideMaster" Target="../slideMasters/slideMaster6.xml"/><Relationship Id="rId4" Type="http://schemas.openxmlformats.org/officeDocument/2006/relationships/image" Target="../media/image10.emf"/></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Master" Target="../slideMasters/slideMaster6.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9.png"/><Relationship Id="rId1" Type="http://schemas.openxmlformats.org/officeDocument/2006/relationships/slideMaster" Target="../slideMasters/slideMaster6.xml"/><Relationship Id="rId4" Type="http://schemas.openxmlformats.org/officeDocument/2006/relationships/image" Target="../media/image10.emf"/></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3.png"/><Relationship Id="rId1" Type="http://schemas.openxmlformats.org/officeDocument/2006/relationships/slideMaster" Target="../slideMasters/slideMaster6.xml"/><Relationship Id="rId5" Type="http://schemas.openxmlformats.org/officeDocument/2006/relationships/image" Target="../media/image30.png"/><Relationship Id="rId4" Type="http://schemas.openxmlformats.org/officeDocument/2006/relationships/image" Target="../media/image10.emf"/></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3.png"/><Relationship Id="rId1" Type="http://schemas.openxmlformats.org/officeDocument/2006/relationships/slideMaster" Target="../slideMasters/slideMaster6.xml"/><Relationship Id="rId4" Type="http://schemas.openxmlformats.org/officeDocument/2006/relationships/image" Target="../media/image10.emf"/></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3.png"/><Relationship Id="rId1" Type="http://schemas.openxmlformats.org/officeDocument/2006/relationships/slideMaster" Target="../slideMasters/slideMaster6.xml"/><Relationship Id="rId4" Type="http://schemas.openxmlformats.org/officeDocument/2006/relationships/image" Target="../media/image10.emf"/></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3.png"/><Relationship Id="rId1" Type="http://schemas.openxmlformats.org/officeDocument/2006/relationships/slideMaster" Target="../slideMasters/slideMaster6.xml"/><Relationship Id="rId4" Type="http://schemas.openxmlformats.org/officeDocument/2006/relationships/image" Target="../media/image10.emf"/></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9.png"/><Relationship Id="rId1" Type="http://schemas.openxmlformats.org/officeDocument/2006/relationships/slideMaster" Target="../slideMasters/slideMaster6.xml"/><Relationship Id="rId4" Type="http://schemas.openxmlformats.org/officeDocument/2006/relationships/image" Target="../media/image10.emf"/></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Úvodní snímek">
    <p:spTree>
      <p:nvGrpSpPr>
        <p:cNvPr id="1" name=""/>
        <p:cNvGrpSpPr/>
        <p:nvPr/>
      </p:nvGrpSpPr>
      <p:grpSpPr>
        <a:xfrm>
          <a:off x="0" y="0"/>
          <a:ext cx="0" cy="0"/>
          <a:chOff x="0" y="0"/>
          <a:chExt cx="0" cy="0"/>
        </a:xfrm>
      </p:grpSpPr>
      <p:pic>
        <p:nvPicPr>
          <p:cNvPr id="3" name="Obrázek 2">
            <a:extLst>
              <a:ext uri="{FF2B5EF4-FFF2-40B4-BE49-F238E27FC236}">
                <a16:creationId xmlns:a16="http://schemas.microsoft.com/office/drawing/2014/main" id="{3ABABEC8-F7A4-2BC5-0389-76BE78AF1D47}"/>
              </a:ext>
            </a:extLst>
          </p:cNvPr>
          <p:cNvPicPr>
            <a:picLocks noChangeAspect="1"/>
          </p:cNvPicPr>
          <p:nvPr userDrawn="1"/>
        </p:nvPicPr>
        <p:blipFill>
          <a:blip r:embed="rId3"/>
          <a:stretch>
            <a:fillRect/>
          </a:stretch>
        </p:blipFill>
        <p:spPr>
          <a:xfrm>
            <a:off x="726649" y="1243846"/>
            <a:ext cx="11388315" cy="4852837"/>
          </a:xfrm>
          <a:prstGeom prst="rect">
            <a:avLst/>
          </a:prstGeom>
        </p:spPr>
      </p:pic>
      <p:sp>
        <p:nvSpPr>
          <p:cNvPr id="8" name="Obdélník 7">
            <a:extLst>
              <a:ext uri="{FF2B5EF4-FFF2-40B4-BE49-F238E27FC236}">
                <a16:creationId xmlns:a16="http://schemas.microsoft.com/office/drawing/2014/main" id="{86E319E4-DB43-4786-B406-1BC6DF9F76D3}"/>
              </a:ext>
            </a:extLst>
          </p:cNvPr>
          <p:cNvSpPr/>
          <p:nvPr userDrawn="1"/>
        </p:nvSpPr>
        <p:spPr>
          <a:xfrm>
            <a:off x="0" y="5879932"/>
            <a:ext cx="12192000"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1800">
              <a:solidFill>
                <a:schemeClr val="accent2"/>
              </a:solidFill>
            </a:endParaRPr>
          </a:p>
        </p:txBody>
      </p:sp>
      <p:sp>
        <p:nvSpPr>
          <p:cNvPr id="9" name="Obdélník 8">
            <a:extLst>
              <a:ext uri="{FF2B5EF4-FFF2-40B4-BE49-F238E27FC236}">
                <a16:creationId xmlns:a16="http://schemas.microsoft.com/office/drawing/2014/main" id="{86429ADE-79A8-80A2-0A21-62D5CA7EB14F}"/>
              </a:ext>
            </a:extLst>
          </p:cNvPr>
          <p:cNvSpPr/>
          <p:nvPr userDrawn="1"/>
        </p:nvSpPr>
        <p:spPr>
          <a:xfrm>
            <a:off x="0" y="5879932"/>
            <a:ext cx="12192000" cy="4571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1800">
              <a:solidFill>
                <a:schemeClr val="accent2"/>
              </a:solidFill>
            </a:endParaRPr>
          </a:p>
        </p:txBody>
      </p:sp>
      <p:sp>
        <p:nvSpPr>
          <p:cNvPr id="11" name="Volný tvar 6">
            <a:extLst>
              <a:ext uri="{FF2B5EF4-FFF2-40B4-BE49-F238E27FC236}">
                <a16:creationId xmlns:a16="http://schemas.microsoft.com/office/drawing/2014/main" id="{001B4B07-6973-6318-87D0-6F65394D6BC9}"/>
              </a:ext>
            </a:extLst>
          </p:cNvPr>
          <p:cNvSpPr/>
          <p:nvPr userDrawn="1"/>
        </p:nvSpPr>
        <p:spPr>
          <a:xfrm>
            <a:off x="7105454" y="-9427"/>
            <a:ext cx="5102679" cy="3837214"/>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gradFill flip="none" rotWithShape="1">
            <a:gsLst>
              <a:gs pos="0">
                <a:srgbClr val="AFEBEB"/>
              </a:gs>
              <a:gs pos="77000">
                <a:schemeClr val="bg1">
                  <a:alpha val="25000"/>
                </a:schemeClr>
              </a:gs>
              <a:gs pos="100000">
                <a:schemeClr val="bg1"/>
              </a:gs>
            </a:gsLst>
            <a:path path="circle">
              <a:fillToRect l="100000" b="100000"/>
            </a:path>
            <a:tileRect t="-100000" r="-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2" name="Volný tvar 17">
            <a:extLst>
              <a:ext uri="{FF2B5EF4-FFF2-40B4-BE49-F238E27FC236}">
                <a16:creationId xmlns:a16="http://schemas.microsoft.com/office/drawing/2014/main" id="{33232905-C3F9-C9DC-E4E3-7A0927B5B60D}"/>
              </a:ext>
            </a:extLst>
          </p:cNvPr>
          <p:cNvSpPr/>
          <p:nvPr userDrawn="1"/>
        </p:nvSpPr>
        <p:spPr>
          <a:xfrm rot="10800000">
            <a:off x="-1" y="4380806"/>
            <a:ext cx="3549535" cy="2477193"/>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gradFill flip="none" rotWithShape="1">
            <a:gsLst>
              <a:gs pos="0">
                <a:srgbClr val="AFEBEB"/>
              </a:gs>
              <a:gs pos="77000">
                <a:schemeClr val="bg1">
                  <a:alpha val="25000"/>
                </a:schemeClr>
              </a:gs>
              <a:gs pos="100000">
                <a:schemeClr val="bg1"/>
              </a:gs>
            </a:gsLst>
            <a:path path="circle">
              <a:fillToRect l="100000" b="100000"/>
            </a:path>
            <a:tileRect t="-100000" r="-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3" name="Volný tvar 18">
            <a:extLst>
              <a:ext uri="{FF2B5EF4-FFF2-40B4-BE49-F238E27FC236}">
                <a16:creationId xmlns:a16="http://schemas.microsoft.com/office/drawing/2014/main" id="{8537842D-6553-3B53-473C-0A971C730739}"/>
              </a:ext>
            </a:extLst>
          </p:cNvPr>
          <p:cNvSpPr/>
          <p:nvPr userDrawn="1"/>
        </p:nvSpPr>
        <p:spPr>
          <a:xfrm>
            <a:off x="9081211" y="-9426"/>
            <a:ext cx="3129643" cy="2441120"/>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33CCCC">
              <a:alpha val="34902"/>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solidFill>
                <a:srgbClr val="33CCCC"/>
              </a:solidFill>
            </a:endParaRPr>
          </a:p>
        </p:txBody>
      </p:sp>
      <p:sp>
        <p:nvSpPr>
          <p:cNvPr id="14" name="Volný tvar 19">
            <a:extLst>
              <a:ext uri="{FF2B5EF4-FFF2-40B4-BE49-F238E27FC236}">
                <a16:creationId xmlns:a16="http://schemas.microsoft.com/office/drawing/2014/main" id="{94B48AC2-8E9E-1661-19DB-4F6FB79507F2}"/>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424242">
              <a:alpha val="27843"/>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Volný tvar 6">
            <a:extLst>
              <a:ext uri="{FF2B5EF4-FFF2-40B4-BE49-F238E27FC236}">
                <a16:creationId xmlns:a16="http://schemas.microsoft.com/office/drawing/2014/main" id="{048B30B4-3D22-A0CD-C4A5-7283E1C4C187}"/>
              </a:ext>
            </a:extLst>
          </p:cNvPr>
          <p:cNvSpPr/>
          <p:nvPr userDrawn="1"/>
        </p:nvSpPr>
        <p:spPr>
          <a:xfrm>
            <a:off x="7105454" y="-9427"/>
            <a:ext cx="5102679" cy="3837214"/>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7F99B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9" name="Volný tvar 18">
            <a:extLst>
              <a:ext uri="{FF2B5EF4-FFF2-40B4-BE49-F238E27FC236}">
                <a16:creationId xmlns:a16="http://schemas.microsoft.com/office/drawing/2014/main" id="{3B3CFB7B-900B-A403-5FE7-6794057A041E}"/>
              </a:ext>
            </a:extLst>
          </p:cNvPr>
          <p:cNvSpPr/>
          <p:nvPr userDrawn="1"/>
        </p:nvSpPr>
        <p:spPr>
          <a:xfrm>
            <a:off x="9081211" y="-9426"/>
            <a:ext cx="3129643" cy="2441120"/>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4D719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solidFill>
                <a:srgbClr val="33CCCC"/>
              </a:solidFill>
            </a:endParaRPr>
          </a:p>
        </p:txBody>
      </p:sp>
      <p:sp>
        <p:nvSpPr>
          <p:cNvPr id="20" name="Volný tvar 19">
            <a:extLst>
              <a:ext uri="{FF2B5EF4-FFF2-40B4-BE49-F238E27FC236}">
                <a16:creationId xmlns:a16="http://schemas.microsoft.com/office/drawing/2014/main" id="{E4416C8E-1447-7170-6C52-F16722539698}"/>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24" name="Picture 24">
            <a:extLst>
              <a:ext uri="{FF2B5EF4-FFF2-40B4-BE49-F238E27FC236}">
                <a16:creationId xmlns:a16="http://schemas.microsoft.com/office/drawing/2014/main" id="{272677AC-4BFF-3A75-192A-D01FBCEE6C78}"/>
              </a:ext>
            </a:extLst>
          </p:cNvPr>
          <p:cNvPicPr>
            <a:picLocks noChangeAspect="1" noChangeArrowheads="1"/>
          </p:cNvPicPr>
          <p:nvPr userDrawn="1">
            <p:custDataLst>
              <p:tags r:id="rId1"/>
            </p:custDataLst>
          </p:nvPr>
        </p:nvPicPr>
        <p:blipFill>
          <a:blip r:embed="rId4" cstate="print">
            <a:extLst>
              <a:ext uri="{28A0092B-C50C-407E-A947-70E740481C1C}">
                <a14:useLocalDpi xmlns:a14="http://schemas.microsoft.com/office/drawing/2010/main"/>
              </a:ext>
            </a:extLst>
          </a:blip>
          <a:srcRect/>
          <a:stretch>
            <a:fillRect/>
          </a:stretch>
        </p:blipFill>
        <p:spPr bwMode="gray">
          <a:xfrm>
            <a:off x="11340046" y="1342772"/>
            <a:ext cx="592937" cy="397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Obrázek 24">
            <a:extLst>
              <a:ext uri="{FF2B5EF4-FFF2-40B4-BE49-F238E27FC236}">
                <a16:creationId xmlns:a16="http://schemas.microsoft.com/office/drawing/2014/main" id="{8F6FF6E5-B349-C8CC-8601-835CA2CB5E1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610701" y="1259484"/>
            <a:ext cx="574173" cy="574173"/>
          </a:xfrm>
          <a:prstGeom prst="rect">
            <a:avLst/>
          </a:prstGeom>
        </p:spPr>
      </p:pic>
      <p:pic>
        <p:nvPicPr>
          <p:cNvPr id="28" name="Logo Zdravi 2030" descr="Obsah obrázku objekt&#10;&#10;Popis byl vytvořen automaticky">
            <a:extLst>
              <a:ext uri="{FF2B5EF4-FFF2-40B4-BE49-F238E27FC236}">
                <a16:creationId xmlns:a16="http://schemas.microsoft.com/office/drawing/2014/main" id="{EE44BCC4-A057-0C26-F4F8-1F6023EB868F}"/>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9219811" y="1322586"/>
            <a:ext cx="1252291" cy="487435"/>
          </a:xfrm>
          <a:prstGeom prst="rect">
            <a:avLst/>
          </a:prstGeom>
        </p:spPr>
      </p:pic>
      <p:sp>
        <p:nvSpPr>
          <p:cNvPr id="4" name="Zástupný symbol pro datum 3">
            <a:extLst>
              <a:ext uri="{FF2B5EF4-FFF2-40B4-BE49-F238E27FC236}">
                <a16:creationId xmlns:a16="http://schemas.microsoft.com/office/drawing/2014/main" id="{3A8B47D9-3915-0AD8-144F-2DA732A7C656}"/>
              </a:ext>
            </a:extLst>
          </p:cNvPr>
          <p:cNvSpPr>
            <a:spLocks noGrp="1"/>
          </p:cNvSpPr>
          <p:nvPr>
            <p:ph type="dt" sz="half" idx="10"/>
          </p:nvPr>
        </p:nvSpPr>
        <p:spPr/>
        <p:txBody>
          <a:bodyPr/>
          <a:lstStyle/>
          <a:p>
            <a:fld id="{16345734-1122-415C-80A2-CB7D62399CC7}" type="datetimeFigureOut">
              <a:rPr lang="cs-CZ" smtClean="0"/>
              <a:t>15.08.2025</a:t>
            </a:fld>
            <a:endParaRPr lang="cs-CZ"/>
          </a:p>
        </p:txBody>
      </p:sp>
      <p:sp>
        <p:nvSpPr>
          <p:cNvPr id="5" name="Zástupný symbol pro zápatí 4">
            <a:extLst>
              <a:ext uri="{FF2B5EF4-FFF2-40B4-BE49-F238E27FC236}">
                <a16:creationId xmlns:a16="http://schemas.microsoft.com/office/drawing/2014/main" id="{F7C14846-8EDD-A1DA-E72E-B67F1B8ED848}"/>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189E308E-355F-F5DD-1923-B0C42026BC38}"/>
              </a:ext>
            </a:extLst>
          </p:cNvPr>
          <p:cNvSpPr>
            <a:spLocks noGrp="1"/>
          </p:cNvSpPr>
          <p:nvPr>
            <p:ph type="sldNum" sz="quarter" idx="12"/>
          </p:nvPr>
        </p:nvSpPr>
        <p:spPr/>
        <p:txBody>
          <a:bodyPr/>
          <a:lstStyle/>
          <a:p>
            <a:fld id="{91C57F98-80B5-4566-9BB7-668220B538A5}" type="slidenum">
              <a:rPr lang="cs-CZ" smtClean="0"/>
              <a:t>‹#›</a:t>
            </a:fld>
            <a:endParaRPr lang="cs-CZ"/>
          </a:p>
        </p:txBody>
      </p:sp>
      <p:pic>
        <p:nvPicPr>
          <p:cNvPr id="31" name="Obrázek 30">
            <a:extLst>
              <a:ext uri="{FF2B5EF4-FFF2-40B4-BE49-F238E27FC236}">
                <a16:creationId xmlns:a16="http://schemas.microsoft.com/office/drawing/2014/main" id="{84802CCD-0071-6A21-651E-A913FA1D763D}"/>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09374" y="6211890"/>
            <a:ext cx="3741533" cy="322112"/>
          </a:xfrm>
          <a:prstGeom prst="rect">
            <a:avLst/>
          </a:prstGeom>
        </p:spPr>
      </p:pic>
      <p:sp>
        <p:nvSpPr>
          <p:cNvPr id="15" name="Obdélník 14">
            <a:extLst>
              <a:ext uri="{FF2B5EF4-FFF2-40B4-BE49-F238E27FC236}">
                <a16:creationId xmlns:a16="http://schemas.microsoft.com/office/drawing/2014/main" id="{09468479-8C98-05C8-6BEF-C4B46A62FBEA}"/>
              </a:ext>
            </a:extLst>
          </p:cNvPr>
          <p:cNvSpPr/>
          <p:nvPr userDrawn="1"/>
        </p:nvSpPr>
        <p:spPr>
          <a:xfrm>
            <a:off x="0" y="5879932"/>
            <a:ext cx="12192000" cy="45719"/>
          </a:xfrm>
          <a:prstGeom prst="rect">
            <a:avLst/>
          </a:prstGeom>
          <a:solidFill>
            <a:srgbClr val="D71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1800">
              <a:solidFill>
                <a:schemeClr val="accent2"/>
              </a:solidFill>
            </a:endParaRPr>
          </a:p>
        </p:txBody>
      </p:sp>
      <p:sp>
        <p:nvSpPr>
          <p:cNvPr id="18" name="Volný tvar 17">
            <a:extLst>
              <a:ext uri="{FF2B5EF4-FFF2-40B4-BE49-F238E27FC236}">
                <a16:creationId xmlns:a16="http://schemas.microsoft.com/office/drawing/2014/main" id="{18F4AB48-7448-E429-0292-4E8A627436EC}"/>
              </a:ext>
            </a:extLst>
          </p:cNvPr>
          <p:cNvSpPr/>
          <p:nvPr userDrawn="1"/>
        </p:nvSpPr>
        <p:spPr>
          <a:xfrm rot="10800000">
            <a:off x="-9428" y="4390233"/>
            <a:ext cx="3549535" cy="2477193"/>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FFC12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2" name="Obdélník 21">
            <a:extLst>
              <a:ext uri="{FF2B5EF4-FFF2-40B4-BE49-F238E27FC236}">
                <a16:creationId xmlns:a16="http://schemas.microsoft.com/office/drawing/2014/main" id="{9D694E38-9ABF-841C-CFAD-87F17FD004B2}"/>
              </a:ext>
            </a:extLst>
          </p:cNvPr>
          <p:cNvSpPr/>
          <p:nvPr userDrawn="1"/>
        </p:nvSpPr>
        <p:spPr>
          <a:xfrm>
            <a:off x="584088" y="5729492"/>
            <a:ext cx="3032818" cy="3264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3" name="Zástupný symbol textu 4">
            <a:extLst>
              <a:ext uri="{FF2B5EF4-FFF2-40B4-BE49-F238E27FC236}">
                <a16:creationId xmlns:a16="http://schemas.microsoft.com/office/drawing/2014/main" id="{E5E3AE2F-A7C6-B3A9-3A66-4FBB7F2714A7}"/>
              </a:ext>
            </a:extLst>
          </p:cNvPr>
          <p:cNvSpPr txBox="1">
            <a:spLocks/>
          </p:cNvSpPr>
          <p:nvPr userDrawn="1"/>
        </p:nvSpPr>
        <p:spPr>
          <a:xfrm>
            <a:off x="659277" y="5627645"/>
            <a:ext cx="4658157" cy="507256"/>
          </a:xfrm>
          <a:prstGeom prst="rect">
            <a:avLst/>
          </a:prstGeom>
          <a:solidFill>
            <a:schemeClr val="bg1"/>
          </a:solidFill>
        </p:spPr>
        <p:txBody>
          <a:bodyPr/>
          <a:lstStyle>
            <a:lvl1pPr marL="342900" indent="-342900" algn="l" defTabSz="914400" rtl="0" eaLnBrk="1" latinLnBrk="0" hangingPunct="1">
              <a:spcBef>
                <a:spcPct val="20000"/>
              </a:spcBef>
              <a:buFont typeface="Arial" panose="020B0604020202020204" pitchFamily="34" charset="0"/>
              <a:buChar char="•"/>
              <a:defRPr sz="3200" b="1" kern="1200">
                <a:solidFill>
                  <a:schemeClr val="accent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2"/>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2"/>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cs-CZ" sz="2600" dirty="0">
                <a:solidFill>
                  <a:srgbClr val="D71440"/>
                </a:solidFill>
              </a:rPr>
              <a:t>Tisková konference, 15.8. 2025</a:t>
            </a:r>
          </a:p>
        </p:txBody>
      </p:sp>
      <p:pic>
        <p:nvPicPr>
          <p:cNvPr id="27" name="Obrázek 26">
            <a:extLst>
              <a:ext uri="{FF2B5EF4-FFF2-40B4-BE49-F238E27FC236}">
                <a16:creationId xmlns:a16="http://schemas.microsoft.com/office/drawing/2014/main" id="{19C7A8BA-8034-9EEE-240D-ABFF30235D69}"/>
              </a:ext>
            </a:extLst>
          </p:cNvPr>
          <p:cNvPicPr>
            <a:picLocks noChangeAspect="1"/>
          </p:cNvPicPr>
          <p:nvPr userDrawn="1"/>
        </p:nvPicPr>
        <p:blipFill>
          <a:blip r:embed="rId8"/>
          <a:stretch>
            <a:fillRect/>
          </a:stretch>
        </p:blipFill>
        <p:spPr>
          <a:xfrm>
            <a:off x="8823626" y="4199123"/>
            <a:ext cx="3200677" cy="2499577"/>
          </a:xfrm>
          <a:prstGeom prst="rect">
            <a:avLst/>
          </a:prstGeom>
        </p:spPr>
      </p:pic>
      <p:pic>
        <p:nvPicPr>
          <p:cNvPr id="2" name="Grafický objekt 4">
            <a:extLst>
              <a:ext uri="{FF2B5EF4-FFF2-40B4-BE49-F238E27FC236}">
                <a16:creationId xmlns:a16="http://schemas.microsoft.com/office/drawing/2014/main" id="{CA649EB7-9EBB-E9B7-583B-8327BF3F992C}"/>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7564876" y="6205437"/>
            <a:ext cx="4390283" cy="396000"/>
          </a:xfrm>
          <a:prstGeom prst="rect">
            <a:avLst/>
          </a:prstGeom>
        </p:spPr>
      </p:pic>
    </p:spTree>
    <p:extLst>
      <p:ext uri="{BB962C8B-B14F-4D97-AF65-F5344CB8AC3E}">
        <p14:creationId xmlns:p14="http://schemas.microsoft.com/office/powerpoint/2010/main" val="13624822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Záhlaví oddílu">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9B09DBF-1566-8584-3799-E74931699A4F}"/>
              </a:ext>
            </a:extLst>
          </p:cNvPr>
          <p:cNvSpPr>
            <a:spLocks noGrp="1"/>
          </p:cNvSpPr>
          <p:nvPr>
            <p:ph type="title"/>
          </p:nvPr>
        </p:nvSpPr>
        <p:spPr>
          <a:xfrm>
            <a:off x="831850" y="1709738"/>
            <a:ext cx="10515600" cy="2852737"/>
          </a:xfrm>
        </p:spPr>
        <p:txBody>
          <a:bodyPr anchor="b"/>
          <a:lstStyle>
            <a:lvl1pPr>
              <a:defRPr sz="6000"/>
            </a:lvl1pPr>
          </a:lstStyle>
          <a:p>
            <a:r>
              <a:rPr lang="cs-CZ"/>
              <a:t>Kliknutím lze upravit styl.</a:t>
            </a:r>
          </a:p>
        </p:txBody>
      </p:sp>
      <p:sp>
        <p:nvSpPr>
          <p:cNvPr id="3" name="Zástupný text 2">
            <a:extLst>
              <a:ext uri="{FF2B5EF4-FFF2-40B4-BE49-F238E27FC236}">
                <a16:creationId xmlns:a16="http://schemas.microsoft.com/office/drawing/2014/main" id="{C4ECD93E-8CDD-9F87-7B29-328166A688D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Po kliknutí můžete upravovat styly textu v předloze.</a:t>
            </a:r>
          </a:p>
        </p:txBody>
      </p:sp>
      <p:sp>
        <p:nvSpPr>
          <p:cNvPr id="4" name="Zástupný symbol pro datum 3">
            <a:extLst>
              <a:ext uri="{FF2B5EF4-FFF2-40B4-BE49-F238E27FC236}">
                <a16:creationId xmlns:a16="http://schemas.microsoft.com/office/drawing/2014/main" id="{EA6B565E-2F82-65BA-96AD-49BDE7ECD29F}"/>
              </a:ext>
            </a:extLst>
          </p:cNvPr>
          <p:cNvSpPr>
            <a:spLocks noGrp="1"/>
          </p:cNvSpPr>
          <p:nvPr>
            <p:ph type="dt" sz="half" idx="10"/>
          </p:nvPr>
        </p:nvSpPr>
        <p:spPr/>
        <p:txBody>
          <a:bodyPr/>
          <a:lstStyle/>
          <a:p>
            <a:fld id="{16345734-1122-415C-80A2-CB7D62399CC7}" type="datetimeFigureOut">
              <a:rPr lang="cs-CZ" smtClean="0"/>
              <a:t>15.08.2025</a:t>
            </a:fld>
            <a:endParaRPr lang="cs-CZ" dirty="0"/>
          </a:p>
        </p:txBody>
      </p:sp>
      <p:sp>
        <p:nvSpPr>
          <p:cNvPr id="5" name="Zástupný symbol pro zápatí 4">
            <a:extLst>
              <a:ext uri="{FF2B5EF4-FFF2-40B4-BE49-F238E27FC236}">
                <a16:creationId xmlns:a16="http://schemas.microsoft.com/office/drawing/2014/main" id="{D5324C08-958B-DACB-ACAA-7D1DA9ECCB41}"/>
              </a:ext>
            </a:extLst>
          </p:cNvPr>
          <p:cNvSpPr>
            <a:spLocks noGrp="1"/>
          </p:cNvSpPr>
          <p:nvPr>
            <p:ph type="ftr" sz="quarter" idx="11"/>
          </p:nvPr>
        </p:nvSpPr>
        <p:spPr/>
        <p:txBody>
          <a:bodyPr/>
          <a:lstStyle/>
          <a:p>
            <a:endParaRPr lang="cs-CZ" dirty="0"/>
          </a:p>
        </p:txBody>
      </p:sp>
      <p:sp>
        <p:nvSpPr>
          <p:cNvPr id="6" name="Zástupný symbol pro číslo snímku 5">
            <a:extLst>
              <a:ext uri="{FF2B5EF4-FFF2-40B4-BE49-F238E27FC236}">
                <a16:creationId xmlns:a16="http://schemas.microsoft.com/office/drawing/2014/main" id="{34F2EDBD-C140-EC39-B533-821B64AAE54B}"/>
              </a:ext>
            </a:extLst>
          </p:cNvPr>
          <p:cNvSpPr>
            <a:spLocks noGrp="1"/>
          </p:cNvSpPr>
          <p:nvPr>
            <p:ph type="sldNum" sz="quarter" idx="12"/>
          </p:nvPr>
        </p:nvSpPr>
        <p:spPr/>
        <p:txBody>
          <a:bodyPr/>
          <a:lstStyle/>
          <a:p>
            <a:fld id="{91C57F98-80B5-4566-9BB7-668220B538A5}" type="slidenum">
              <a:rPr lang="cs-CZ" smtClean="0"/>
              <a:t>‹#›</a:t>
            </a:fld>
            <a:endParaRPr lang="cs-CZ"/>
          </a:p>
        </p:txBody>
      </p:sp>
      <p:pic>
        <p:nvPicPr>
          <p:cNvPr id="7" name="Logo Zdravi 2030" descr="Obsah obrázku objekt&#10;&#10;Popis byl vytvořen automaticky">
            <a:extLst>
              <a:ext uri="{FF2B5EF4-FFF2-40B4-BE49-F238E27FC236}">
                <a16:creationId xmlns:a16="http://schemas.microsoft.com/office/drawing/2014/main" id="{6D26DAB7-E28E-7F0B-5CB4-8DD64E2F2359}"/>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245232" y="6313697"/>
            <a:ext cx="647424" cy="252000"/>
          </a:xfrm>
          <a:prstGeom prst="rect">
            <a:avLst/>
          </a:prstGeom>
        </p:spPr>
      </p:pic>
      <p:pic>
        <p:nvPicPr>
          <p:cNvPr id="8" name="Logo UZIS">
            <a:extLst>
              <a:ext uri="{FF2B5EF4-FFF2-40B4-BE49-F238E27FC236}">
                <a16:creationId xmlns:a16="http://schemas.microsoft.com/office/drawing/2014/main" id="{35CFBB21-4510-75AE-FBB2-0AEE50F0BE8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01607" y="6425889"/>
            <a:ext cx="411229" cy="270000"/>
          </a:xfrm>
          <a:prstGeom prst="rect">
            <a:avLst/>
          </a:prstGeom>
        </p:spPr>
      </p:pic>
      <p:cxnSp>
        <p:nvCxnSpPr>
          <p:cNvPr id="9" name="Přímá spojnice 3">
            <a:extLst>
              <a:ext uri="{FF2B5EF4-FFF2-40B4-BE49-F238E27FC236}">
                <a16:creationId xmlns:a16="http://schemas.microsoft.com/office/drawing/2014/main" id="{567AC7F0-AAFA-4CCC-EB37-788CE98CB59C}"/>
              </a:ext>
            </a:extLst>
          </p:cNvPr>
          <p:cNvCxnSpPr>
            <a:cxnSpLocks/>
          </p:cNvCxnSpPr>
          <p:nvPr userDrawn="1"/>
        </p:nvCxnSpPr>
        <p:spPr>
          <a:xfrm>
            <a:off x="1057474" y="6523200"/>
            <a:ext cx="7740000" cy="7961"/>
          </a:xfrm>
          <a:prstGeom prst="line">
            <a:avLst/>
          </a:prstGeom>
          <a:noFill/>
          <a:ln w="6350" cap="flat" cmpd="sng" algn="ctr">
            <a:solidFill>
              <a:srgbClr val="16468E"/>
            </a:solidFill>
            <a:prstDash val="solid"/>
            <a:miter lim="800000"/>
          </a:ln>
          <a:effectLst/>
        </p:spPr>
      </p:cxnSp>
      <p:sp>
        <p:nvSpPr>
          <p:cNvPr id="10" name="Obdélník 14">
            <a:extLst>
              <a:ext uri="{FF2B5EF4-FFF2-40B4-BE49-F238E27FC236}">
                <a16:creationId xmlns:a16="http://schemas.microsoft.com/office/drawing/2014/main" id="{BE97C24B-232B-1FB5-462C-6FFDB0001FA7}"/>
              </a:ext>
            </a:extLst>
          </p:cNvPr>
          <p:cNvSpPr/>
          <p:nvPr userDrawn="1"/>
        </p:nvSpPr>
        <p:spPr>
          <a:xfrm>
            <a:off x="1034040" y="6488094"/>
            <a:ext cx="7785219" cy="276999"/>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cs-CZ" sz="1200" b="1" i="0" u="none" strike="noStrike" kern="1200" cap="none" spc="0" normalizeH="0" baseline="0" noProof="0" dirty="0">
                <a:ln>
                  <a:noFill/>
                </a:ln>
                <a:solidFill>
                  <a:srgbClr val="2E5980"/>
                </a:solidFill>
                <a:effectLst/>
                <a:uLnTx/>
                <a:uFillTx/>
                <a:latin typeface="Calibri" panose="020F0502020204030204"/>
                <a:ea typeface="+mn-ea"/>
                <a:cs typeface="+mn-cs"/>
              </a:rPr>
              <a:t>Strategický rámec rozvoje péče o zdraví v České republice do roku 2030: analytické podklady</a:t>
            </a:r>
            <a:endParaRPr kumimoji="0" lang="en-US" sz="1100" b="1" i="0" u="none" strike="noStrike" kern="0" cap="none" spc="0" normalizeH="0" baseline="0" noProof="0" dirty="0">
              <a:ln>
                <a:noFill/>
              </a:ln>
              <a:solidFill>
                <a:srgbClr val="2E5980"/>
              </a:solidFill>
              <a:effectLst/>
              <a:uLnTx/>
              <a:uFillTx/>
            </a:endParaRPr>
          </a:p>
        </p:txBody>
      </p:sp>
      <p:pic>
        <p:nvPicPr>
          <p:cNvPr id="11" name="Grafický objekt 10">
            <a:extLst>
              <a:ext uri="{FF2B5EF4-FFF2-40B4-BE49-F238E27FC236}">
                <a16:creationId xmlns:a16="http://schemas.microsoft.com/office/drawing/2014/main" id="{7C4BF71A-C4A5-9233-6C2C-437F78001561}"/>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990434" y="6500472"/>
            <a:ext cx="2101765" cy="180000"/>
          </a:xfrm>
          <a:prstGeom prst="rect">
            <a:avLst/>
          </a:prstGeom>
        </p:spPr>
      </p:pic>
      <p:sp>
        <p:nvSpPr>
          <p:cNvPr id="12" name="Volný tvar 17">
            <a:extLst>
              <a:ext uri="{FF2B5EF4-FFF2-40B4-BE49-F238E27FC236}">
                <a16:creationId xmlns:a16="http://schemas.microsoft.com/office/drawing/2014/main" id="{11DA0181-0EEA-18DA-9F3D-9341DAB70D90}"/>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14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3" name="Volný tvar 19">
            <a:extLst>
              <a:ext uri="{FF2B5EF4-FFF2-40B4-BE49-F238E27FC236}">
                <a16:creationId xmlns:a16="http://schemas.microsoft.com/office/drawing/2014/main" id="{FB51D45B-85B8-B79B-C816-E421D99C9993}"/>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38520422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8AD176B-2666-1D4C-8134-69B00BB5DEF2}"/>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D88C02B1-005B-BECD-D972-CBF367A257A9}"/>
              </a:ext>
            </a:extLst>
          </p:cNvPr>
          <p:cNvSpPr>
            <a:spLocks noGrp="1"/>
          </p:cNvSpPr>
          <p:nvPr>
            <p:ph sz="half" idx="1"/>
          </p:nvPr>
        </p:nvSpPr>
        <p:spPr>
          <a:xfrm>
            <a:off x="838200"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obsah 3">
            <a:extLst>
              <a:ext uri="{FF2B5EF4-FFF2-40B4-BE49-F238E27FC236}">
                <a16:creationId xmlns:a16="http://schemas.microsoft.com/office/drawing/2014/main" id="{651A85FC-AE4C-88A7-E609-834D9057EA43}"/>
              </a:ext>
            </a:extLst>
          </p:cNvPr>
          <p:cNvSpPr>
            <a:spLocks noGrp="1"/>
          </p:cNvSpPr>
          <p:nvPr>
            <p:ph sz="half" idx="2"/>
          </p:nvPr>
        </p:nvSpPr>
        <p:spPr>
          <a:xfrm>
            <a:off x="6172200"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a:extLst>
              <a:ext uri="{FF2B5EF4-FFF2-40B4-BE49-F238E27FC236}">
                <a16:creationId xmlns:a16="http://schemas.microsoft.com/office/drawing/2014/main" id="{BDB2DDBA-75A0-8DB1-7A5E-93732CF99923}"/>
              </a:ext>
            </a:extLst>
          </p:cNvPr>
          <p:cNvSpPr>
            <a:spLocks noGrp="1"/>
          </p:cNvSpPr>
          <p:nvPr>
            <p:ph type="dt" sz="half" idx="10"/>
          </p:nvPr>
        </p:nvSpPr>
        <p:spPr/>
        <p:txBody>
          <a:bodyPr/>
          <a:lstStyle/>
          <a:p>
            <a:fld id="{16345734-1122-415C-80A2-CB7D62399CC7}" type="datetimeFigureOut">
              <a:rPr lang="cs-CZ" smtClean="0"/>
              <a:t>15.08.2025</a:t>
            </a:fld>
            <a:endParaRPr lang="cs-CZ"/>
          </a:p>
        </p:txBody>
      </p:sp>
      <p:sp>
        <p:nvSpPr>
          <p:cNvPr id="6" name="Zástupný symbol pro zápatí 5">
            <a:extLst>
              <a:ext uri="{FF2B5EF4-FFF2-40B4-BE49-F238E27FC236}">
                <a16:creationId xmlns:a16="http://schemas.microsoft.com/office/drawing/2014/main" id="{F4033E1F-3FE3-1B1A-2620-601449D326C4}"/>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214744A5-21D1-272B-E06A-F026B7626BD2}"/>
              </a:ext>
            </a:extLst>
          </p:cNvPr>
          <p:cNvSpPr>
            <a:spLocks noGrp="1"/>
          </p:cNvSpPr>
          <p:nvPr>
            <p:ph type="sldNum" sz="quarter" idx="12"/>
          </p:nvPr>
        </p:nvSpPr>
        <p:spPr/>
        <p:txBody>
          <a:bodyPr/>
          <a:lstStyle/>
          <a:p>
            <a:fld id="{91C57F98-80B5-4566-9BB7-668220B538A5}" type="slidenum">
              <a:rPr lang="cs-CZ" smtClean="0"/>
              <a:t>‹#›</a:t>
            </a:fld>
            <a:endParaRPr lang="cs-CZ"/>
          </a:p>
        </p:txBody>
      </p:sp>
    </p:spTree>
    <p:extLst>
      <p:ext uri="{BB962C8B-B14F-4D97-AF65-F5344CB8AC3E}">
        <p14:creationId xmlns:p14="http://schemas.microsoft.com/office/powerpoint/2010/main" val="4531200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Nadpis a obsah">
    <p:spTree>
      <p:nvGrpSpPr>
        <p:cNvPr id="1" name=""/>
        <p:cNvGrpSpPr/>
        <p:nvPr/>
      </p:nvGrpSpPr>
      <p:grpSpPr>
        <a:xfrm>
          <a:off x="0" y="0"/>
          <a:ext cx="0" cy="0"/>
          <a:chOff x="0" y="0"/>
          <a:chExt cx="0" cy="0"/>
        </a:xfrm>
      </p:grpSpPr>
      <p:sp>
        <p:nvSpPr>
          <p:cNvPr id="2" name="Nadpis">
            <a:extLst>
              <a:ext uri="{FF2B5EF4-FFF2-40B4-BE49-F238E27FC236}">
                <a16:creationId xmlns:a16="http://schemas.microsoft.com/office/drawing/2014/main" id="{FC05729B-E1CF-45CD-8144-1D976BC649B4}"/>
              </a:ext>
            </a:extLst>
          </p:cNvPr>
          <p:cNvSpPr>
            <a:spLocks noGrp="1"/>
          </p:cNvSpPr>
          <p:nvPr>
            <p:ph type="title"/>
          </p:nvPr>
        </p:nvSpPr>
        <p:spPr>
          <a:xfrm>
            <a:off x="272591" y="160258"/>
            <a:ext cx="10515600" cy="538364"/>
          </a:xfrm>
        </p:spPr>
        <p:txBody>
          <a:bodyPr anchor="t">
            <a:noAutofit/>
          </a:bodyPr>
          <a:lstStyle>
            <a:lvl1pPr>
              <a:defRPr lang="cs-CZ" sz="2600" b="1" kern="1200" dirty="0" smtClean="0">
                <a:solidFill>
                  <a:srgbClr val="D71440"/>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cs-CZ" dirty="0"/>
              <a:t>Kliknutím lze upravit styl.</a:t>
            </a:r>
          </a:p>
        </p:txBody>
      </p:sp>
      <p:sp>
        <p:nvSpPr>
          <p:cNvPr id="19" name="Volný tvar 17">
            <a:extLst>
              <a:ext uri="{FF2B5EF4-FFF2-40B4-BE49-F238E27FC236}">
                <a16:creationId xmlns:a16="http://schemas.microsoft.com/office/drawing/2014/main" id="{DF1AA1DD-DCEB-9FDF-5F9F-251DA6A5D47F}"/>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14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0" name="Volný tvar 19">
            <a:extLst>
              <a:ext uri="{FF2B5EF4-FFF2-40B4-BE49-F238E27FC236}">
                <a16:creationId xmlns:a16="http://schemas.microsoft.com/office/drawing/2014/main" id="{C476646C-C391-C20B-2ED6-96FFC1B18ADD}"/>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3430458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226AAE3-F77C-EC68-46FE-83BB4F6AE0E1}"/>
              </a:ext>
            </a:extLst>
          </p:cNvPr>
          <p:cNvSpPr>
            <a:spLocks noGrp="1"/>
          </p:cNvSpPr>
          <p:nvPr>
            <p:ph type="title"/>
          </p:nvPr>
        </p:nvSpPr>
        <p:spPr>
          <a:xfrm>
            <a:off x="839788" y="365125"/>
            <a:ext cx="10515600" cy="1325563"/>
          </a:xfrm>
        </p:spPr>
        <p:txBody>
          <a:bodyPr/>
          <a:lstStyle/>
          <a:p>
            <a:r>
              <a:rPr lang="cs-CZ"/>
              <a:t>Kliknutím lze upravit styl.</a:t>
            </a:r>
          </a:p>
        </p:txBody>
      </p:sp>
      <p:sp>
        <p:nvSpPr>
          <p:cNvPr id="3" name="Zástupný text 2">
            <a:extLst>
              <a:ext uri="{FF2B5EF4-FFF2-40B4-BE49-F238E27FC236}">
                <a16:creationId xmlns:a16="http://schemas.microsoft.com/office/drawing/2014/main" id="{AE44D26C-DB8E-FA5B-3825-2AE2B205FA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4" name="Zástupný obsah 3">
            <a:extLst>
              <a:ext uri="{FF2B5EF4-FFF2-40B4-BE49-F238E27FC236}">
                <a16:creationId xmlns:a16="http://schemas.microsoft.com/office/drawing/2014/main" id="{045B084B-81F5-998B-6CB1-58CC5032A638}"/>
              </a:ext>
            </a:extLst>
          </p:cNvPr>
          <p:cNvSpPr>
            <a:spLocks noGrp="1"/>
          </p:cNvSpPr>
          <p:nvPr>
            <p:ph sz="half" idx="2"/>
          </p:nvPr>
        </p:nvSpPr>
        <p:spPr>
          <a:xfrm>
            <a:off x="839788" y="2505075"/>
            <a:ext cx="5157787"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text 4">
            <a:extLst>
              <a:ext uri="{FF2B5EF4-FFF2-40B4-BE49-F238E27FC236}">
                <a16:creationId xmlns:a16="http://schemas.microsoft.com/office/drawing/2014/main" id="{BC0D694C-2F4B-F1ED-4B56-33E5DC25AD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6" name="Zástupný obsah 5">
            <a:extLst>
              <a:ext uri="{FF2B5EF4-FFF2-40B4-BE49-F238E27FC236}">
                <a16:creationId xmlns:a16="http://schemas.microsoft.com/office/drawing/2014/main" id="{5694B4FC-6138-C4B0-22CD-FEF349FF6E54}"/>
              </a:ext>
            </a:extLst>
          </p:cNvPr>
          <p:cNvSpPr>
            <a:spLocks noGrp="1"/>
          </p:cNvSpPr>
          <p:nvPr>
            <p:ph sz="quarter" idx="4"/>
          </p:nvPr>
        </p:nvSpPr>
        <p:spPr>
          <a:xfrm>
            <a:off x="6172200" y="2505075"/>
            <a:ext cx="5183188"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a:extLst>
              <a:ext uri="{FF2B5EF4-FFF2-40B4-BE49-F238E27FC236}">
                <a16:creationId xmlns:a16="http://schemas.microsoft.com/office/drawing/2014/main" id="{686B9FBB-C6C8-2ED6-A7E3-FC7B3CFCD182}"/>
              </a:ext>
            </a:extLst>
          </p:cNvPr>
          <p:cNvSpPr>
            <a:spLocks noGrp="1"/>
          </p:cNvSpPr>
          <p:nvPr>
            <p:ph type="dt" sz="half" idx="10"/>
          </p:nvPr>
        </p:nvSpPr>
        <p:spPr/>
        <p:txBody>
          <a:bodyPr/>
          <a:lstStyle/>
          <a:p>
            <a:fld id="{16345734-1122-415C-80A2-CB7D62399CC7}" type="datetimeFigureOut">
              <a:rPr lang="cs-CZ" smtClean="0"/>
              <a:t>15.08.2025</a:t>
            </a:fld>
            <a:endParaRPr lang="cs-CZ"/>
          </a:p>
        </p:txBody>
      </p:sp>
      <p:sp>
        <p:nvSpPr>
          <p:cNvPr id="8" name="Zástupný symbol pro zápatí 7">
            <a:extLst>
              <a:ext uri="{FF2B5EF4-FFF2-40B4-BE49-F238E27FC236}">
                <a16:creationId xmlns:a16="http://schemas.microsoft.com/office/drawing/2014/main" id="{38B1DB7C-8667-D2DE-9D05-F87CA7DD823B}"/>
              </a:ext>
            </a:extLst>
          </p:cNvPr>
          <p:cNvSpPr>
            <a:spLocks noGrp="1"/>
          </p:cNvSpPr>
          <p:nvPr>
            <p:ph type="ftr" sz="quarter" idx="11"/>
          </p:nvPr>
        </p:nvSpPr>
        <p:spPr/>
        <p:txBody>
          <a:bodyPr/>
          <a:lstStyle/>
          <a:p>
            <a:endParaRPr lang="cs-CZ"/>
          </a:p>
        </p:txBody>
      </p:sp>
      <p:sp>
        <p:nvSpPr>
          <p:cNvPr id="9" name="Zástupný symbol pro číslo snímku 8">
            <a:extLst>
              <a:ext uri="{FF2B5EF4-FFF2-40B4-BE49-F238E27FC236}">
                <a16:creationId xmlns:a16="http://schemas.microsoft.com/office/drawing/2014/main" id="{E4321110-9EF1-E366-E875-10CE0677BC3A}"/>
              </a:ext>
            </a:extLst>
          </p:cNvPr>
          <p:cNvSpPr>
            <a:spLocks noGrp="1"/>
          </p:cNvSpPr>
          <p:nvPr>
            <p:ph type="sldNum" sz="quarter" idx="12"/>
          </p:nvPr>
        </p:nvSpPr>
        <p:spPr/>
        <p:txBody>
          <a:bodyPr/>
          <a:lstStyle/>
          <a:p>
            <a:fld id="{91C57F98-80B5-4566-9BB7-668220B538A5}" type="slidenum">
              <a:rPr lang="cs-CZ" smtClean="0"/>
              <a:t>‹#›</a:t>
            </a:fld>
            <a:endParaRPr lang="cs-CZ"/>
          </a:p>
        </p:txBody>
      </p:sp>
    </p:spTree>
    <p:extLst>
      <p:ext uri="{BB962C8B-B14F-4D97-AF65-F5344CB8AC3E}">
        <p14:creationId xmlns:p14="http://schemas.microsoft.com/office/powerpoint/2010/main" val="3367666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pic>
        <p:nvPicPr>
          <p:cNvPr id="6" name="Logo Zdravi 2030" descr="Obsah obrázku objekt&#10;&#10;Popis byl vytvořen automaticky">
            <a:extLst>
              <a:ext uri="{FF2B5EF4-FFF2-40B4-BE49-F238E27FC236}">
                <a16:creationId xmlns:a16="http://schemas.microsoft.com/office/drawing/2014/main" id="{BE39747F-FEE3-451A-CE74-4117C00C5140}"/>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245232" y="6313697"/>
            <a:ext cx="647424" cy="252000"/>
          </a:xfrm>
          <a:prstGeom prst="rect">
            <a:avLst/>
          </a:prstGeom>
        </p:spPr>
      </p:pic>
      <p:pic>
        <p:nvPicPr>
          <p:cNvPr id="7" name="Logo UZIS">
            <a:extLst>
              <a:ext uri="{FF2B5EF4-FFF2-40B4-BE49-F238E27FC236}">
                <a16:creationId xmlns:a16="http://schemas.microsoft.com/office/drawing/2014/main" id="{D2CABFD9-122C-562E-87E6-A313C5D95F8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01607" y="6425889"/>
            <a:ext cx="411229" cy="270000"/>
          </a:xfrm>
          <a:prstGeom prst="rect">
            <a:avLst/>
          </a:prstGeom>
        </p:spPr>
      </p:pic>
      <p:cxnSp>
        <p:nvCxnSpPr>
          <p:cNvPr id="8" name="Přímá spojnice 7">
            <a:extLst>
              <a:ext uri="{FF2B5EF4-FFF2-40B4-BE49-F238E27FC236}">
                <a16:creationId xmlns:a16="http://schemas.microsoft.com/office/drawing/2014/main" id="{15425EF9-34A9-BB94-1433-1AC2B15EC4F1}"/>
              </a:ext>
            </a:extLst>
          </p:cNvPr>
          <p:cNvCxnSpPr>
            <a:cxnSpLocks/>
          </p:cNvCxnSpPr>
          <p:nvPr userDrawn="1"/>
        </p:nvCxnSpPr>
        <p:spPr>
          <a:xfrm>
            <a:off x="1057474" y="6523200"/>
            <a:ext cx="7740000" cy="7961"/>
          </a:xfrm>
          <a:prstGeom prst="line">
            <a:avLst/>
          </a:prstGeom>
          <a:noFill/>
          <a:ln w="6350" cap="flat" cmpd="sng" algn="ctr">
            <a:solidFill>
              <a:srgbClr val="16468E"/>
            </a:solidFill>
            <a:prstDash val="solid"/>
            <a:miter lim="800000"/>
          </a:ln>
          <a:effectLst/>
        </p:spPr>
      </p:cxnSp>
      <p:sp>
        <p:nvSpPr>
          <p:cNvPr id="9" name="Obdélník 14">
            <a:extLst>
              <a:ext uri="{FF2B5EF4-FFF2-40B4-BE49-F238E27FC236}">
                <a16:creationId xmlns:a16="http://schemas.microsoft.com/office/drawing/2014/main" id="{DC7D430C-2BB4-6E6E-E005-EF87400EAE04}"/>
              </a:ext>
            </a:extLst>
          </p:cNvPr>
          <p:cNvSpPr/>
          <p:nvPr userDrawn="1"/>
        </p:nvSpPr>
        <p:spPr>
          <a:xfrm>
            <a:off x="1034040" y="6488094"/>
            <a:ext cx="7785219" cy="276999"/>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cs-CZ" sz="1200" b="1" i="0" u="none" strike="noStrike" kern="1200" cap="none" spc="0" normalizeH="0" baseline="0" noProof="0" dirty="0">
                <a:ln>
                  <a:noFill/>
                </a:ln>
                <a:solidFill>
                  <a:srgbClr val="2E5980"/>
                </a:solidFill>
                <a:effectLst/>
                <a:uLnTx/>
                <a:uFillTx/>
                <a:latin typeface="Calibri" panose="020F0502020204030204"/>
                <a:ea typeface="+mn-ea"/>
                <a:cs typeface="+mn-cs"/>
              </a:rPr>
              <a:t>Strategický rámec rozvoje péče o zdraví v České republice do roku 2030: analytické podklady</a:t>
            </a:r>
            <a:endParaRPr kumimoji="0" lang="en-US" sz="1100" b="1" i="0" u="none" strike="noStrike" kern="0" cap="none" spc="0" normalizeH="0" baseline="0" noProof="0" dirty="0">
              <a:ln>
                <a:noFill/>
              </a:ln>
              <a:solidFill>
                <a:srgbClr val="2E5980"/>
              </a:solidFill>
              <a:effectLst/>
              <a:uLnTx/>
              <a:uFillTx/>
            </a:endParaRPr>
          </a:p>
        </p:txBody>
      </p:sp>
      <p:pic>
        <p:nvPicPr>
          <p:cNvPr id="10" name="Grafický objekt 9">
            <a:extLst>
              <a:ext uri="{FF2B5EF4-FFF2-40B4-BE49-F238E27FC236}">
                <a16:creationId xmlns:a16="http://schemas.microsoft.com/office/drawing/2014/main" id="{C4D7B2A4-343C-F61D-881F-A94DB3635151}"/>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990434" y="6500472"/>
            <a:ext cx="2101765" cy="180000"/>
          </a:xfrm>
          <a:prstGeom prst="rect">
            <a:avLst/>
          </a:prstGeom>
        </p:spPr>
      </p:pic>
      <p:sp>
        <p:nvSpPr>
          <p:cNvPr id="11" name="Volný tvar 17">
            <a:extLst>
              <a:ext uri="{FF2B5EF4-FFF2-40B4-BE49-F238E27FC236}">
                <a16:creationId xmlns:a16="http://schemas.microsoft.com/office/drawing/2014/main" id="{AEA6DF5C-9A45-88FA-BC83-9168045C4C56}"/>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14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2" name="Volný tvar 19">
            <a:extLst>
              <a:ext uri="{FF2B5EF4-FFF2-40B4-BE49-F238E27FC236}">
                <a16:creationId xmlns:a16="http://schemas.microsoft.com/office/drawing/2014/main" id="{A7E62285-CE7C-E042-420F-57EEE0F3B085}"/>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Nadpis 1">
            <a:extLst>
              <a:ext uri="{FF2B5EF4-FFF2-40B4-BE49-F238E27FC236}">
                <a16:creationId xmlns:a16="http://schemas.microsoft.com/office/drawing/2014/main" id="{44C96C99-6058-835F-53BD-00EE37EE734F}"/>
              </a:ext>
            </a:extLst>
          </p:cNvPr>
          <p:cNvSpPr>
            <a:spLocks noGrp="1"/>
          </p:cNvSpPr>
          <p:nvPr>
            <p:ph type="title"/>
          </p:nvPr>
        </p:nvSpPr>
        <p:spPr/>
        <p:txBody>
          <a:bodyPr/>
          <a:lstStyle/>
          <a:p>
            <a:r>
              <a:rPr lang="cs-CZ"/>
              <a:t>Kliknutím lze upravit styl.</a:t>
            </a:r>
          </a:p>
        </p:txBody>
      </p:sp>
      <p:sp>
        <p:nvSpPr>
          <p:cNvPr id="3" name="Zástupný symbol pro datum 2">
            <a:extLst>
              <a:ext uri="{FF2B5EF4-FFF2-40B4-BE49-F238E27FC236}">
                <a16:creationId xmlns:a16="http://schemas.microsoft.com/office/drawing/2014/main" id="{92C98FF6-E7A9-7252-5558-941504BAC18F}"/>
              </a:ext>
            </a:extLst>
          </p:cNvPr>
          <p:cNvSpPr>
            <a:spLocks noGrp="1"/>
          </p:cNvSpPr>
          <p:nvPr>
            <p:ph type="dt" sz="half" idx="10"/>
          </p:nvPr>
        </p:nvSpPr>
        <p:spPr/>
        <p:txBody>
          <a:bodyPr/>
          <a:lstStyle/>
          <a:p>
            <a:fld id="{16345734-1122-415C-80A2-CB7D62399CC7}" type="datetimeFigureOut">
              <a:rPr lang="cs-CZ" smtClean="0"/>
              <a:t>15.08.2025</a:t>
            </a:fld>
            <a:endParaRPr lang="cs-CZ"/>
          </a:p>
        </p:txBody>
      </p:sp>
      <p:sp>
        <p:nvSpPr>
          <p:cNvPr id="4" name="Zástupný symbol pro zápatí 3">
            <a:extLst>
              <a:ext uri="{FF2B5EF4-FFF2-40B4-BE49-F238E27FC236}">
                <a16:creationId xmlns:a16="http://schemas.microsoft.com/office/drawing/2014/main" id="{39177C07-1670-24EA-EC5F-F118ABCDC6B5}"/>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7D591EF9-5318-002B-5065-B311BAF9914B}"/>
              </a:ext>
            </a:extLst>
          </p:cNvPr>
          <p:cNvSpPr>
            <a:spLocks noGrp="1"/>
          </p:cNvSpPr>
          <p:nvPr>
            <p:ph type="sldNum" sz="quarter" idx="12"/>
          </p:nvPr>
        </p:nvSpPr>
        <p:spPr/>
        <p:txBody>
          <a:bodyPr/>
          <a:lstStyle/>
          <a:p>
            <a:fld id="{91C57F98-80B5-4566-9BB7-668220B538A5}" type="slidenum">
              <a:rPr lang="cs-CZ" smtClean="0"/>
              <a:t>‹#›</a:t>
            </a:fld>
            <a:endParaRPr lang="cs-CZ"/>
          </a:p>
        </p:txBody>
      </p:sp>
    </p:spTree>
    <p:extLst>
      <p:ext uri="{BB962C8B-B14F-4D97-AF65-F5344CB8AC3E}">
        <p14:creationId xmlns:p14="http://schemas.microsoft.com/office/powerpoint/2010/main" val="23583556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a:extLst>
              <a:ext uri="{FF2B5EF4-FFF2-40B4-BE49-F238E27FC236}">
                <a16:creationId xmlns:a16="http://schemas.microsoft.com/office/drawing/2014/main" id="{62259958-827C-946D-DF6A-108E67A7232F}"/>
              </a:ext>
            </a:extLst>
          </p:cNvPr>
          <p:cNvSpPr>
            <a:spLocks noGrp="1"/>
          </p:cNvSpPr>
          <p:nvPr>
            <p:ph type="dt" sz="half" idx="10"/>
          </p:nvPr>
        </p:nvSpPr>
        <p:spPr/>
        <p:txBody>
          <a:bodyPr/>
          <a:lstStyle/>
          <a:p>
            <a:fld id="{16345734-1122-415C-80A2-CB7D62399CC7}" type="datetimeFigureOut">
              <a:rPr lang="cs-CZ" smtClean="0"/>
              <a:t>15.08.2025</a:t>
            </a:fld>
            <a:endParaRPr lang="cs-CZ"/>
          </a:p>
        </p:txBody>
      </p:sp>
      <p:sp>
        <p:nvSpPr>
          <p:cNvPr id="3" name="Zástupný symbol pro zápatí 2">
            <a:extLst>
              <a:ext uri="{FF2B5EF4-FFF2-40B4-BE49-F238E27FC236}">
                <a16:creationId xmlns:a16="http://schemas.microsoft.com/office/drawing/2014/main" id="{6927243A-4375-DD7D-7899-47A0EAC9F13F}"/>
              </a:ext>
            </a:extLst>
          </p:cNvPr>
          <p:cNvSpPr>
            <a:spLocks noGrp="1"/>
          </p:cNvSpPr>
          <p:nvPr>
            <p:ph type="ftr" sz="quarter" idx="11"/>
          </p:nvPr>
        </p:nvSpPr>
        <p:spPr/>
        <p:txBody>
          <a:bodyPr/>
          <a:lstStyle/>
          <a:p>
            <a:endParaRPr lang="cs-CZ"/>
          </a:p>
        </p:txBody>
      </p:sp>
      <p:sp>
        <p:nvSpPr>
          <p:cNvPr id="4" name="Zástupný symbol pro číslo snímku 3">
            <a:extLst>
              <a:ext uri="{FF2B5EF4-FFF2-40B4-BE49-F238E27FC236}">
                <a16:creationId xmlns:a16="http://schemas.microsoft.com/office/drawing/2014/main" id="{51195F3E-F150-ED2C-1F3E-EC55020C0779}"/>
              </a:ext>
            </a:extLst>
          </p:cNvPr>
          <p:cNvSpPr>
            <a:spLocks noGrp="1"/>
          </p:cNvSpPr>
          <p:nvPr>
            <p:ph type="sldNum" sz="quarter" idx="12"/>
          </p:nvPr>
        </p:nvSpPr>
        <p:spPr/>
        <p:txBody>
          <a:bodyPr/>
          <a:lstStyle/>
          <a:p>
            <a:fld id="{91C57F98-80B5-4566-9BB7-668220B538A5}" type="slidenum">
              <a:rPr lang="cs-CZ" smtClean="0"/>
              <a:t>‹#›</a:t>
            </a:fld>
            <a:endParaRPr lang="cs-CZ"/>
          </a:p>
        </p:txBody>
      </p:sp>
    </p:spTree>
    <p:extLst>
      <p:ext uri="{BB962C8B-B14F-4D97-AF65-F5344CB8AC3E}">
        <p14:creationId xmlns:p14="http://schemas.microsoft.com/office/powerpoint/2010/main" val="21818716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A9BEF15-290F-E6D6-D539-02F9DB890367}"/>
              </a:ext>
            </a:extLst>
          </p:cNvPr>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obsah 2">
            <a:extLst>
              <a:ext uri="{FF2B5EF4-FFF2-40B4-BE49-F238E27FC236}">
                <a16:creationId xmlns:a16="http://schemas.microsoft.com/office/drawing/2014/main" id="{BC850267-5B31-8C78-79E7-B4C36ACA6F0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text 3">
            <a:extLst>
              <a:ext uri="{FF2B5EF4-FFF2-40B4-BE49-F238E27FC236}">
                <a16:creationId xmlns:a16="http://schemas.microsoft.com/office/drawing/2014/main" id="{DA0B0ACF-6243-2123-DD90-316C9AF0DF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Zástupný symbol pro datum 4">
            <a:extLst>
              <a:ext uri="{FF2B5EF4-FFF2-40B4-BE49-F238E27FC236}">
                <a16:creationId xmlns:a16="http://schemas.microsoft.com/office/drawing/2014/main" id="{37FAB9A9-DF7E-2E80-2684-7B1F77A77EF9}"/>
              </a:ext>
            </a:extLst>
          </p:cNvPr>
          <p:cNvSpPr>
            <a:spLocks noGrp="1"/>
          </p:cNvSpPr>
          <p:nvPr>
            <p:ph type="dt" sz="half" idx="10"/>
          </p:nvPr>
        </p:nvSpPr>
        <p:spPr/>
        <p:txBody>
          <a:bodyPr/>
          <a:lstStyle/>
          <a:p>
            <a:fld id="{16345734-1122-415C-80A2-CB7D62399CC7}" type="datetimeFigureOut">
              <a:rPr lang="cs-CZ" smtClean="0"/>
              <a:t>15.08.2025</a:t>
            </a:fld>
            <a:endParaRPr lang="cs-CZ"/>
          </a:p>
        </p:txBody>
      </p:sp>
      <p:sp>
        <p:nvSpPr>
          <p:cNvPr id="6" name="Zástupný symbol pro zápatí 5">
            <a:extLst>
              <a:ext uri="{FF2B5EF4-FFF2-40B4-BE49-F238E27FC236}">
                <a16:creationId xmlns:a16="http://schemas.microsoft.com/office/drawing/2014/main" id="{18649E5C-5B2A-485C-FF15-FA3AA5F79063}"/>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1189AB6B-4762-D390-BCBC-A91BE7488980}"/>
              </a:ext>
            </a:extLst>
          </p:cNvPr>
          <p:cNvSpPr>
            <a:spLocks noGrp="1"/>
          </p:cNvSpPr>
          <p:nvPr>
            <p:ph type="sldNum" sz="quarter" idx="12"/>
          </p:nvPr>
        </p:nvSpPr>
        <p:spPr/>
        <p:txBody>
          <a:bodyPr/>
          <a:lstStyle/>
          <a:p>
            <a:fld id="{91C57F98-80B5-4566-9BB7-668220B538A5}" type="slidenum">
              <a:rPr lang="cs-CZ" smtClean="0"/>
              <a:t>‹#›</a:t>
            </a:fld>
            <a:endParaRPr lang="cs-CZ"/>
          </a:p>
        </p:txBody>
      </p:sp>
    </p:spTree>
    <p:extLst>
      <p:ext uri="{BB962C8B-B14F-4D97-AF65-F5344CB8AC3E}">
        <p14:creationId xmlns:p14="http://schemas.microsoft.com/office/powerpoint/2010/main" val="36108604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F2B194-3226-5596-4C5B-3418D6A1EB13}"/>
              </a:ext>
            </a:extLst>
          </p:cNvPr>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obrázku 2">
            <a:extLst>
              <a:ext uri="{FF2B5EF4-FFF2-40B4-BE49-F238E27FC236}">
                <a16:creationId xmlns:a16="http://schemas.microsoft.com/office/drawing/2014/main" id="{D3961FA1-4EF0-8C00-1301-0303BFADD31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text 3">
            <a:extLst>
              <a:ext uri="{FF2B5EF4-FFF2-40B4-BE49-F238E27FC236}">
                <a16:creationId xmlns:a16="http://schemas.microsoft.com/office/drawing/2014/main" id="{B3E4D571-68BE-7894-C660-90D280D6A4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Zástupný symbol pro datum 4">
            <a:extLst>
              <a:ext uri="{FF2B5EF4-FFF2-40B4-BE49-F238E27FC236}">
                <a16:creationId xmlns:a16="http://schemas.microsoft.com/office/drawing/2014/main" id="{CB917E3D-4900-5CA9-DE3F-360D1FD7ECBD}"/>
              </a:ext>
            </a:extLst>
          </p:cNvPr>
          <p:cNvSpPr>
            <a:spLocks noGrp="1"/>
          </p:cNvSpPr>
          <p:nvPr>
            <p:ph type="dt" sz="half" idx="10"/>
          </p:nvPr>
        </p:nvSpPr>
        <p:spPr/>
        <p:txBody>
          <a:bodyPr/>
          <a:lstStyle/>
          <a:p>
            <a:fld id="{16345734-1122-415C-80A2-CB7D62399CC7}" type="datetimeFigureOut">
              <a:rPr lang="cs-CZ" smtClean="0"/>
              <a:t>15.08.2025</a:t>
            </a:fld>
            <a:endParaRPr lang="cs-CZ"/>
          </a:p>
        </p:txBody>
      </p:sp>
      <p:sp>
        <p:nvSpPr>
          <p:cNvPr id="6" name="Zástupný symbol pro zápatí 5">
            <a:extLst>
              <a:ext uri="{FF2B5EF4-FFF2-40B4-BE49-F238E27FC236}">
                <a16:creationId xmlns:a16="http://schemas.microsoft.com/office/drawing/2014/main" id="{38BBB5ED-0BFB-A884-B330-FD5D23F41843}"/>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E39BAD6B-A962-2692-5168-5AAE2A89CD81}"/>
              </a:ext>
            </a:extLst>
          </p:cNvPr>
          <p:cNvSpPr>
            <a:spLocks noGrp="1"/>
          </p:cNvSpPr>
          <p:nvPr>
            <p:ph type="sldNum" sz="quarter" idx="12"/>
          </p:nvPr>
        </p:nvSpPr>
        <p:spPr/>
        <p:txBody>
          <a:bodyPr/>
          <a:lstStyle/>
          <a:p>
            <a:fld id="{91C57F98-80B5-4566-9BB7-668220B538A5}" type="slidenum">
              <a:rPr lang="cs-CZ" smtClean="0"/>
              <a:t>‹#›</a:t>
            </a:fld>
            <a:endParaRPr lang="cs-CZ"/>
          </a:p>
        </p:txBody>
      </p:sp>
    </p:spTree>
    <p:extLst>
      <p:ext uri="{BB962C8B-B14F-4D97-AF65-F5344CB8AC3E}">
        <p14:creationId xmlns:p14="http://schemas.microsoft.com/office/powerpoint/2010/main" val="23780607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A85BDE6-A7EF-8B83-E168-5630DE31761D}"/>
              </a:ext>
            </a:extLst>
          </p:cNvPr>
          <p:cNvSpPr>
            <a:spLocks noGrp="1"/>
          </p:cNvSpPr>
          <p:nvPr>
            <p:ph type="title"/>
          </p:nvPr>
        </p:nvSpPr>
        <p:spPr/>
        <p:txBody>
          <a:bodyPr/>
          <a:lstStyle/>
          <a:p>
            <a:r>
              <a:rPr lang="cs-CZ"/>
              <a:t>Kliknutím lze upravit styl.</a:t>
            </a:r>
          </a:p>
        </p:txBody>
      </p:sp>
      <p:sp>
        <p:nvSpPr>
          <p:cNvPr id="3" name="Zástupný symbol pro svislý text 2">
            <a:extLst>
              <a:ext uri="{FF2B5EF4-FFF2-40B4-BE49-F238E27FC236}">
                <a16:creationId xmlns:a16="http://schemas.microsoft.com/office/drawing/2014/main" id="{691B2769-36BA-4D3E-31E9-B999E25D8F22}"/>
              </a:ext>
            </a:extLst>
          </p:cNvPr>
          <p:cNvSpPr>
            <a:spLocks noGrp="1"/>
          </p:cNvSpPr>
          <p:nvPr>
            <p:ph type="body" orient="vert" idx="1"/>
          </p:nvPr>
        </p:nvSpPr>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E5F0814E-A18D-3F53-8AEA-D379A219738A}"/>
              </a:ext>
            </a:extLst>
          </p:cNvPr>
          <p:cNvSpPr>
            <a:spLocks noGrp="1"/>
          </p:cNvSpPr>
          <p:nvPr>
            <p:ph type="dt" sz="half" idx="10"/>
          </p:nvPr>
        </p:nvSpPr>
        <p:spPr/>
        <p:txBody>
          <a:bodyPr/>
          <a:lstStyle/>
          <a:p>
            <a:fld id="{16345734-1122-415C-80A2-CB7D62399CC7}" type="datetimeFigureOut">
              <a:rPr lang="cs-CZ" smtClean="0"/>
              <a:t>15.08.2025</a:t>
            </a:fld>
            <a:endParaRPr lang="cs-CZ"/>
          </a:p>
        </p:txBody>
      </p:sp>
      <p:sp>
        <p:nvSpPr>
          <p:cNvPr id="5" name="Zástupný symbol pro zápatí 4">
            <a:extLst>
              <a:ext uri="{FF2B5EF4-FFF2-40B4-BE49-F238E27FC236}">
                <a16:creationId xmlns:a16="http://schemas.microsoft.com/office/drawing/2014/main" id="{68B5BEB1-2E39-6CF8-BA70-E557DAB08C3E}"/>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38BF3BFF-29F7-9497-0E8F-A26D0BAADDCA}"/>
              </a:ext>
            </a:extLst>
          </p:cNvPr>
          <p:cNvSpPr>
            <a:spLocks noGrp="1"/>
          </p:cNvSpPr>
          <p:nvPr>
            <p:ph type="sldNum" sz="quarter" idx="12"/>
          </p:nvPr>
        </p:nvSpPr>
        <p:spPr/>
        <p:txBody>
          <a:bodyPr/>
          <a:lstStyle/>
          <a:p>
            <a:fld id="{91C57F98-80B5-4566-9BB7-668220B538A5}" type="slidenum">
              <a:rPr lang="cs-CZ" smtClean="0"/>
              <a:t>‹#›</a:t>
            </a:fld>
            <a:endParaRPr lang="cs-CZ"/>
          </a:p>
        </p:txBody>
      </p:sp>
    </p:spTree>
    <p:extLst>
      <p:ext uri="{BB962C8B-B14F-4D97-AF65-F5344CB8AC3E}">
        <p14:creationId xmlns:p14="http://schemas.microsoft.com/office/powerpoint/2010/main" val="494807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a:extLst>
              <a:ext uri="{FF2B5EF4-FFF2-40B4-BE49-F238E27FC236}">
                <a16:creationId xmlns:a16="http://schemas.microsoft.com/office/drawing/2014/main" id="{CC34ECCB-E3D8-615C-BFB8-059FD020DDCD}"/>
              </a:ext>
            </a:extLst>
          </p:cNvPr>
          <p:cNvSpPr>
            <a:spLocks noGrp="1"/>
          </p:cNvSpPr>
          <p:nvPr>
            <p:ph type="title" orient="vert"/>
          </p:nvPr>
        </p:nvSpPr>
        <p:spPr>
          <a:xfrm>
            <a:off x="8724900" y="365125"/>
            <a:ext cx="2628900" cy="5811838"/>
          </a:xfrm>
        </p:spPr>
        <p:txBody>
          <a:bodyPr vert="eaVert"/>
          <a:lstStyle/>
          <a:p>
            <a:r>
              <a:rPr lang="cs-CZ"/>
              <a:t>Kliknutím lze upravit styl.</a:t>
            </a:r>
          </a:p>
        </p:txBody>
      </p:sp>
      <p:sp>
        <p:nvSpPr>
          <p:cNvPr id="3" name="Zástupný symbol pro svislý text 2">
            <a:extLst>
              <a:ext uri="{FF2B5EF4-FFF2-40B4-BE49-F238E27FC236}">
                <a16:creationId xmlns:a16="http://schemas.microsoft.com/office/drawing/2014/main" id="{B022CC30-A06F-FCEE-6090-259F3C18B3D0}"/>
              </a:ext>
            </a:extLst>
          </p:cNvPr>
          <p:cNvSpPr>
            <a:spLocks noGrp="1"/>
          </p:cNvSpPr>
          <p:nvPr>
            <p:ph type="body" orient="vert" idx="1"/>
          </p:nvPr>
        </p:nvSpPr>
        <p:spPr>
          <a:xfrm>
            <a:off x="838200" y="365125"/>
            <a:ext cx="7734300" cy="5811838"/>
          </a:xfrm>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2FFA8745-226C-DDE9-9778-1D758F62DBD4}"/>
              </a:ext>
            </a:extLst>
          </p:cNvPr>
          <p:cNvSpPr>
            <a:spLocks noGrp="1"/>
          </p:cNvSpPr>
          <p:nvPr>
            <p:ph type="dt" sz="half" idx="10"/>
          </p:nvPr>
        </p:nvSpPr>
        <p:spPr/>
        <p:txBody>
          <a:bodyPr/>
          <a:lstStyle/>
          <a:p>
            <a:fld id="{16345734-1122-415C-80A2-CB7D62399CC7}" type="datetimeFigureOut">
              <a:rPr lang="cs-CZ" smtClean="0"/>
              <a:t>15.08.2025</a:t>
            </a:fld>
            <a:endParaRPr lang="cs-CZ"/>
          </a:p>
        </p:txBody>
      </p:sp>
      <p:sp>
        <p:nvSpPr>
          <p:cNvPr id="5" name="Zástupný symbol pro zápatí 4">
            <a:extLst>
              <a:ext uri="{FF2B5EF4-FFF2-40B4-BE49-F238E27FC236}">
                <a16:creationId xmlns:a16="http://schemas.microsoft.com/office/drawing/2014/main" id="{1833784F-9A1A-132A-2498-3E82586865A1}"/>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6570C281-141B-71E2-19B0-B387B1207119}"/>
              </a:ext>
            </a:extLst>
          </p:cNvPr>
          <p:cNvSpPr>
            <a:spLocks noGrp="1"/>
          </p:cNvSpPr>
          <p:nvPr>
            <p:ph type="sldNum" sz="quarter" idx="12"/>
          </p:nvPr>
        </p:nvSpPr>
        <p:spPr/>
        <p:txBody>
          <a:bodyPr/>
          <a:lstStyle/>
          <a:p>
            <a:fld id="{91C57F98-80B5-4566-9BB7-668220B538A5}" type="slidenum">
              <a:rPr lang="cs-CZ" smtClean="0"/>
              <a:t>‹#›</a:t>
            </a:fld>
            <a:endParaRPr lang="cs-CZ"/>
          </a:p>
        </p:txBody>
      </p:sp>
    </p:spTree>
    <p:extLst>
      <p:ext uri="{BB962C8B-B14F-4D97-AF65-F5344CB8AC3E}">
        <p14:creationId xmlns:p14="http://schemas.microsoft.com/office/powerpoint/2010/main" val="42830542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Nadpis a obsah">
    <p:spTree>
      <p:nvGrpSpPr>
        <p:cNvPr id="1" name=""/>
        <p:cNvGrpSpPr/>
        <p:nvPr/>
      </p:nvGrpSpPr>
      <p:grpSpPr>
        <a:xfrm>
          <a:off x="0" y="0"/>
          <a:ext cx="0" cy="0"/>
          <a:chOff x="0" y="0"/>
          <a:chExt cx="0" cy="0"/>
        </a:xfrm>
      </p:grpSpPr>
      <p:sp>
        <p:nvSpPr>
          <p:cNvPr id="2" name="Nadpis">
            <a:extLst>
              <a:ext uri="{FF2B5EF4-FFF2-40B4-BE49-F238E27FC236}">
                <a16:creationId xmlns:a16="http://schemas.microsoft.com/office/drawing/2014/main" id="{FC05729B-E1CF-45CD-8144-1D976BC649B4}"/>
              </a:ext>
            </a:extLst>
          </p:cNvPr>
          <p:cNvSpPr>
            <a:spLocks noGrp="1"/>
          </p:cNvSpPr>
          <p:nvPr>
            <p:ph type="title"/>
          </p:nvPr>
        </p:nvSpPr>
        <p:spPr>
          <a:xfrm>
            <a:off x="272591" y="160257"/>
            <a:ext cx="10515600" cy="631595"/>
          </a:xfrm>
        </p:spPr>
        <p:txBody>
          <a:bodyPr anchor="t">
            <a:normAutofit/>
          </a:bodyPr>
          <a:lstStyle>
            <a:lvl1pPr>
              <a:defRPr lang="cs-CZ" sz="3200" b="1" kern="1200" dirty="0" smtClean="0">
                <a:solidFill>
                  <a:srgbClr val="D71440"/>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cs-CZ" dirty="0"/>
              <a:t>Kliknutím lze upravit styl.</a:t>
            </a:r>
          </a:p>
        </p:txBody>
      </p:sp>
    </p:spTree>
    <p:extLst>
      <p:ext uri="{BB962C8B-B14F-4D97-AF65-F5344CB8AC3E}">
        <p14:creationId xmlns:p14="http://schemas.microsoft.com/office/powerpoint/2010/main" val="20528157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Nadpis a obsah">
    <p:spTree>
      <p:nvGrpSpPr>
        <p:cNvPr id="1" name=""/>
        <p:cNvGrpSpPr/>
        <p:nvPr/>
      </p:nvGrpSpPr>
      <p:grpSpPr>
        <a:xfrm>
          <a:off x="0" y="0"/>
          <a:ext cx="0" cy="0"/>
          <a:chOff x="0" y="0"/>
          <a:chExt cx="0" cy="0"/>
        </a:xfrm>
      </p:grpSpPr>
      <p:sp>
        <p:nvSpPr>
          <p:cNvPr id="2" name="Nadpis">
            <a:extLst>
              <a:ext uri="{FF2B5EF4-FFF2-40B4-BE49-F238E27FC236}">
                <a16:creationId xmlns:a16="http://schemas.microsoft.com/office/drawing/2014/main" id="{FC05729B-E1CF-45CD-8144-1D976BC649B4}"/>
              </a:ext>
            </a:extLst>
          </p:cNvPr>
          <p:cNvSpPr>
            <a:spLocks noGrp="1"/>
          </p:cNvSpPr>
          <p:nvPr>
            <p:ph type="title"/>
          </p:nvPr>
        </p:nvSpPr>
        <p:spPr>
          <a:xfrm>
            <a:off x="272591" y="160258"/>
            <a:ext cx="10515600" cy="538364"/>
          </a:xfrm>
        </p:spPr>
        <p:txBody>
          <a:bodyPr anchor="t">
            <a:normAutofit/>
          </a:bodyPr>
          <a:lstStyle>
            <a:lvl1pPr>
              <a:defRPr lang="cs-CZ" sz="2600" b="1" kern="1200" dirty="0" smtClean="0">
                <a:solidFill>
                  <a:srgbClr val="D71440"/>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cs-CZ" dirty="0"/>
              <a:t>Kliknutím lze upravit styl.</a:t>
            </a:r>
          </a:p>
        </p:txBody>
      </p:sp>
    </p:spTree>
    <p:extLst>
      <p:ext uri="{BB962C8B-B14F-4D97-AF65-F5344CB8AC3E}">
        <p14:creationId xmlns:p14="http://schemas.microsoft.com/office/powerpoint/2010/main" val="30251676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9_Nadpis a obsah">
    <p:spTree>
      <p:nvGrpSpPr>
        <p:cNvPr id="1" name=""/>
        <p:cNvGrpSpPr/>
        <p:nvPr/>
      </p:nvGrpSpPr>
      <p:grpSpPr>
        <a:xfrm>
          <a:off x="0" y="0"/>
          <a:ext cx="0" cy="0"/>
          <a:chOff x="0" y="0"/>
          <a:chExt cx="0" cy="0"/>
        </a:xfrm>
      </p:grpSpPr>
      <p:sp>
        <p:nvSpPr>
          <p:cNvPr id="7" name="Volný tvar 17">
            <a:extLst>
              <a:ext uri="{FF2B5EF4-FFF2-40B4-BE49-F238E27FC236}">
                <a16:creationId xmlns:a16="http://schemas.microsoft.com/office/drawing/2014/main" id="{C6950E5D-066F-4F9D-8148-1C9FAED80D40}"/>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14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 name="Volný tvar 19">
            <a:extLst>
              <a:ext uri="{FF2B5EF4-FFF2-40B4-BE49-F238E27FC236}">
                <a16:creationId xmlns:a16="http://schemas.microsoft.com/office/drawing/2014/main" id="{7E089960-77FA-4589-B1F3-D16FE0681675}"/>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Nadpis">
            <a:extLst>
              <a:ext uri="{FF2B5EF4-FFF2-40B4-BE49-F238E27FC236}">
                <a16:creationId xmlns:a16="http://schemas.microsoft.com/office/drawing/2014/main" id="{FC05729B-E1CF-45CD-8144-1D976BC649B4}"/>
              </a:ext>
            </a:extLst>
          </p:cNvPr>
          <p:cNvSpPr>
            <a:spLocks noGrp="1"/>
          </p:cNvSpPr>
          <p:nvPr>
            <p:ph type="title"/>
          </p:nvPr>
        </p:nvSpPr>
        <p:spPr>
          <a:xfrm>
            <a:off x="272591" y="160257"/>
            <a:ext cx="10515600" cy="631595"/>
          </a:xfrm>
        </p:spPr>
        <p:txBody>
          <a:bodyPr anchor="t">
            <a:normAutofit/>
          </a:bodyPr>
          <a:lstStyle>
            <a:lvl1pPr>
              <a:defRPr lang="cs-CZ" sz="3200" b="1" kern="1200" dirty="0" smtClean="0">
                <a:solidFill>
                  <a:srgbClr val="D71440"/>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cs-CZ" dirty="0"/>
              <a:t>Kliknutím lze upravit styl.</a:t>
            </a:r>
          </a:p>
        </p:txBody>
      </p:sp>
    </p:spTree>
    <p:extLst>
      <p:ext uri="{BB962C8B-B14F-4D97-AF65-F5344CB8AC3E}">
        <p14:creationId xmlns:p14="http://schemas.microsoft.com/office/powerpoint/2010/main" val="18539465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Pouze nadpis">
    <p:spTree>
      <p:nvGrpSpPr>
        <p:cNvPr id="1" name=""/>
        <p:cNvGrpSpPr/>
        <p:nvPr/>
      </p:nvGrpSpPr>
      <p:grpSpPr>
        <a:xfrm>
          <a:off x="0" y="0"/>
          <a:ext cx="0" cy="0"/>
          <a:chOff x="0" y="0"/>
          <a:chExt cx="0" cy="0"/>
        </a:xfrm>
      </p:grpSpPr>
      <p:sp>
        <p:nvSpPr>
          <p:cNvPr id="6" name="Nadpis 1"/>
          <p:cNvSpPr>
            <a:spLocks noGrp="1"/>
          </p:cNvSpPr>
          <p:nvPr>
            <p:ph type="title" hasCustomPrompt="1"/>
          </p:nvPr>
        </p:nvSpPr>
        <p:spPr>
          <a:xfrm>
            <a:off x="349764" y="260648"/>
            <a:ext cx="11492477" cy="482836"/>
          </a:xfrm>
          <a:prstGeom prst="rect">
            <a:avLst/>
          </a:prstGeom>
        </p:spPr>
        <p:txBody>
          <a:bodyPr anchor="ctr"/>
          <a:lstStyle>
            <a:lvl1pPr algn="l">
              <a:defRPr sz="2400" b="1">
                <a:solidFill>
                  <a:srgbClr val="274073"/>
                </a:solidFill>
                <a:latin typeface="+mj-lt"/>
              </a:defRPr>
            </a:lvl1pPr>
          </a:lstStyle>
          <a:p>
            <a:r>
              <a:rPr lang="cs-CZ" dirty="0"/>
              <a:t>KLIKNUTÍM LZE UPRAVIT STYL.</a:t>
            </a:r>
          </a:p>
        </p:txBody>
      </p:sp>
      <p:sp>
        <p:nvSpPr>
          <p:cNvPr id="2" name="Zástupný symbol pro zápatí 4">
            <a:extLst>
              <a:ext uri="{FF2B5EF4-FFF2-40B4-BE49-F238E27FC236}">
                <a16:creationId xmlns:a16="http://schemas.microsoft.com/office/drawing/2014/main" id="{B436206F-9A5D-B5F4-131D-ECC8C34CB3F7}"/>
              </a:ext>
            </a:extLst>
          </p:cNvPr>
          <p:cNvSpPr>
            <a:spLocks noGrp="1"/>
          </p:cNvSpPr>
          <p:nvPr>
            <p:ph type="ftr" sz="quarter" idx="3"/>
          </p:nvPr>
        </p:nvSpPr>
        <p:spPr>
          <a:xfrm>
            <a:off x="1775194" y="6622030"/>
            <a:ext cx="8641625" cy="193324"/>
          </a:xfrm>
          <a:prstGeom prst="rect">
            <a:avLst/>
          </a:prstGeom>
        </p:spPr>
        <p:txBody>
          <a:bodyPr anchor="ctr"/>
          <a:lstStyle>
            <a:lvl1pPr algn="ctr">
              <a:defRPr sz="1050">
                <a:solidFill>
                  <a:schemeClr val="accent1"/>
                </a:solidFill>
              </a:defRPr>
            </a:lvl1pPr>
          </a:lstStyle>
          <a:p>
            <a:r>
              <a:rPr lang="cs-CZ" dirty="0"/>
              <a:t>XXVIII. JIHOČESKÉ ONKOLOGICKÉ DNYONKOLOGICKÉ DNY, 30. 3.–1. 4. 2023 ČESKÝ KRUMLOV</a:t>
            </a:r>
          </a:p>
        </p:txBody>
      </p:sp>
    </p:spTree>
    <p:extLst>
      <p:ext uri="{BB962C8B-B14F-4D97-AF65-F5344CB8AC3E}">
        <p14:creationId xmlns:p14="http://schemas.microsoft.com/office/powerpoint/2010/main" val="35810371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0_Nadpis a obsah">
    <p:spTree>
      <p:nvGrpSpPr>
        <p:cNvPr id="1" name=""/>
        <p:cNvGrpSpPr/>
        <p:nvPr/>
      </p:nvGrpSpPr>
      <p:grpSpPr>
        <a:xfrm>
          <a:off x="0" y="0"/>
          <a:ext cx="0" cy="0"/>
          <a:chOff x="0" y="0"/>
          <a:chExt cx="0" cy="0"/>
        </a:xfrm>
      </p:grpSpPr>
      <p:sp>
        <p:nvSpPr>
          <p:cNvPr id="7" name="Volný tvar 6">
            <a:extLst>
              <a:ext uri="{FF2B5EF4-FFF2-40B4-BE49-F238E27FC236}">
                <a16:creationId xmlns:a16="http://schemas.microsoft.com/office/drawing/2014/main" id="{33905621-221A-4D2B-8220-E4076A120BD1}"/>
              </a:ext>
            </a:extLst>
          </p:cNvPr>
          <p:cNvSpPr/>
          <p:nvPr userDrawn="1"/>
        </p:nvSpPr>
        <p:spPr>
          <a:xfrm>
            <a:off x="7105454" y="-9427"/>
            <a:ext cx="5102679" cy="3837214"/>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14377B"/>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 name="Volný tvar 17">
            <a:extLst>
              <a:ext uri="{FF2B5EF4-FFF2-40B4-BE49-F238E27FC236}">
                <a16:creationId xmlns:a16="http://schemas.microsoft.com/office/drawing/2014/main" id="{CBD59BF0-156D-4F3D-B5BB-1A11FA1D8BC5}"/>
              </a:ext>
            </a:extLst>
          </p:cNvPr>
          <p:cNvSpPr/>
          <p:nvPr userDrawn="1"/>
        </p:nvSpPr>
        <p:spPr>
          <a:xfrm rot="10800000">
            <a:off x="-9428" y="4390233"/>
            <a:ext cx="3549535" cy="2477193"/>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E7292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9" name="Volný tvar 18">
            <a:extLst>
              <a:ext uri="{FF2B5EF4-FFF2-40B4-BE49-F238E27FC236}">
                <a16:creationId xmlns:a16="http://schemas.microsoft.com/office/drawing/2014/main" id="{FC103EDD-CF0E-4187-8A63-8A1923745119}"/>
              </a:ext>
            </a:extLst>
          </p:cNvPr>
          <p:cNvSpPr/>
          <p:nvPr userDrawn="1"/>
        </p:nvSpPr>
        <p:spPr>
          <a:xfrm>
            <a:off x="9081211" y="-9426"/>
            <a:ext cx="3129643" cy="2441120"/>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solidFill>
                <a:srgbClr val="33CCCC"/>
              </a:solidFill>
            </a:endParaRPr>
          </a:p>
        </p:txBody>
      </p:sp>
      <p:sp>
        <p:nvSpPr>
          <p:cNvPr id="10" name="Volný tvar 19">
            <a:extLst>
              <a:ext uri="{FF2B5EF4-FFF2-40B4-BE49-F238E27FC236}">
                <a16:creationId xmlns:a16="http://schemas.microsoft.com/office/drawing/2014/main" id="{2B469BE3-65BC-494E-880C-943A184DBD66}"/>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E7292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Nadpis 1">
            <a:extLst>
              <a:ext uri="{FF2B5EF4-FFF2-40B4-BE49-F238E27FC236}">
                <a16:creationId xmlns:a16="http://schemas.microsoft.com/office/drawing/2014/main" id="{A11AB8C8-DCF8-418F-81E0-44375B3F213E}"/>
              </a:ext>
            </a:extLst>
          </p:cNvPr>
          <p:cNvSpPr>
            <a:spLocks noGrp="1"/>
          </p:cNvSpPr>
          <p:nvPr>
            <p:ph type="title" hasCustomPrompt="1"/>
          </p:nvPr>
        </p:nvSpPr>
        <p:spPr>
          <a:xfrm>
            <a:off x="354226" y="510746"/>
            <a:ext cx="11442357" cy="535460"/>
          </a:xfrm>
        </p:spPr>
        <p:txBody>
          <a:bodyPr>
            <a:normAutofit/>
          </a:bodyPr>
          <a:lstStyle>
            <a:lvl1pPr>
              <a:defRPr sz="3200">
                <a:solidFill>
                  <a:srgbClr val="14377B"/>
                </a:solidFill>
              </a:defRPr>
            </a:lvl1pPr>
          </a:lstStyle>
          <a:p>
            <a:r>
              <a:rPr lang="cs-CZ" dirty="0"/>
              <a:t>KLIKNUTÍM LZE UPRAVIT STYL.</a:t>
            </a:r>
          </a:p>
        </p:txBody>
      </p:sp>
      <p:pic>
        <p:nvPicPr>
          <p:cNvPr id="3" name="Logo Zdravi 2030" descr="Obsah obrázku objekt&#10;&#10;Popis byl vytvořen automaticky">
            <a:extLst>
              <a:ext uri="{FF2B5EF4-FFF2-40B4-BE49-F238E27FC236}">
                <a16:creationId xmlns:a16="http://schemas.microsoft.com/office/drawing/2014/main" id="{EB521C24-9B3E-048A-AAAB-8C5C0295CE5E}"/>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245232" y="6272815"/>
            <a:ext cx="778907" cy="303178"/>
          </a:xfrm>
          <a:prstGeom prst="rect">
            <a:avLst/>
          </a:prstGeom>
        </p:spPr>
      </p:pic>
      <p:pic>
        <p:nvPicPr>
          <p:cNvPr id="4" name="Logo MZ CR">
            <a:extLst>
              <a:ext uri="{FF2B5EF4-FFF2-40B4-BE49-F238E27FC236}">
                <a16:creationId xmlns:a16="http://schemas.microsoft.com/office/drawing/2014/main" id="{0215B002-45FD-E9F6-8F33-AB7CE35D3398}"/>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8870776" y="6517857"/>
            <a:ext cx="2303581" cy="198318"/>
          </a:xfrm>
          <a:prstGeom prst="rect">
            <a:avLst/>
          </a:prstGeom>
        </p:spPr>
      </p:pic>
      <p:pic>
        <p:nvPicPr>
          <p:cNvPr id="5" name="Logo UZIS">
            <a:extLst>
              <a:ext uri="{FF2B5EF4-FFF2-40B4-BE49-F238E27FC236}">
                <a16:creationId xmlns:a16="http://schemas.microsoft.com/office/drawing/2014/main" id="{274F7600-53FA-B7EA-8858-EE668259860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370511" y="6392175"/>
            <a:ext cx="493475" cy="324000"/>
          </a:xfrm>
          <a:prstGeom prst="rect">
            <a:avLst/>
          </a:prstGeom>
        </p:spPr>
      </p:pic>
      <p:cxnSp>
        <p:nvCxnSpPr>
          <p:cNvPr id="6" name="Přímá spojnice 3">
            <a:extLst>
              <a:ext uri="{FF2B5EF4-FFF2-40B4-BE49-F238E27FC236}">
                <a16:creationId xmlns:a16="http://schemas.microsoft.com/office/drawing/2014/main" id="{B1609912-7C0B-A5BD-C7FE-60457CDCCFEA}"/>
              </a:ext>
            </a:extLst>
          </p:cNvPr>
          <p:cNvCxnSpPr>
            <a:cxnSpLocks/>
          </p:cNvCxnSpPr>
          <p:nvPr userDrawn="1"/>
        </p:nvCxnSpPr>
        <p:spPr>
          <a:xfrm>
            <a:off x="1112575" y="6523200"/>
            <a:ext cx="7560000" cy="7961"/>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11" name="Obdélník 14">
            <a:extLst>
              <a:ext uri="{FF2B5EF4-FFF2-40B4-BE49-F238E27FC236}">
                <a16:creationId xmlns:a16="http://schemas.microsoft.com/office/drawing/2014/main" id="{B1E6706E-9CF7-06BA-643E-8DF164EC3EEF}"/>
              </a:ext>
            </a:extLst>
          </p:cNvPr>
          <p:cNvSpPr/>
          <p:nvPr userDrawn="1"/>
        </p:nvSpPr>
        <p:spPr>
          <a:xfrm>
            <a:off x="1483625" y="6539370"/>
            <a:ext cx="6817900" cy="276999"/>
          </a:xfrm>
          <a:prstGeom prst="rect">
            <a:avLst/>
          </a:prstGeom>
        </p:spPr>
        <p:txBody>
          <a:bodyPr wrap="square">
            <a:spAutoFit/>
          </a:bodyPr>
          <a:lstStyle/>
          <a:p>
            <a:pPr algn="ctr"/>
            <a:r>
              <a:rPr lang="cs-CZ" sz="1200" b="1" i="0" dirty="0">
                <a:solidFill>
                  <a:srgbClr val="14377B"/>
                </a:solidFill>
              </a:rPr>
              <a:t>Strategický rámec rozvoje péče o zdraví v České republice do roku 2030: Vakcinace</a:t>
            </a:r>
            <a:endParaRPr lang="en-US" sz="1200" b="1" i="0" dirty="0">
              <a:solidFill>
                <a:srgbClr val="14377B"/>
              </a:solidFill>
            </a:endParaRPr>
          </a:p>
        </p:txBody>
      </p:sp>
    </p:spTree>
    <p:extLst>
      <p:ext uri="{BB962C8B-B14F-4D97-AF65-F5344CB8AC3E}">
        <p14:creationId xmlns:p14="http://schemas.microsoft.com/office/powerpoint/2010/main" val="9206408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1_Nadpis a obsah">
    <p:spTree>
      <p:nvGrpSpPr>
        <p:cNvPr id="1" name=""/>
        <p:cNvGrpSpPr/>
        <p:nvPr/>
      </p:nvGrpSpPr>
      <p:grpSpPr>
        <a:xfrm>
          <a:off x="0" y="0"/>
          <a:ext cx="0" cy="0"/>
          <a:chOff x="0" y="0"/>
          <a:chExt cx="0" cy="0"/>
        </a:xfrm>
      </p:grpSpPr>
      <p:sp>
        <p:nvSpPr>
          <p:cNvPr id="7" name="Volný tvar 17">
            <a:extLst>
              <a:ext uri="{FF2B5EF4-FFF2-40B4-BE49-F238E27FC236}">
                <a16:creationId xmlns:a16="http://schemas.microsoft.com/office/drawing/2014/main" id="{C6950E5D-066F-4F9D-8148-1C9FAED80D40}"/>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14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 name="Volný tvar 19">
            <a:extLst>
              <a:ext uri="{FF2B5EF4-FFF2-40B4-BE49-F238E27FC236}">
                <a16:creationId xmlns:a16="http://schemas.microsoft.com/office/drawing/2014/main" id="{7E089960-77FA-4589-B1F3-D16FE0681675}"/>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Nadpis">
            <a:extLst>
              <a:ext uri="{FF2B5EF4-FFF2-40B4-BE49-F238E27FC236}">
                <a16:creationId xmlns:a16="http://schemas.microsoft.com/office/drawing/2014/main" id="{FC05729B-E1CF-45CD-8144-1D976BC649B4}"/>
              </a:ext>
            </a:extLst>
          </p:cNvPr>
          <p:cNvSpPr>
            <a:spLocks noGrp="1"/>
          </p:cNvSpPr>
          <p:nvPr>
            <p:ph type="title"/>
          </p:nvPr>
        </p:nvSpPr>
        <p:spPr>
          <a:xfrm>
            <a:off x="272591" y="160257"/>
            <a:ext cx="10515600" cy="631595"/>
          </a:xfrm>
        </p:spPr>
        <p:txBody>
          <a:bodyPr anchor="t">
            <a:normAutofit/>
          </a:bodyPr>
          <a:lstStyle>
            <a:lvl1pPr>
              <a:defRPr lang="cs-CZ" sz="3200" b="1" kern="1200" dirty="0" smtClean="0">
                <a:solidFill>
                  <a:srgbClr val="D71440"/>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cs-CZ" dirty="0"/>
              <a:t>Kliknutím lze upravit styl.</a:t>
            </a:r>
          </a:p>
        </p:txBody>
      </p:sp>
      <p:pic>
        <p:nvPicPr>
          <p:cNvPr id="5" name="Logo Zdravi 2030" descr="Obsah obrázku objekt&#10;&#10;Popis byl vytvořen automaticky">
            <a:extLst>
              <a:ext uri="{FF2B5EF4-FFF2-40B4-BE49-F238E27FC236}">
                <a16:creationId xmlns:a16="http://schemas.microsoft.com/office/drawing/2014/main" id="{347605E1-604F-4661-8EEB-564973C25CB0}"/>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574751" y="6272815"/>
            <a:ext cx="778907" cy="303178"/>
          </a:xfrm>
          <a:prstGeom prst="rect">
            <a:avLst/>
          </a:prstGeom>
        </p:spPr>
      </p:pic>
      <p:pic>
        <p:nvPicPr>
          <p:cNvPr id="6" name="Logo MZ CR">
            <a:extLst>
              <a:ext uri="{FF2B5EF4-FFF2-40B4-BE49-F238E27FC236}">
                <a16:creationId xmlns:a16="http://schemas.microsoft.com/office/drawing/2014/main" id="{0A674D63-7E08-40FA-BBE8-52A456EE3278}"/>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9168609" y="6593923"/>
            <a:ext cx="2303581" cy="198318"/>
          </a:xfrm>
          <a:prstGeom prst="rect">
            <a:avLst/>
          </a:prstGeom>
        </p:spPr>
      </p:pic>
      <p:pic>
        <p:nvPicPr>
          <p:cNvPr id="9" name="Logo UZIS">
            <a:extLst>
              <a:ext uri="{FF2B5EF4-FFF2-40B4-BE49-F238E27FC236}">
                <a16:creationId xmlns:a16="http://schemas.microsoft.com/office/drawing/2014/main" id="{14527FAE-EF2D-4E64-BD3F-E8E8C7BCC2F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55505" y="6508808"/>
            <a:ext cx="503419" cy="330529"/>
          </a:xfrm>
          <a:prstGeom prst="rect">
            <a:avLst/>
          </a:prstGeom>
        </p:spPr>
      </p:pic>
      <p:cxnSp>
        <p:nvCxnSpPr>
          <p:cNvPr id="4" name="Přímá spojnice 3"/>
          <p:cNvCxnSpPr/>
          <p:nvPr userDrawn="1"/>
        </p:nvCxnSpPr>
        <p:spPr>
          <a:xfrm>
            <a:off x="1326763" y="6460191"/>
            <a:ext cx="10332000" cy="7961"/>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3" name="TextovéPole 2">
            <a:extLst>
              <a:ext uri="{FF2B5EF4-FFF2-40B4-BE49-F238E27FC236}">
                <a16:creationId xmlns:a16="http://schemas.microsoft.com/office/drawing/2014/main" id="{E7E2D77F-AD74-3C5E-85C7-B2F46B02036A}"/>
              </a:ext>
            </a:extLst>
          </p:cNvPr>
          <p:cNvSpPr txBox="1"/>
          <p:nvPr userDrawn="1"/>
        </p:nvSpPr>
        <p:spPr>
          <a:xfrm>
            <a:off x="1762811" y="6489406"/>
            <a:ext cx="6551629" cy="338554"/>
          </a:xfrm>
          <a:prstGeom prst="rect">
            <a:avLst/>
          </a:prstGeom>
          <a:noFill/>
        </p:spPr>
        <p:txBody>
          <a:bodyPr wrap="square" rtlCol="0">
            <a:spAutoFit/>
          </a:bodyPr>
          <a:lstStyle/>
          <a:p>
            <a:pPr algn="ctr"/>
            <a:r>
              <a:rPr lang="cs-CZ" sz="1600" b="1" dirty="0">
                <a:solidFill>
                  <a:srgbClr val="14377B"/>
                </a:solidFill>
              </a:rPr>
              <a:t>Centrální evidence očkování: stav implementace v analytickém přehledu</a:t>
            </a:r>
          </a:p>
        </p:txBody>
      </p:sp>
    </p:spTree>
    <p:extLst>
      <p:ext uri="{BB962C8B-B14F-4D97-AF65-F5344CB8AC3E}">
        <p14:creationId xmlns:p14="http://schemas.microsoft.com/office/powerpoint/2010/main" val="27429882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2_Nadpis a obsah">
    <p:spTree>
      <p:nvGrpSpPr>
        <p:cNvPr id="1" name=""/>
        <p:cNvGrpSpPr/>
        <p:nvPr/>
      </p:nvGrpSpPr>
      <p:grpSpPr>
        <a:xfrm>
          <a:off x="0" y="0"/>
          <a:ext cx="0" cy="0"/>
          <a:chOff x="0" y="0"/>
          <a:chExt cx="0" cy="0"/>
        </a:xfrm>
      </p:grpSpPr>
      <p:sp>
        <p:nvSpPr>
          <p:cNvPr id="22" name="Volný tvar 17">
            <a:extLst>
              <a:ext uri="{FF2B5EF4-FFF2-40B4-BE49-F238E27FC236}">
                <a16:creationId xmlns:a16="http://schemas.microsoft.com/office/drawing/2014/main" id="{F9DF11D7-C1A0-46F5-B20A-EE3A4700E45D}"/>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FFC12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4" name="Volný tvar 19">
            <a:extLst>
              <a:ext uri="{FF2B5EF4-FFF2-40B4-BE49-F238E27FC236}">
                <a16:creationId xmlns:a16="http://schemas.microsoft.com/office/drawing/2014/main" id="{DA5EF6B5-1015-4E5F-BC7C-2B0B40DC4C74}"/>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8885090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3_Nadpis a obsah">
    <p:spTree>
      <p:nvGrpSpPr>
        <p:cNvPr id="1" name=""/>
        <p:cNvGrpSpPr/>
        <p:nvPr/>
      </p:nvGrpSpPr>
      <p:grpSpPr>
        <a:xfrm>
          <a:off x="0" y="0"/>
          <a:ext cx="0" cy="0"/>
          <a:chOff x="0" y="0"/>
          <a:chExt cx="0" cy="0"/>
        </a:xfrm>
      </p:grpSpPr>
      <p:sp>
        <p:nvSpPr>
          <p:cNvPr id="7" name="Volný tvar 17">
            <a:extLst>
              <a:ext uri="{FF2B5EF4-FFF2-40B4-BE49-F238E27FC236}">
                <a16:creationId xmlns:a16="http://schemas.microsoft.com/office/drawing/2014/main" id="{C6950E5D-066F-4F9D-8148-1C9FAED80D40}"/>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14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 name="Volný tvar 19">
            <a:extLst>
              <a:ext uri="{FF2B5EF4-FFF2-40B4-BE49-F238E27FC236}">
                <a16:creationId xmlns:a16="http://schemas.microsoft.com/office/drawing/2014/main" id="{7E089960-77FA-4589-B1F3-D16FE0681675}"/>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Nadpis">
            <a:extLst>
              <a:ext uri="{FF2B5EF4-FFF2-40B4-BE49-F238E27FC236}">
                <a16:creationId xmlns:a16="http://schemas.microsoft.com/office/drawing/2014/main" id="{FC05729B-E1CF-45CD-8144-1D976BC649B4}"/>
              </a:ext>
            </a:extLst>
          </p:cNvPr>
          <p:cNvSpPr>
            <a:spLocks noGrp="1"/>
          </p:cNvSpPr>
          <p:nvPr>
            <p:ph type="title"/>
          </p:nvPr>
        </p:nvSpPr>
        <p:spPr>
          <a:xfrm>
            <a:off x="272591" y="160257"/>
            <a:ext cx="10515600" cy="631595"/>
          </a:xfrm>
        </p:spPr>
        <p:txBody>
          <a:bodyPr anchor="t">
            <a:normAutofit/>
          </a:bodyPr>
          <a:lstStyle>
            <a:lvl1pPr>
              <a:defRPr lang="cs-CZ" sz="2800" b="1" kern="1200" dirty="0" smtClean="0">
                <a:solidFill>
                  <a:srgbClr val="D71440"/>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cs-CZ" dirty="0"/>
              <a:t>Kliknutím lze upravit styl.</a:t>
            </a:r>
          </a:p>
        </p:txBody>
      </p:sp>
      <p:pic>
        <p:nvPicPr>
          <p:cNvPr id="6" name="Logo Zdravi 2030" descr="Obsah obrázku objekt&#10;&#10;Popis byl vytvořen automaticky">
            <a:extLst>
              <a:ext uri="{FF2B5EF4-FFF2-40B4-BE49-F238E27FC236}">
                <a16:creationId xmlns:a16="http://schemas.microsoft.com/office/drawing/2014/main" id="{347605E1-604F-4661-8EEB-564973C25CB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74751" y="6272815"/>
            <a:ext cx="778907" cy="303178"/>
          </a:xfrm>
          <a:prstGeom prst="rect">
            <a:avLst/>
          </a:prstGeom>
        </p:spPr>
      </p:pic>
      <p:pic>
        <p:nvPicPr>
          <p:cNvPr id="9" name="Logo MZ CR">
            <a:extLst>
              <a:ext uri="{FF2B5EF4-FFF2-40B4-BE49-F238E27FC236}">
                <a16:creationId xmlns:a16="http://schemas.microsoft.com/office/drawing/2014/main" id="{0A674D63-7E08-40FA-BBE8-52A456EE327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168609" y="6593923"/>
            <a:ext cx="2303581" cy="198318"/>
          </a:xfrm>
          <a:prstGeom prst="rect">
            <a:avLst/>
          </a:prstGeom>
        </p:spPr>
      </p:pic>
      <p:pic>
        <p:nvPicPr>
          <p:cNvPr id="10" name="Logo UZIS">
            <a:extLst>
              <a:ext uri="{FF2B5EF4-FFF2-40B4-BE49-F238E27FC236}">
                <a16:creationId xmlns:a16="http://schemas.microsoft.com/office/drawing/2014/main" id="{14527FAE-EF2D-4E64-BD3F-E8E8C7BCC2F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55505" y="6508808"/>
            <a:ext cx="503419" cy="330529"/>
          </a:xfrm>
          <a:prstGeom prst="rect">
            <a:avLst/>
          </a:prstGeom>
        </p:spPr>
      </p:pic>
      <p:cxnSp>
        <p:nvCxnSpPr>
          <p:cNvPr id="11" name="Přímá spojnice 3"/>
          <p:cNvCxnSpPr/>
          <p:nvPr userDrawn="1"/>
        </p:nvCxnSpPr>
        <p:spPr>
          <a:xfrm>
            <a:off x="1326763" y="6460191"/>
            <a:ext cx="10332000" cy="7961"/>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14" name="Obdélník 14">
            <a:extLst>
              <a:ext uri="{FF2B5EF4-FFF2-40B4-BE49-F238E27FC236}">
                <a16:creationId xmlns:a16="http://schemas.microsoft.com/office/drawing/2014/main" id="{FD1682E8-3043-4BDF-8936-9730689EF090}"/>
              </a:ext>
            </a:extLst>
          </p:cNvPr>
          <p:cNvSpPr/>
          <p:nvPr userDrawn="1"/>
        </p:nvSpPr>
        <p:spPr>
          <a:xfrm>
            <a:off x="1535268" y="6539370"/>
            <a:ext cx="7505773" cy="276999"/>
          </a:xfrm>
          <a:prstGeom prst="rect">
            <a:avLst/>
          </a:prstGeom>
        </p:spPr>
        <p:txBody>
          <a:bodyPr wrap="square">
            <a:spAutoFit/>
          </a:bodyPr>
          <a:lstStyle/>
          <a:p>
            <a:pPr algn="ctr"/>
            <a:r>
              <a:rPr lang="cs-CZ" sz="1200" b="1" i="0" dirty="0">
                <a:solidFill>
                  <a:schemeClr val="accent5">
                    <a:lumMod val="50000"/>
                  </a:schemeClr>
                </a:solidFill>
              </a:rPr>
              <a:t>Strategický rámec rozvoje péče o zdraví v České republice do roku 2030: analytická</a:t>
            </a:r>
            <a:r>
              <a:rPr lang="cs-CZ" sz="1200" b="1" i="0" baseline="0" dirty="0">
                <a:solidFill>
                  <a:schemeClr val="accent5">
                    <a:lumMod val="50000"/>
                  </a:schemeClr>
                </a:solidFill>
              </a:rPr>
              <a:t> studie pro regiony ČR</a:t>
            </a:r>
            <a:endParaRPr lang="en-US" sz="1200" b="1" i="0" dirty="0">
              <a:solidFill>
                <a:schemeClr val="accent5">
                  <a:lumMod val="50000"/>
                </a:schemeClr>
              </a:solidFill>
            </a:endParaRPr>
          </a:p>
        </p:txBody>
      </p:sp>
    </p:spTree>
    <p:extLst>
      <p:ext uri="{BB962C8B-B14F-4D97-AF65-F5344CB8AC3E}">
        <p14:creationId xmlns:p14="http://schemas.microsoft.com/office/powerpoint/2010/main" val="40018993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1524000" y="1122363"/>
            <a:ext cx="9144000" cy="2387600"/>
          </a:xfrm>
        </p:spPr>
        <p:txBody>
          <a:bodyPr anchor="b"/>
          <a:lstStyle>
            <a:lvl1pPr algn="ctr">
              <a:defRPr sz="6000"/>
            </a:lvl1pPr>
          </a:lstStyle>
          <a:p>
            <a:r>
              <a:rPr lang="cs-CZ"/>
              <a:t>Kliknutím lze upravit styl.</a:t>
            </a:r>
          </a:p>
        </p:txBody>
      </p:sp>
      <p:sp>
        <p:nvSpPr>
          <p:cNvPr id="3" name="Podnadpis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p>
        </p:txBody>
      </p:sp>
      <p:sp>
        <p:nvSpPr>
          <p:cNvPr id="4" name="Zástupný symbol pro datum 3"/>
          <p:cNvSpPr>
            <a:spLocks noGrp="1"/>
          </p:cNvSpPr>
          <p:nvPr>
            <p:ph type="dt" sz="half" idx="10"/>
          </p:nvPr>
        </p:nvSpPr>
        <p:spPr>
          <a:xfrm>
            <a:off x="838200" y="6356350"/>
            <a:ext cx="2743200" cy="365125"/>
          </a:xfrm>
          <a:prstGeom prst="rect">
            <a:avLst/>
          </a:prstGeom>
        </p:spPr>
        <p:txBody>
          <a:bodyPr/>
          <a:lstStyle/>
          <a:p>
            <a:fld id="{1F6B18D0-DA41-4D0E-98BC-745BE988FE28}" type="datetimeFigureOut">
              <a:rPr lang="cs-CZ" smtClean="0"/>
              <a:t>15.08.2025</a:t>
            </a:fld>
            <a:endParaRPr lang="cs-CZ"/>
          </a:p>
        </p:txBody>
      </p:sp>
      <p:sp>
        <p:nvSpPr>
          <p:cNvPr id="5" name="Zástupný symbol pro zápatí 4"/>
          <p:cNvSpPr>
            <a:spLocks noGrp="1"/>
          </p:cNvSpPr>
          <p:nvPr>
            <p:ph type="ftr" sz="quarter" idx="11"/>
          </p:nvPr>
        </p:nvSpPr>
        <p:spPr>
          <a:xfrm>
            <a:off x="4038600" y="6356350"/>
            <a:ext cx="4114800" cy="365125"/>
          </a:xfrm>
          <a:prstGeom prst="rect">
            <a:avLst/>
          </a:prstGeom>
        </p:spPr>
        <p:txBody>
          <a:bodyPr/>
          <a:lstStyle/>
          <a:p>
            <a:endParaRPr lang="cs-CZ"/>
          </a:p>
        </p:txBody>
      </p:sp>
      <p:sp>
        <p:nvSpPr>
          <p:cNvPr id="6" name="Zástupný symbol pro číslo snímku 5"/>
          <p:cNvSpPr>
            <a:spLocks noGrp="1"/>
          </p:cNvSpPr>
          <p:nvPr>
            <p:ph type="sldNum" sz="quarter" idx="12"/>
          </p:nvPr>
        </p:nvSpPr>
        <p:spPr>
          <a:xfrm>
            <a:off x="8610600" y="6356350"/>
            <a:ext cx="2743200" cy="365125"/>
          </a:xfrm>
          <a:prstGeom prst="rect">
            <a:avLst/>
          </a:prstGeom>
        </p:spPr>
        <p:txBody>
          <a:bodyPr/>
          <a:lstStyle/>
          <a:p>
            <a:fld id="{EBBFB874-7FBE-4101-B1CB-526AFCBFC428}" type="slidenum">
              <a:rPr lang="cs-CZ" smtClean="0"/>
              <a:t>‹#›</a:t>
            </a:fld>
            <a:endParaRPr lang="cs-CZ"/>
          </a:p>
        </p:txBody>
      </p:sp>
    </p:spTree>
    <p:extLst>
      <p:ext uri="{BB962C8B-B14F-4D97-AF65-F5344CB8AC3E}">
        <p14:creationId xmlns:p14="http://schemas.microsoft.com/office/powerpoint/2010/main" val="19013918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obsah 2"/>
          <p:cNvSpPr>
            <a:spLocks noGrp="1"/>
          </p:cNvSpPr>
          <p:nvPr>
            <p:ph idx="1"/>
          </p:nvPr>
        </p:nvSpPr>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a:xfrm>
            <a:off x="838200" y="6356350"/>
            <a:ext cx="2743200" cy="365125"/>
          </a:xfrm>
          <a:prstGeom prst="rect">
            <a:avLst/>
          </a:prstGeom>
        </p:spPr>
        <p:txBody>
          <a:bodyPr/>
          <a:lstStyle/>
          <a:p>
            <a:fld id="{1F6B18D0-DA41-4D0E-98BC-745BE988FE28}" type="datetimeFigureOut">
              <a:rPr lang="cs-CZ" smtClean="0"/>
              <a:t>15.08.2025</a:t>
            </a:fld>
            <a:endParaRPr lang="cs-CZ"/>
          </a:p>
        </p:txBody>
      </p:sp>
      <p:sp>
        <p:nvSpPr>
          <p:cNvPr id="5" name="Zástupný symbol pro zápatí 4"/>
          <p:cNvSpPr>
            <a:spLocks noGrp="1"/>
          </p:cNvSpPr>
          <p:nvPr>
            <p:ph type="ftr" sz="quarter" idx="11"/>
          </p:nvPr>
        </p:nvSpPr>
        <p:spPr>
          <a:xfrm>
            <a:off x="4038600" y="6356350"/>
            <a:ext cx="4114800" cy="365125"/>
          </a:xfrm>
          <a:prstGeom prst="rect">
            <a:avLst/>
          </a:prstGeom>
        </p:spPr>
        <p:txBody>
          <a:bodyPr/>
          <a:lstStyle/>
          <a:p>
            <a:endParaRPr lang="cs-CZ"/>
          </a:p>
        </p:txBody>
      </p:sp>
      <p:sp>
        <p:nvSpPr>
          <p:cNvPr id="6" name="Zástupný symbol pro číslo snímku 5"/>
          <p:cNvSpPr>
            <a:spLocks noGrp="1"/>
          </p:cNvSpPr>
          <p:nvPr>
            <p:ph type="sldNum" sz="quarter" idx="12"/>
          </p:nvPr>
        </p:nvSpPr>
        <p:spPr>
          <a:xfrm>
            <a:off x="8610600" y="6356350"/>
            <a:ext cx="2743200" cy="365125"/>
          </a:xfrm>
          <a:prstGeom prst="rect">
            <a:avLst/>
          </a:prstGeom>
        </p:spPr>
        <p:txBody>
          <a:bodyPr/>
          <a:lstStyle/>
          <a:p>
            <a:fld id="{EBBFB874-7FBE-4101-B1CB-526AFCBFC428}" type="slidenum">
              <a:rPr lang="cs-CZ" smtClean="0"/>
              <a:t>‹#›</a:t>
            </a:fld>
            <a:endParaRPr lang="cs-CZ"/>
          </a:p>
        </p:txBody>
      </p:sp>
    </p:spTree>
    <p:extLst>
      <p:ext uri="{BB962C8B-B14F-4D97-AF65-F5344CB8AC3E}">
        <p14:creationId xmlns:p14="http://schemas.microsoft.com/office/powerpoint/2010/main" val="21000841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831850" y="1709738"/>
            <a:ext cx="10515600" cy="2852737"/>
          </a:xfrm>
        </p:spPr>
        <p:txBody>
          <a:bodyPr anchor="b"/>
          <a:lstStyle>
            <a:lvl1pPr>
              <a:defRPr sz="6000"/>
            </a:lvl1pPr>
          </a:lstStyle>
          <a:p>
            <a:r>
              <a:rPr lang="cs-CZ"/>
              <a:t>Kliknutím lze upravit styl.</a:t>
            </a:r>
          </a:p>
        </p:txBody>
      </p:sp>
      <p:sp>
        <p:nvSpPr>
          <p:cNvPr id="3" name="Zástupný symbol pro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Upravte styly předlohy textu.</a:t>
            </a:r>
          </a:p>
        </p:txBody>
      </p:sp>
      <p:sp>
        <p:nvSpPr>
          <p:cNvPr id="4" name="Zástupný symbol pro datum 3"/>
          <p:cNvSpPr>
            <a:spLocks noGrp="1"/>
          </p:cNvSpPr>
          <p:nvPr>
            <p:ph type="dt" sz="half" idx="10"/>
          </p:nvPr>
        </p:nvSpPr>
        <p:spPr>
          <a:xfrm>
            <a:off x="838200" y="6356350"/>
            <a:ext cx="2743200" cy="365125"/>
          </a:xfrm>
          <a:prstGeom prst="rect">
            <a:avLst/>
          </a:prstGeom>
        </p:spPr>
        <p:txBody>
          <a:bodyPr/>
          <a:lstStyle/>
          <a:p>
            <a:fld id="{1F6B18D0-DA41-4D0E-98BC-745BE988FE28}" type="datetimeFigureOut">
              <a:rPr lang="cs-CZ" smtClean="0"/>
              <a:t>15.08.2025</a:t>
            </a:fld>
            <a:endParaRPr lang="cs-CZ"/>
          </a:p>
        </p:txBody>
      </p:sp>
      <p:sp>
        <p:nvSpPr>
          <p:cNvPr id="5" name="Zástupný symbol pro zápatí 4"/>
          <p:cNvSpPr>
            <a:spLocks noGrp="1"/>
          </p:cNvSpPr>
          <p:nvPr>
            <p:ph type="ftr" sz="quarter" idx="11"/>
          </p:nvPr>
        </p:nvSpPr>
        <p:spPr>
          <a:xfrm>
            <a:off x="4038600" y="6356350"/>
            <a:ext cx="4114800" cy="365125"/>
          </a:xfrm>
          <a:prstGeom prst="rect">
            <a:avLst/>
          </a:prstGeom>
        </p:spPr>
        <p:txBody>
          <a:bodyPr/>
          <a:lstStyle/>
          <a:p>
            <a:endParaRPr lang="cs-CZ"/>
          </a:p>
        </p:txBody>
      </p:sp>
      <p:sp>
        <p:nvSpPr>
          <p:cNvPr id="6" name="Zástupný symbol pro číslo snímku 5"/>
          <p:cNvSpPr>
            <a:spLocks noGrp="1"/>
          </p:cNvSpPr>
          <p:nvPr>
            <p:ph type="sldNum" sz="quarter" idx="12"/>
          </p:nvPr>
        </p:nvSpPr>
        <p:spPr>
          <a:xfrm>
            <a:off x="8610600" y="6356350"/>
            <a:ext cx="2743200" cy="365125"/>
          </a:xfrm>
          <a:prstGeom prst="rect">
            <a:avLst/>
          </a:prstGeom>
        </p:spPr>
        <p:txBody>
          <a:bodyPr/>
          <a:lstStyle/>
          <a:p>
            <a:fld id="{EBBFB874-7FBE-4101-B1CB-526AFCBFC428}" type="slidenum">
              <a:rPr lang="cs-CZ" smtClean="0"/>
              <a:t>‹#›</a:t>
            </a:fld>
            <a:endParaRPr lang="cs-CZ"/>
          </a:p>
        </p:txBody>
      </p:sp>
    </p:spTree>
    <p:extLst>
      <p:ext uri="{BB962C8B-B14F-4D97-AF65-F5344CB8AC3E}">
        <p14:creationId xmlns:p14="http://schemas.microsoft.com/office/powerpoint/2010/main" val="31063665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obsah 2"/>
          <p:cNvSpPr>
            <a:spLocks noGrp="1"/>
          </p:cNvSpPr>
          <p:nvPr>
            <p:ph sz="half" idx="1"/>
          </p:nvPr>
        </p:nvSpPr>
        <p:spPr>
          <a:xfrm>
            <a:off x="838200" y="1825625"/>
            <a:ext cx="5181600" cy="435133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6172200" y="1825625"/>
            <a:ext cx="5181600" cy="435133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p:cNvSpPr>
            <a:spLocks noGrp="1"/>
          </p:cNvSpPr>
          <p:nvPr>
            <p:ph type="dt" sz="half" idx="10"/>
          </p:nvPr>
        </p:nvSpPr>
        <p:spPr>
          <a:xfrm>
            <a:off x="838200" y="6356350"/>
            <a:ext cx="2743200" cy="365125"/>
          </a:xfrm>
          <a:prstGeom prst="rect">
            <a:avLst/>
          </a:prstGeom>
        </p:spPr>
        <p:txBody>
          <a:bodyPr/>
          <a:lstStyle/>
          <a:p>
            <a:fld id="{1F6B18D0-DA41-4D0E-98BC-745BE988FE28}" type="datetimeFigureOut">
              <a:rPr lang="cs-CZ" smtClean="0"/>
              <a:t>15.08.2025</a:t>
            </a:fld>
            <a:endParaRPr lang="cs-CZ"/>
          </a:p>
        </p:txBody>
      </p:sp>
      <p:sp>
        <p:nvSpPr>
          <p:cNvPr id="6" name="Zástupný symbol pro zápatí 5"/>
          <p:cNvSpPr>
            <a:spLocks noGrp="1"/>
          </p:cNvSpPr>
          <p:nvPr>
            <p:ph type="ftr" sz="quarter" idx="11"/>
          </p:nvPr>
        </p:nvSpPr>
        <p:spPr>
          <a:xfrm>
            <a:off x="4038600" y="6356350"/>
            <a:ext cx="4114800" cy="365125"/>
          </a:xfrm>
          <a:prstGeom prst="rect">
            <a:avLst/>
          </a:prstGeom>
        </p:spPr>
        <p:txBody>
          <a:bodyPr/>
          <a:lstStyle/>
          <a:p>
            <a:endParaRPr lang="cs-CZ"/>
          </a:p>
        </p:txBody>
      </p:sp>
      <p:sp>
        <p:nvSpPr>
          <p:cNvPr id="7" name="Zástupný symbol pro číslo snímku 6"/>
          <p:cNvSpPr>
            <a:spLocks noGrp="1"/>
          </p:cNvSpPr>
          <p:nvPr>
            <p:ph type="sldNum" sz="quarter" idx="12"/>
          </p:nvPr>
        </p:nvSpPr>
        <p:spPr>
          <a:xfrm>
            <a:off x="8610600" y="6356350"/>
            <a:ext cx="2743200" cy="365125"/>
          </a:xfrm>
          <a:prstGeom prst="rect">
            <a:avLst/>
          </a:prstGeom>
        </p:spPr>
        <p:txBody>
          <a:bodyPr/>
          <a:lstStyle/>
          <a:p>
            <a:fld id="{EBBFB874-7FBE-4101-B1CB-526AFCBFC428}" type="slidenum">
              <a:rPr lang="cs-CZ" smtClean="0"/>
              <a:t>‹#›</a:t>
            </a:fld>
            <a:endParaRPr lang="cs-CZ"/>
          </a:p>
        </p:txBody>
      </p:sp>
    </p:spTree>
    <p:extLst>
      <p:ext uri="{BB962C8B-B14F-4D97-AF65-F5344CB8AC3E}">
        <p14:creationId xmlns:p14="http://schemas.microsoft.com/office/powerpoint/2010/main" val="27985154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839788" y="365125"/>
            <a:ext cx="10515600" cy="1325563"/>
          </a:xfrm>
        </p:spPr>
        <p:txBody>
          <a:bodyPr/>
          <a:lstStyle/>
          <a:p>
            <a:r>
              <a:rPr lang="cs-CZ"/>
              <a:t>Kliknutím lze upravit styl.</a:t>
            </a:r>
          </a:p>
        </p:txBody>
      </p:sp>
      <p:sp>
        <p:nvSpPr>
          <p:cNvPr id="3" name="Zástupný symbol pro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4" name="Zástupný symbol pro obsah 3"/>
          <p:cNvSpPr>
            <a:spLocks noGrp="1"/>
          </p:cNvSpPr>
          <p:nvPr>
            <p:ph sz="half" idx="2"/>
          </p:nvPr>
        </p:nvSpPr>
        <p:spPr>
          <a:xfrm>
            <a:off x="839788" y="2505075"/>
            <a:ext cx="5157787" cy="368458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6" name="Zástupný symbol pro obsah 5"/>
          <p:cNvSpPr>
            <a:spLocks noGrp="1"/>
          </p:cNvSpPr>
          <p:nvPr>
            <p:ph sz="quarter" idx="4"/>
          </p:nvPr>
        </p:nvSpPr>
        <p:spPr>
          <a:xfrm>
            <a:off x="6172200" y="2505075"/>
            <a:ext cx="5183188" cy="368458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p:cNvSpPr>
            <a:spLocks noGrp="1"/>
          </p:cNvSpPr>
          <p:nvPr>
            <p:ph type="dt" sz="half" idx="10"/>
          </p:nvPr>
        </p:nvSpPr>
        <p:spPr>
          <a:xfrm>
            <a:off x="838200" y="6356350"/>
            <a:ext cx="2743200" cy="365125"/>
          </a:xfrm>
          <a:prstGeom prst="rect">
            <a:avLst/>
          </a:prstGeom>
        </p:spPr>
        <p:txBody>
          <a:bodyPr/>
          <a:lstStyle/>
          <a:p>
            <a:fld id="{1F6B18D0-DA41-4D0E-98BC-745BE988FE28}" type="datetimeFigureOut">
              <a:rPr lang="cs-CZ" smtClean="0"/>
              <a:t>15.08.2025</a:t>
            </a:fld>
            <a:endParaRPr lang="cs-CZ"/>
          </a:p>
        </p:txBody>
      </p:sp>
      <p:sp>
        <p:nvSpPr>
          <p:cNvPr id="8" name="Zástupný symbol pro zápatí 7"/>
          <p:cNvSpPr>
            <a:spLocks noGrp="1"/>
          </p:cNvSpPr>
          <p:nvPr>
            <p:ph type="ftr" sz="quarter" idx="11"/>
          </p:nvPr>
        </p:nvSpPr>
        <p:spPr>
          <a:xfrm>
            <a:off x="4038600" y="6356350"/>
            <a:ext cx="4114800" cy="365125"/>
          </a:xfrm>
          <a:prstGeom prst="rect">
            <a:avLst/>
          </a:prstGeom>
        </p:spPr>
        <p:txBody>
          <a:bodyPr/>
          <a:lstStyle/>
          <a:p>
            <a:endParaRPr lang="cs-CZ"/>
          </a:p>
        </p:txBody>
      </p:sp>
      <p:sp>
        <p:nvSpPr>
          <p:cNvPr id="9" name="Zástupný symbol pro číslo snímku 8"/>
          <p:cNvSpPr>
            <a:spLocks noGrp="1"/>
          </p:cNvSpPr>
          <p:nvPr>
            <p:ph type="sldNum" sz="quarter" idx="12"/>
          </p:nvPr>
        </p:nvSpPr>
        <p:spPr>
          <a:xfrm>
            <a:off x="8610600" y="6356350"/>
            <a:ext cx="2743200" cy="365125"/>
          </a:xfrm>
          <a:prstGeom prst="rect">
            <a:avLst/>
          </a:prstGeom>
        </p:spPr>
        <p:txBody>
          <a:bodyPr/>
          <a:lstStyle/>
          <a:p>
            <a:fld id="{EBBFB874-7FBE-4101-B1CB-526AFCBFC428}" type="slidenum">
              <a:rPr lang="cs-CZ" smtClean="0"/>
              <a:t>‹#›</a:t>
            </a:fld>
            <a:endParaRPr lang="cs-CZ"/>
          </a:p>
        </p:txBody>
      </p:sp>
    </p:spTree>
    <p:extLst>
      <p:ext uri="{BB962C8B-B14F-4D97-AF65-F5344CB8AC3E}">
        <p14:creationId xmlns:p14="http://schemas.microsoft.com/office/powerpoint/2010/main" val="28215825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datum 2"/>
          <p:cNvSpPr>
            <a:spLocks noGrp="1"/>
          </p:cNvSpPr>
          <p:nvPr>
            <p:ph type="dt" sz="half" idx="10"/>
          </p:nvPr>
        </p:nvSpPr>
        <p:spPr>
          <a:xfrm>
            <a:off x="838200" y="6356350"/>
            <a:ext cx="2743200" cy="365125"/>
          </a:xfrm>
          <a:prstGeom prst="rect">
            <a:avLst/>
          </a:prstGeom>
        </p:spPr>
        <p:txBody>
          <a:bodyPr/>
          <a:lstStyle/>
          <a:p>
            <a:fld id="{1F6B18D0-DA41-4D0E-98BC-745BE988FE28}" type="datetimeFigureOut">
              <a:rPr lang="cs-CZ" smtClean="0"/>
              <a:t>15.08.2025</a:t>
            </a:fld>
            <a:endParaRPr lang="cs-CZ"/>
          </a:p>
        </p:txBody>
      </p:sp>
      <p:sp>
        <p:nvSpPr>
          <p:cNvPr id="4" name="Zástupný symbol pro zápatí 3"/>
          <p:cNvSpPr>
            <a:spLocks noGrp="1"/>
          </p:cNvSpPr>
          <p:nvPr>
            <p:ph type="ftr" sz="quarter" idx="11"/>
          </p:nvPr>
        </p:nvSpPr>
        <p:spPr>
          <a:xfrm>
            <a:off x="4038600" y="6356350"/>
            <a:ext cx="4114800" cy="365125"/>
          </a:xfrm>
          <a:prstGeom prst="rect">
            <a:avLst/>
          </a:prstGeom>
        </p:spPr>
        <p:txBody>
          <a:bodyPr/>
          <a:lstStyle/>
          <a:p>
            <a:endParaRPr lang="cs-CZ"/>
          </a:p>
        </p:txBody>
      </p:sp>
      <p:sp>
        <p:nvSpPr>
          <p:cNvPr id="5" name="Zástupný symbol pro číslo snímku 4"/>
          <p:cNvSpPr>
            <a:spLocks noGrp="1"/>
          </p:cNvSpPr>
          <p:nvPr>
            <p:ph type="sldNum" sz="quarter" idx="12"/>
          </p:nvPr>
        </p:nvSpPr>
        <p:spPr>
          <a:xfrm>
            <a:off x="8610600" y="6356350"/>
            <a:ext cx="2743200" cy="365125"/>
          </a:xfrm>
          <a:prstGeom prst="rect">
            <a:avLst/>
          </a:prstGeom>
        </p:spPr>
        <p:txBody>
          <a:bodyPr/>
          <a:lstStyle/>
          <a:p>
            <a:fld id="{EBBFB874-7FBE-4101-B1CB-526AFCBFC428}" type="slidenum">
              <a:rPr lang="cs-CZ" smtClean="0"/>
              <a:t>‹#›</a:t>
            </a:fld>
            <a:endParaRPr lang="cs-CZ"/>
          </a:p>
        </p:txBody>
      </p:sp>
    </p:spTree>
    <p:extLst>
      <p:ext uri="{BB962C8B-B14F-4D97-AF65-F5344CB8AC3E}">
        <p14:creationId xmlns:p14="http://schemas.microsoft.com/office/powerpoint/2010/main" val="7108370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a:xfrm>
            <a:off x="838200" y="6356350"/>
            <a:ext cx="2743200" cy="365125"/>
          </a:xfrm>
          <a:prstGeom prst="rect">
            <a:avLst/>
          </a:prstGeom>
        </p:spPr>
        <p:txBody>
          <a:bodyPr/>
          <a:lstStyle/>
          <a:p>
            <a:fld id="{1F6B18D0-DA41-4D0E-98BC-745BE988FE28}" type="datetimeFigureOut">
              <a:rPr lang="cs-CZ" smtClean="0"/>
              <a:t>15.08.2025</a:t>
            </a:fld>
            <a:endParaRPr lang="cs-CZ"/>
          </a:p>
        </p:txBody>
      </p:sp>
      <p:sp>
        <p:nvSpPr>
          <p:cNvPr id="3" name="Zástupný symbol pro zápatí 2"/>
          <p:cNvSpPr>
            <a:spLocks noGrp="1"/>
          </p:cNvSpPr>
          <p:nvPr>
            <p:ph type="ftr" sz="quarter" idx="11"/>
          </p:nvPr>
        </p:nvSpPr>
        <p:spPr>
          <a:xfrm>
            <a:off x="4038600" y="6356350"/>
            <a:ext cx="4114800" cy="365125"/>
          </a:xfrm>
          <a:prstGeom prst="rect">
            <a:avLst/>
          </a:prstGeom>
        </p:spPr>
        <p:txBody>
          <a:bodyPr/>
          <a:lstStyle/>
          <a:p>
            <a:endParaRPr lang="cs-CZ"/>
          </a:p>
        </p:txBody>
      </p:sp>
      <p:sp>
        <p:nvSpPr>
          <p:cNvPr id="4" name="Zástupný symbol pro číslo snímku 3"/>
          <p:cNvSpPr>
            <a:spLocks noGrp="1"/>
          </p:cNvSpPr>
          <p:nvPr>
            <p:ph type="sldNum" sz="quarter" idx="12"/>
          </p:nvPr>
        </p:nvSpPr>
        <p:spPr>
          <a:xfrm>
            <a:off x="8610600" y="6356350"/>
            <a:ext cx="2743200" cy="365125"/>
          </a:xfrm>
          <a:prstGeom prst="rect">
            <a:avLst/>
          </a:prstGeom>
        </p:spPr>
        <p:txBody>
          <a:bodyPr/>
          <a:lstStyle/>
          <a:p>
            <a:fld id="{EBBFB874-7FBE-4101-B1CB-526AFCBFC428}" type="slidenum">
              <a:rPr lang="cs-CZ" smtClean="0"/>
              <a:t>‹#›</a:t>
            </a:fld>
            <a:endParaRPr lang="cs-CZ"/>
          </a:p>
        </p:txBody>
      </p:sp>
    </p:spTree>
    <p:extLst>
      <p:ext uri="{BB962C8B-B14F-4D97-AF65-F5344CB8AC3E}">
        <p14:creationId xmlns:p14="http://schemas.microsoft.com/office/powerpoint/2010/main" val="19043250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pro obsah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Upravte styly předlohy textu.</a:t>
            </a:r>
          </a:p>
        </p:txBody>
      </p:sp>
      <p:sp>
        <p:nvSpPr>
          <p:cNvPr id="5" name="Zástupný symbol pro datum 4"/>
          <p:cNvSpPr>
            <a:spLocks noGrp="1"/>
          </p:cNvSpPr>
          <p:nvPr>
            <p:ph type="dt" sz="half" idx="10"/>
          </p:nvPr>
        </p:nvSpPr>
        <p:spPr>
          <a:xfrm>
            <a:off x="838200" y="6356350"/>
            <a:ext cx="2743200" cy="365125"/>
          </a:xfrm>
          <a:prstGeom prst="rect">
            <a:avLst/>
          </a:prstGeom>
        </p:spPr>
        <p:txBody>
          <a:bodyPr/>
          <a:lstStyle/>
          <a:p>
            <a:fld id="{1F6B18D0-DA41-4D0E-98BC-745BE988FE28}" type="datetimeFigureOut">
              <a:rPr lang="cs-CZ" smtClean="0"/>
              <a:t>15.08.2025</a:t>
            </a:fld>
            <a:endParaRPr lang="cs-CZ"/>
          </a:p>
        </p:txBody>
      </p:sp>
      <p:sp>
        <p:nvSpPr>
          <p:cNvPr id="6" name="Zástupný symbol pro zápatí 5"/>
          <p:cNvSpPr>
            <a:spLocks noGrp="1"/>
          </p:cNvSpPr>
          <p:nvPr>
            <p:ph type="ftr" sz="quarter" idx="11"/>
          </p:nvPr>
        </p:nvSpPr>
        <p:spPr>
          <a:xfrm>
            <a:off x="4038600" y="6356350"/>
            <a:ext cx="4114800" cy="365125"/>
          </a:xfrm>
          <a:prstGeom prst="rect">
            <a:avLst/>
          </a:prstGeom>
        </p:spPr>
        <p:txBody>
          <a:bodyPr/>
          <a:lstStyle/>
          <a:p>
            <a:endParaRPr lang="cs-CZ"/>
          </a:p>
        </p:txBody>
      </p:sp>
      <p:sp>
        <p:nvSpPr>
          <p:cNvPr id="7" name="Zástupný symbol pro číslo snímku 6"/>
          <p:cNvSpPr>
            <a:spLocks noGrp="1"/>
          </p:cNvSpPr>
          <p:nvPr>
            <p:ph type="sldNum" sz="quarter" idx="12"/>
          </p:nvPr>
        </p:nvSpPr>
        <p:spPr>
          <a:xfrm>
            <a:off x="8610600" y="6356350"/>
            <a:ext cx="2743200" cy="365125"/>
          </a:xfrm>
          <a:prstGeom prst="rect">
            <a:avLst/>
          </a:prstGeom>
        </p:spPr>
        <p:txBody>
          <a:bodyPr/>
          <a:lstStyle/>
          <a:p>
            <a:fld id="{EBBFB874-7FBE-4101-B1CB-526AFCBFC428}" type="slidenum">
              <a:rPr lang="cs-CZ" smtClean="0"/>
              <a:t>‹#›</a:t>
            </a:fld>
            <a:endParaRPr lang="cs-CZ"/>
          </a:p>
        </p:txBody>
      </p:sp>
    </p:spTree>
    <p:extLst>
      <p:ext uri="{BB962C8B-B14F-4D97-AF65-F5344CB8AC3E}">
        <p14:creationId xmlns:p14="http://schemas.microsoft.com/office/powerpoint/2010/main" val="222835735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pro obrázek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Upravte styly předlohy textu.</a:t>
            </a:r>
          </a:p>
        </p:txBody>
      </p:sp>
      <p:sp>
        <p:nvSpPr>
          <p:cNvPr id="5" name="Zástupný symbol pro datum 4"/>
          <p:cNvSpPr>
            <a:spLocks noGrp="1"/>
          </p:cNvSpPr>
          <p:nvPr>
            <p:ph type="dt" sz="half" idx="10"/>
          </p:nvPr>
        </p:nvSpPr>
        <p:spPr>
          <a:xfrm>
            <a:off x="838200" y="6356350"/>
            <a:ext cx="2743200" cy="365125"/>
          </a:xfrm>
          <a:prstGeom prst="rect">
            <a:avLst/>
          </a:prstGeom>
        </p:spPr>
        <p:txBody>
          <a:bodyPr/>
          <a:lstStyle/>
          <a:p>
            <a:fld id="{1F6B18D0-DA41-4D0E-98BC-745BE988FE28}" type="datetimeFigureOut">
              <a:rPr lang="cs-CZ" smtClean="0"/>
              <a:t>15.08.2025</a:t>
            </a:fld>
            <a:endParaRPr lang="cs-CZ"/>
          </a:p>
        </p:txBody>
      </p:sp>
      <p:sp>
        <p:nvSpPr>
          <p:cNvPr id="6" name="Zástupný symbol pro zápatí 5"/>
          <p:cNvSpPr>
            <a:spLocks noGrp="1"/>
          </p:cNvSpPr>
          <p:nvPr>
            <p:ph type="ftr" sz="quarter" idx="11"/>
          </p:nvPr>
        </p:nvSpPr>
        <p:spPr>
          <a:xfrm>
            <a:off x="4038600" y="6356350"/>
            <a:ext cx="4114800" cy="365125"/>
          </a:xfrm>
          <a:prstGeom prst="rect">
            <a:avLst/>
          </a:prstGeom>
        </p:spPr>
        <p:txBody>
          <a:bodyPr/>
          <a:lstStyle/>
          <a:p>
            <a:endParaRPr lang="cs-CZ"/>
          </a:p>
        </p:txBody>
      </p:sp>
      <p:sp>
        <p:nvSpPr>
          <p:cNvPr id="7" name="Zástupný symbol pro číslo snímku 6"/>
          <p:cNvSpPr>
            <a:spLocks noGrp="1"/>
          </p:cNvSpPr>
          <p:nvPr>
            <p:ph type="sldNum" sz="quarter" idx="12"/>
          </p:nvPr>
        </p:nvSpPr>
        <p:spPr>
          <a:xfrm>
            <a:off x="8610600" y="6356350"/>
            <a:ext cx="2743200" cy="365125"/>
          </a:xfrm>
          <a:prstGeom prst="rect">
            <a:avLst/>
          </a:prstGeom>
        </p:spPr>
        <p:txBody>
          <a:bodyPr/>
          <a:lstStyle/>
          <a:p>
            <a:fld id="{EBBFB874-7FBE-4101-B1CB-526AFCBFC428}" type="slidenum">
              <a:rPr lang="cs-CZ" smtClean="0"/>
              <a:t>‹#›</a:t>
            </a:fld>
            <a:endParaRPr lang="cs-CZ"/>
          </a:p>
        </p:txBody>
      </p:sp>
    </p:spTree>
    <p:extLst>
      <p:ext uri="{BB962C8B-B14F-4D97-AF65-F5344CB8AC3E}">
        <p14:creationId xmlns:p14="http://schemas.microsoft.com/office/powerpoint/2010/main" val="4161121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svislý text 2"/>
          <p:cNvSpPr>
            <a:spLocks noGrp="1"/>
          </p:cNvSpPr>
          <p:nvPr>
            <p:ph type="body" orient="vert" idx="1"/>
          </p:nvPr>
        </p:nvSpPr>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a:xfrm>
            <a:off x="838200" y="6356350"/>
            <a:ext cx="2743200" cy="365125"/>
          </a:xfrm>
          <a:prstGeom prst="rect">
            <a:avLst/>
          </a:prstGeom>
        </p:spPr>
        <p:txBody>
          <a:bodyPr/>
          <a:lstStyle/>
          <a:p>
            <a:fld id="{1F6B18D0-DA41-4D0E-98BC-745BE988FE28}" type="datetimeFigureOut">
              <a:rPr lang="cs-CZ" smtClean="0"/>
              <a:t>15.08.2025</a:t>
            </a:fld>
            <a:endParaRPr lang="cs-CZ"/>
          </a:p>
        </p:txBody>
      </p:sp>
      <p:sp>
        <p:nvSpPr>
          <p:cNvPr id="5" name="Zástupný symbol pro zápatí 4"/>
          <p:cNvSpPr>
            <a:spLocks noGrp="1"/>
          </p:cNvSpPr>
          <p:nvPr>
            <p:ph type="ftr" sz="quarter" idx="11"/>
          </p:nvPr>
        </p:nvSpPr>
        <p:spPr>
          <a:xfrm>
            <a:off x="4038600" y="6356350"/>
            <a:ext cx="4114800" cy="365125"/>
          </a:xfrm>
          <a:prstGeom prst="rect">
            <a:avLst/>
          </a:prstGeom>
        </p:spPr>
        <p:txBody>
          <a:bodyPr/>
          <a:lstStyle/>
          <a:p>
            <a:endParaRPr lang="cs-CZ"/>
          </a:p>
        </p:txBody>
      </p:sp>
      <p:sp>
        <p:nvSpPr>
          <p:cNvPr id="6" name="Zástupný symbol pro číslo snímku 5"/>
          <p:cNvSpPr>
            <a:spLocks noGrp="1"/>
          </p:cNvSpPr>
          <p:nvPr>
            <p:ph type="sldNum" sz="quarter" idx="12"/>
          </p:nvPr>
        </p:nvSpPr>
        <p:spPr>
          <a:xfrm>
            <a:off x="8610600" y="6356350"/>
            <a:ext cx="2743200" cy="365125"/>
          </a:xfrm>
          <a:prstGeom prst="rect">
            <a:avLst/>
          </a:prstGeom>
        </p:spPr>
        <p:txBody>
          <a:bodyPr/>
          <a:lstStyle/>
          <a:p>
            <a:fld id="{EBBFB874-7FBE-4101-B1CB-526AFCBFC428}" type="slidenum">
              <a:rPr lang="cs-CZ" smtClean="0"/>
              <a:t>‹#›</a:t>
            </a:fld>
            <a:endParaRPr lang="cs-CZ"/>
          </a:p>
        </p:txBody>
      </p:sp>
    </p:spTree>
    <p:extLst>
      <p:ext uri="{BB962C8B-B14F-4D97-AF65-F5344CB8AC3E}">
        <p14:creationId xmlns:p14="http://schemas.microsoft.com/office/powerpoint/2010/main" val="37704583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8724900" y="365125"/>
            <a:ext cx="2628900" cy="5811838"/>
          </a:xfrm>
        </p:spPr>
        <p:txBody>
          <a:bodyPr vert="eaVert"/>
          <a:lstStyle/>
          <a:p>
            <a:r>
              <a:rPr lang="cs-CZ"/>
              <a:t>Kliknutím lze upravit styl.</a:t>
            </a:r>
          </a:p>
        </p:txBody>
      </p:sp>
      <p:sp>
        <p:nvSpPr>
          <p:cNvPr id="3" name="Zástupný symbol pro svislý text 2"/>
          <p:cNvSpPr>
            <a:spLocks noGrp="1"/>
          </p:cNvSpPr>
          <p:nvPr>
            <p:ph type="body" orient="vert" idx="1"/>
          </p:nvPr>
        </p:nvSpPr>
        <p:spPr>
          <a:xfrm>
            <a:off x="838200" y="365125"/>
            <a:ext cx="7734300" cy="5811838"/>
          </a:xfrm>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a:xfrm>
            <a:off x="838200" y="6356350"/>
            <a:ext cx="2743200" cy="365125"/>
          </a:xfrm>
          <a:prstGeom prst="rect">
            <a:avLst/>
          </a:prstGeom>
        </p:spPr>
        <p:txBody>
          <a:bodyPr/>
          <a:lstStyle/>
          <a:p>
            <a:fld id="{1F6B18D0-DA41-4D0E-98BC-745BE988FE28}" type="datetimeFigureOut">
              <a:rPr lang="cs-CZ" smtClean="0"/>
              <a:t>15.08.2025</a:t>
            </a:fld>
            <a:endParaRPr lang="cs-CZ"/>
          </a:p>
        </p:txBody>
      </p:sp>
      <p:sp>
        <p:nvSpPr>
          <p:cNvPr id="5" name="Zástupný symbol pro zápatí 4"/>
          <p:cNvSpPr>
            <a:spLocks noGrp="1"/>
          </p:cNvSpPr>
          <p:nvPr>
            <p:ph type="ftr" sz="quarter" idx="11"/>
          </p:nvPr>
        </p:nvSpPr>
        <p:spPr>
          <a:xfrm>
            <a:off x="4038600" y="6356350"/>
            <a:ext cx="4114800" cy="365125"/>
          </a:xfrm>
          <a:prstGeom prst="rect">
            <a:avLst/>
          </a:prstGeom>
        </p:spPr>
        <p:txBody>
          <a:bodyPr/>
          <a:lstStyle/>
          <a:p>
            <a:endParaRPr lang="cs-CZ"/>
          </a:p>
        </p:txBody>
      </p:sp>
      <p:sp>
        <p:nvSpPr>
          <p:cNvPr id="6" name="Zástupný symbol pro číslo snímku 5"/>
          <p:cNvSpPr>
            <a:spLocks noGrp="1"/>
          </p:cNvSpPr>
          <p:nvPr>
            <p:ph type="sldNum" sz="quarter" idx="12"/>
          </p:nvPr>
        </p:nvSpPr>
        <p:spPr>
          <a:xfrm>
            <a:off x="8610600" y="6356350"/>
            <a:ext cx="2743200" cy="365125"/>
          </a:xfrm>
          <a:prstGeom prst="rect">
            <a:avLst/>
          </a:prstGeom>
        </p:spPr>
        <p:txBody>
          <a:bodyPr/>
          <a:lstStyle/>
          <a:p>
            <a:fld id="{EBBFB874-7FBE-4101-B1CB-526AFCBFC428}" type="slidenum">
              <a:rPr lang="cs-CZ" smtClean="0"/>
              <a:t>‹#›</a:t>
            </a:fld>
            <a:endParaRPr lang="cs-CZ"/>
          </a:p>
        </p:txBody>
      </p:sp>
    </p:spTree>
    <p:extLst>
      <p:ext uri="{BB962C8B-B14F-4D97-AF65-F5344CB8AC3E}">
        <p14:creationId xmlns:p14="http://schemas.microsoft.com/office/powerpoint/2010/main" val="42305677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Úvodní snímek s EU">
    <p:spTree>
      <p:nvGrpSpPr>
        <p:cNvPr id="1" name=""/>
        <p:cNvGrpSpPr/>
        <p:nvPr/>
      </p:nvGrpSpPr>
      <p:grpSpPr>
        <a:xfrm>
          <a:off x="0" y="0"/>
          <a:ext cx="0" cy="0"/>
          <a:chOff x="0" y="0"/>
          <a:chExt cx="0" cy="0"/>
        </a:xfrm>
      </p:grpSpPr>
      <p:sp>
        <p:nvSpPr>
          <p:cNvPr id="15" name="Obdélník 14">
            <a:extLst>
              <a:ext uri="{FF2B5EF4-FFF2-40B4-BE49-F238E27FC236}">
                <a16:creationId xmlns:a16="http://schemas.microsoft.com/office/drawing/2014/main" id="{A4B6F62C-6941-C1AA-2861-2912C0F7E8D1}"/>
              </a:ext>
            </a:extLst>
          </p:cNvPr>
          <p:cNvSpPr/>
          <p:nvPr userDrawn="1"/>
        </p:nvSpPr>
        <p:spPr>
          <a:xfrm>
            <a:off x="0" y="446423"/>
            <a:ext cx="4014000" cy="94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3" name="Podnadpis 2">
            <a:extLst>
              <a:ext uri="{FF2B5EF4-FFF2-40B4-BE49-F238E27FC236}">
                <a16:creationId xmlns:a16="http://schemas.microsoft.com/office/drawing/2014/main" id="{0F21DCDB-F1EB-1E1C-315D-D1C0C86AC8D5}"/>
              </a:ext>
            </a:extLst>
          </p:cNvPr>
          <p:cNvSpPr>
            <a:spLocks noGrp="1"/>
          </p:cNvSpPr>
          <p:nvPr>
            <p:ph type="subTitle" idx="1"/>
          </p:nvPr>
        </p:nvSpPr>
        <p:spPr>
          <a:xfrm>
            <a:off x="4008438" y="5526157"/>
            <a:ext cx="7451726" cy="479685"/>
          </a:xfrm>
        </p:spPr>
        <p:txBody>
          <a:bodyPr lIns="0">
            <a:normAutofit/>
          </a:bodyPr>
          <a:lstStyle>
            <a:lvl1pPr marL="0" indent="0" algn="l">
              <a:buNone/>
              <a:defRPr sz="1800" b="1">
                <a:latin typeface="+mn-lt"/>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dirty="0"/>
              <a:t>Kliknutím můžete upravit styl předlohy.</a:t>
            </a:r>
          </a:p>
        </p:txBody>
      </p:sp>
      <p:sp>
        <p:nvSpPr>
          <p:cNvPr id="12" name="Obdélník 11">
            <a:extLst>
              <a:ext uri="{FF2B5EF4-FFF2-40B4-BE49-F238E27FC236}">
                <a16:creationId xmlns:a16="http://schemas.microsoft.com/office/drawing/2014/main" id="{465C2995-4096-1BF2-0903-15EDC1EDC11A}"/>
              </a:ext>
            </a:extLst>
          </p:cNvPr>
          <p:cNvSpPr/>
          <p:nvPr userDrawn="1"/>
        </p:nvSpPr>
        <p:spPr>
          <a:xfrm>
            <a:off x="8177370" y="1836751"/>
            <a:ext cx="4012822" cy="226612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5" name="Obdélník 4">
            <a:extLst>
              <a:ext uri="{FF2B5EF4-FFF2-40B4-BE49-F238E27FC236}">
                <a16:creationId xmlns:a16="http://schemas.microsoft.com/office/drawing/2014/main" id="{6A8EF0F6-43FB-AB07-A428-311BF2B830A0}"/>
              </a:ext>
            </a:extLst>
          </p:cNvPr>
          <p:cNvSpPr/>
          <p:nvPr userDrawn="1"/>
        </p:nvSpPr>
        <p:spPr>
          <a:xfrm>
            <a:off x="4008438" y="6139116"/>
            <a:ext cx="8183562"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19" name="Zástupný symbol obrázku 18">
            <a:extLst>
              <a:ext uri="{FF2B5EF4-FFF2-40B4-BE49-F238E27FC236}">
                <a16:creationId xmlns:a16="http://schemas.microsoft.com/office/drawing/2014/main" id="{C4A030DE-C0D0-6499-028F-4647C435540B}"/>
              </a:ext>
            </a:extLst>
          </p:cNvPr>
          <p:cNvSpPr>
            <a:spLocks noGrp="1"/>
          </p:cNvSpPr>
          <p:nvPr>
            <p:ph type="pic" sz="quarter" idx="11"/>
          </p:nvPr>
        </p:nvSpPr>
        <p:spPr>
          <a:xfrm>
            <a:off x="0" y="1836751"/>
            <a:ext cx="7983110" cy="2263455"/>
          </a:xfrm>
        </p:spPr>
        <p:txBody>
          <a:bodyPr/>
          <a:lstStyle/>
          <a:p>
            <a:endParaRPr lang="cs-CZ" dirty="0"/>
          </a:p>
        </p:txBody>
      </p:sp>
      <p:pic>
        <p:nvPicPr>
          <p:cNvPr id="6" name="Grafický objekt 5">
            <a:extLst>
              <a:ext uri="{FF2B5EF4-FFF2-40B4-BE49-F238E27FC236}">
                <a16:creationId xmlns:a16="http://schemas.microsoft.com/office/drawing/2014/main" id="{3749D040-5D15-041A-FB68-6E29C34EF8E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913144" y="2669170"/>
            <a:ext cx="2541274" cy="601284"/>
          </a:xfrm>
          <a:prstGeom prst="rect">
            <a:avLst/>
          </a:prstGeom>
        </p:spPr>
      </p:pic>
      <p:sp>
        <p:nvSpPr>
          <p:cNvPr id="11" name="TextovéPole 10">
            <a:extLst>
              <a:ext uri="{FF2B5EF4-FFF2-40B4-BE49-F238E27FC236}">
                <a16:creationId xmlns:a16="http://schemas.microsoft.com/office/drawing/2014/main" id="{40E2EF12-A587-7B4E-A1D6-438C8ADCA438}"/>
              </a:ext>
            </a:extLst>
          </p:cNvPr>
          <p:cNvSpPr txBox="1"/>
          <p:nvPr userDrawn="1"/>
        </p:nvSpPr>
        <p:spPr>
          <a:xfrm>
            <a:off x="4010400" y="6313334"/>
            <a:ext cx="1664348" cy="369332"/>
          </a:xfrm>
          <a:prstGeom prst="rect">
            <a:avLst/>
          </a:prstGeom>
          <a:noFill/>
        </p:spPr>
        <p:txBody>
          <a:bodyPr wrap="square" lIns="180000" rtlCol="0" anchor="ctr">
            <a:spAutoFit/>
          </a:bodyPr>
          <a:lstStyle/>
          <a:p>
            <a:r>
              <a:rPr lang="cs-CZ" dirty="0">
                <a:solidFill>
                  <a:schemeClr val="bg1"/>
                </a:solidFill>
                <a:latin typeface="Arial" panose="020B0604020202020204" pitchFamily="34" charset="0"/>
                <a:cs typeface="Arial" panose="020B0604020202020204" pitchFamily="34" charset="0"/>
              </a:rPr>
              <a:t>nsc.uzis.cz</a:t>
            </a:r>
          </a:p>
        </p:txBody>
      </p:sp>
      <p:sp>
        <p:nvSpPr>
          <p:cNvPr id="4" name="Nadpis 1">
            <a:extLst>
              <a:ext uri="{FF2B5EF4-FFF2-40B4-BE49-F238E27FC236}">
                <a16:creationId xmlns:a16="http://schemas.microsoft.com/office/drawing/2014/main" id="{5FC09959-B600-6AF0-10A7-511F0A0CE69B}"/>
              </a:ext>
            </a:extLst>
          </p:cNvPr>
          <p:cNvSpPr>
            <a:spLocks noGrp="1"/>
          </p:cNvSpPr>
          <p:nvPr>
            <p:ph type="ctrTitle"/>
          </p:nvPr>
        </p:nvSpPr>
        <p:spPr>
          <a:xfrm>
            <a:off x="645298" y="4102873"/>
            <a:ext cx="10814865" cy="1290010"/>
          </a:xfrm>
        </p:spPr>
        <p:txBody>
          <a:bodyPr lIns="0" anchor="b">
            <a:normAutofit/>
          </a:bodyPr>
          <a:lstStyle>
            <a:lvl1pPr algn="l">
              <a:defRPr sz="3600" b="0" cap="all" baseline="0">
                <a:latin typeface="+mj-lt"/>
                <a:cs typeface="Arial" panose="020B0604020202020204" pitchFamily="34" charset="0"/>
              </a:defRPr>
            </a:lvl1pPr>
          </a:lstStyle>
          <a:p>
            <a:r>
              <a:rPr lang="cs-CZ" dirty="0"/>
              <a:t>Kliknutím lze upravit styl.</a:t>
            </a:r>
          </a:p>
        </p:txBody>
      </p:sp>
      <p:sp>
        <p:nvSpPr>
          <p:cNvPr id="9" name="Zástupný text 8">
            <a:extLst>
              <a:ext uri="{FF2B5EF4-FFF2-40B4-BE49-F238E27FC236}">
                <a16:creationId xmlns:a16="http://schemas.microsoft.com/office/drawing/2014/main" id="{5936000F-1CA5-4A28-D084-2EDC710BE59D}"/>
              </a:ext>
            </a:extLst>
          </p:cNvPr>
          <p:cNvSpPr>
            <a:spLocks noGrp="1"/>
          </p:cNvSpPr>
          <p:nvPr>
            <p:ph type="body" sz="quarter" idx="12" hasCustomPrompt="1"/>
          </p:nvPr>
        </p:nvSpPr>
        <p:spPr>
          <a:xfrm>
            <a:off x="8177370" y="6141783"/>
            <a:ext cx="1664348" cy="720000"/>
          </a:xfrm>
        </p:spPr>
        <p:txBody>
          <a:bodyPr lIns="0" tIns="0" rIns="0" bIns="0" anchor="ctr">
            <a:normAutofit/>
          </a:bodyPr>
          <a:lstStyle>
            <a:lvl1pPr marL="0" indent="0" algn="ctr">
              <a:buNone/>
              <a:defRPr sz="16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cs-CZ" dirty="0"/>
              <a:t>Datum</a:t>
            </a:r>
          </a:p>
        </p:txBody>
      </p:sp>
      <p:pic>
        <p:nvPicPr>
          <p:cNvPr id="13" name="Grafický objekt 12">
            <a:extLst>
              <a:ext uri="{FF2B5EF4-FFF2-40B4-BE49-F238E27FC236}">
                <a16:creationId xmlns:a16="http://schemas.microsoft.com/office/drawing/2014/main" id="{2A29C3ED-4266-C769-2ADF-B8282F4D3F8C}"/>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859729" y="6258886"/>
            <a:ext cx="600434" cy="394691"/>
          </a:xfrm>
          <a:prstGeom prst="rect">
            <a:avLst/>
          </a:prstGeom>
        </p:spPr>
      </p:pic>
    </p:spTree>
    <p:extLst>
      <p:ext uri="{BB962C8B-B14F-4D97-AF65-F5344CB8AC3E}">
        <p14:creationId xmlns:p14="http://schemas.microsoft.com/office/powerpoint/2010/main" val="3783184117"/>
      </p:ext>
    </p:extLst>
  </p:cSld>
  <p:clrMapOvr>
    <a:masterClrMapping/>
  </p:clrMapOvr>
  <p:extLst>
    <p:ext uri="{DCECCB84-F9BA-43D5-87BE-67443E8EF086}">
      <p15:sldGuideLst xmlns:p15="http://schemas.microsoft.com/office/powerpoint/2012/main">
        <p15:guide id="1" orient="horz" pos="2160">
          <p15:clr>
            <a:srgbClr val="FBAE40"/>
          </p15:clr>
        </p15:guide>
        <p15:guide id="3" pos="2525">
          <p15:clr>
            <a:srgbClr val="FBAE40"/>
          </p15:clr>
        </p15:guide>
        <p15:guide id="6" pos="393">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Úvodní snímek bez EU">
    <p:spTree>
      <p:nvGrpSpPr>
        <p:cNvPr id="1" name=""/>
        <p:cNvGrpSpPr/>
        <p:nvPr/>
      </p:nvGrpSpPr>
      <p:grpSpPr>
        <a:xfrm>
          <a:off x="0" y="0"/>
          <a:ext cx="0" cy="0"/>
          <a:chOff x="0" y="0"/>
          <a:chExt cx="0" cy="0"/>
        </a:xfrm>
      </p:grpSpPr>
      <p:sp>
        <p:nvSpPr>
          <p:cNvPr id="8" name="Obdélník 7">
            <a:extLst>
              <a:ext uri="{FF2B5EF4-FFF2-40B4-BE49-F238E27FC236}">
                <a16:creationId xmlns:a16="http://schemas.microsoft.com/office/drawing/2014/main" id="{B0EA1196-9961-0CE1-CDDC-BC0A0A831348}"/>
              </a:ext>
            </a:extLst>
          </p:cNvPr>
          <p:cNvSpPr/>
          <p:nvPr userDrawn="1"/>
        </p:nvSpPr>
        <p:spPr>
          <a:xfrm>
            <a:off x="8179177" y="1836751"/>
            <a:ext cx="4012822" cy="226612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0" name="Obdélník 9">
            <a:extLst>
              <a:ext uri="{FF2B5EF4-FFF2-40B4-BE49-F238E27FC236}">
                <a16:creationId xmlns:a16="http://schemas.microsoft.com/office/drawing/2014/main" id="{E1C24FCE-B5F4-1607-CE4C-7BB985D4D69C}"/>
              </a:ext>
            </a:extLst>
          </p:cNvPr>
          <p:cNvSpPr/>
          <p:nvPr userDrawn="1"/>
        </p:nvSpPr>
        <p:spPr>
          <a:xfrm>
            <a:off x="4008438" y="6139116"/>
            <a:ext cx="8183561"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11" name="Zástupný symbol obrázku 18">
            <a:extLst>
              <a:ext uri="{FF2B5EF4-FFF2-40B4-BE49-F238E27FC236}">
                <a16:creationId xmlns:a16="http://schemas.microsoft.com/office/drawing/2014/main" id="{99B66AE2-A041-66B4-7E5D-3FA96F036370}"/>
              </a:ext>
            </a:extLst>
          </p:cNvPr>
          <p:cNvSpPr>
            <a:spLocks noGrp="1"/>
          </p:cNvSpPr>
          <p:nvPr>
            <p:ph type="pic" sz="quarter" idx="11"/>
          </p:nvPr>
        </p:nvSpPr>
        <p:spPr>
          <a:xfrm>
            <a:off x="0" y="1836751"/>
            <a:ext cx="7983110" cy="2266122"/>
          </a:xfrm>
        </p:spPr>
        <p:txBody>
          <a:bodyPr/>
          <a:lstStyle/>
          <a:p>
            <a:endParaRPr lang="cs-CZ" dirty="0"/>
          </a:p>
        </p:txBody>
      </p:sp>
      <p:pic>
        <p:nvPicPr>
          <p:cNvPr id="16" name="Grafický objekt 15">
            <a:extLst>
              <a:ext uri="{FF2B5EF4-FFF2-40B4-BE49-F238E27FC236}">
                <a16:creationId xmlns:a16="http://schemas.microsoft.com/office/drawing/2014/main" id="{399E5915-F9E2-ACE2-F920-86F9D94E3FA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913144" y="2669170"/>
            <a:ext cx="2541274" cy="601284"/>
          </a:xfrm>
          <a:prstGeom prst="rect">
            <a:avLst/>
          </a:prstGeom>
        </p:spPr>
      </p:pic>
      <p:sp>
        <p:nvSpPr>
          <p:cNvPr id="18" name="Obdélník 17">
            <a:extLst>
              <a:ext uri="{FF2B5EF4-FFF2-40B4-BE49-F238E27FC236}">
                <a16:creationId xmlns:a16="http://schemas.microsoft.com/office/drawing/2014/main" id="{464757BA-A864-68A5-98E0-EE29537C5C23}"/>
              </a:ext>
            </a:extLst>
          </p:cNvPr>
          <p:cNvSpPr/>
          <p:nvPr userDrawn="1"/>
        </p:nvSpPr>
        <p:spPr>
          <a:xfrm>
            <a:off x="0" y="898082"/>
            <a:ext cx="4012822" cy="4729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20" name="Zástupný text 8">
            <a:extLst>
              <a:ext uri="{FF2B5EF4-FFF2-40B4-BE49-F238E27FC236}">
                <a16:creationId xmlns:a16="http://schemas.microsoft.com/office/drawing/2014/main" id="{E376B32F-E5DE-DC67-38D4-9F6BC06AA3D5}"/>
              </a:ext>
            </a:extLst>
          </p:cNvPr>
          <p:cNvSpPr>
            <a:spLocks noGrp="1"/>
          </p:cNvSpPr>
          <p:nvPr>
            <p:ph type="body" sz="quarter" idx="12" hasCustomPrompt="1"/>
          </p:nvPr>
        </p:nvSpPr>
        <p:spPr>
          <a:xfrm>
            <a:off x="2652193" y="898082"/>
            <a:ext cx="1341659" cy="472912"/>
          </a:xfrm>
        </p:spPr>
        <p:txBody>
          <a:bodyPr lIns="0" tIns="0" rIns="180000" bIns="0" anchor="ctr">
            <a:normAutofit/>
          </a:bodyPr>
          <a:lstStyle>
            <a:lvl1pPr marL="0" indent="0" algn="r">
              <a:buNone/>
              <a:defRPr sz="16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cs-CZ" dirty="0"/>
              <a:t>Datum</a:t>
            </a:r>
          </a:p>
        </p:txBody>
      </p:sp>
      <p:sp>
        <p:nvSpPr>
          <p:cNvPr id="21" name="Podnadpis 2">
            <a:extLst>
              <a:ext uri="{FF2B5EF4-FFF2-40B4-BE49-F238E27FC236}">
                <a16:creationId xmlns:a16="http://schemas.microsoft.com/office/drawing/2014/main" id="{F4C776B3-4CCE-A58A-F1D7-0A28E6CF083E}"/>
              </a:ext>
            </a:extLst>
          </p:cNvPr>
          <p:cNvSpPr>
            <a:spLocks noGrp="1"/>
          </p:cNvSpPr>
          <p:nvPr>
            <p:ph type="subTitle" idx="1"/>
          </p:nvPr>
        </p:nvSpPr>
        <p:spPr>
          <a:xfrm>
            <a:off x="4008439" y="5526157"/>
            <a:ext cx="7476890" cy="479685"/>
          </a:xfrm>
        </p:spPr>
        <p:txBody>
          <a:bodyPr lIns="0">
            <a:normAutofit/>
          </a:bodyPr>
          <a:lstStyle>
            <a:lvl1pPr marL="0" indent="0" algn="l">
              <a:buNone/>
              <a:defRPr sz="1800" b="1">
                <a:latin typeface="+mn-lt"/>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dirty="0"/>
              <a:t>Kliknutím můžete upravit styl předlohy.</a:t>
            </a:r>
          </a:p>
        </p:txBody>
      </p:sp>
      <p:sp>
        <p:nvSpPr>
          <p:cNvPr id="22" name="Nadpis 1">
            <a:extLst>
              <a:ext uri="{FF2B5EF4-FFF2-40B4-BE49-F238E27FC236}">
                <a16:creationId xmlns:a16="http://schemas.microsoft.com/office/drawing/2014/main" id="{EB6D2B52-8FDF-959F-1993-F3A38DC7CD5B}"/>
              </a:ext>
            </a:extLst>
          </p:cNvPr>
          <p:cNvSpPr>
            <a:spLocks noGrp="1"/>
          </p:cNvSpPr>
          <p:nvPr>
            <p:ph type="ctrTitle"/>
          </p:nvPr>
        </p:nvSpPr>
        <p:spPr>
          <a:xfrm>
            <a:off x="645298" y="4102873"/>
            <a:ext cx="11140867" cy="1290010"/>
          </a:xfrm>
        </p:spPr>
        <p:txBody>
          <a:bodyPr lIns="0" anchor="b">
            <a:normAutofit/>
          </a:bodyPr>
          <a:lstStyle>
            <a:lvl1pPr algn="l">
              <a:defRPr sz="3600" b="0" cap="all" baseline="0">
                <a:latin typeface="+mj-lt"/>
                <a:cs typeface="Arial" panose="020B0604020202020204" pitchFamily="34" charset="0"/>
              </a:defRPr>
            </a:lvl1pPr>
          </a:lstStyle>
          <a:p>
            <a:r>
              <a:rPr lang="cs-CZ" dirty="0"/>
              <a:t>Kliknutím lze upravit styl.</a:t>
            </a:r>
          </a:p>
        </p:txBody>
      </p:sp>
      <p:sp>
        <p:nvSpPr>
          <p:cNvPr id="2" name="TextovéPole 1">
            <a:extLst>
              <a:ext uri="{FF2B5EF4-FFF2-40B4-BE49-F238E27FC236}">
                <a16:creationId xmlns:a16="http://schemas.microsoft.com/office/drawing/2014/main" id="{A8206657-5283-91B4-9056-621C120F4230}"/>
              </a:ext>
            </a:extLst>
          </p:cNvPr>
          <p:cNvSpPr txBox="1"/>
          <p:nvPr userDrawn="1"/>
        </p:nvSpPr>
        <p:spPr>
          <a:xfrm>
            <a:off x="4008439" y="6314450"/>
            <a:ext cx="1696075" cy="369332"/>
          </a:xfrm>
          <a:prstGeom prst="rect">
            <a:avLst/>
          </a:prstGeom>
          <a:noFill/>
        </p:spPr>
        <p:txBody>
          <a:bodyPr wrap="square" lIns="180000" rtlCol="0" anchor="ctr">
            <a:spAutoFit/>
          </a:bodyPr>
          <a:lstStyle/>
          <a:p>
            <a:pPr algn="l"/>
            <a:r>
              <a:rPr lang="cs-CZ" dirty="0">
                <a:solidFill>
                  <a:schemeClr val="bg1"/>
                </a:solidFill>
                <a:latin typeface="Arial" panose="020B0604020202020204" pitchFamily="34" charset="0"/>
                <a:cs typeface="Arial" panose="020B0604020202020204" pitchFamily="34" charset="0"/>
              </a:rPr>
              <a:t>nsc.uzis.cz</a:t>
            </a:r>
          </a:p>
        </p:txBody>
      </p:sp>
      <p:pic>
        <p:nvPicPr>
          <p:cNvPr id="4" name="Grafický objekt 3">
            <a:extLst>
              <a:ext uri="{FF2B5EF4-FFF2-40B4-BE49-F238E27FC236}">
                <a16:creationId xmlns:a16="http://schemas.microsoft.com/office/drawing/2014/main" id="{69BBAC43-9371-0D6C-6534-F261C966CC4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859729" y="6258886"/>
            <a:ext cx="600434" cy="394691"/>
          </a:xfrm>
          <a:prstGeom prst="rect">
            <a:avLst/>
          </a:prstGeom>
        </p:spPr>
      </p:pic>
    </p:spTree>
    <p:extLst>
      <p:ext uri="{BB962C8B-B14F-4D97-AF65-F5344CB8AC3E}">
        <p14:creationId xmlns:p14="http://schemas.microsoft.com/office/powerpoint/2010/main" val="3212835997"/>
      </p:ext>
    </p:extLst>
  </p:cSld>
  <p:clrMapOvr>
    <a:masterClrMapping/>
  </p:clrMapOvr>
  <p:extLst>
    <p:ext uri="{DCECCB84-F9BA-43D5-87BE-67443E8EF086}">
      <p15:sldGuideLst xmlns:p15="http://schemas.microsoft.com/office/powerpoint/2012/main">
        <p15:guide id="1" orient="horz" pos="2160">
          <p15:clr>
            <a:srgbClr val="FBAE40"/>
          </p15:clr>
        </p15:guide>
        <p15:guide id="3" pos="2525">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Úvodní snímek s EU bez UZIS">
    <p:spTree>
      <p:nvGrpSpPr>
        <p:cNvPr id="1" name=""/>
        <p:cNvGrpSpPr/>
        <p:nvPr/>
      </p:nvGrpSpPr>
      <p:grpSpPr>
        <a:xfrm>
          <a:off x="0" y="0"/>
          <a:ext cx="0" cy="0"/>
          <a:chOff x="0" y="0"/>
          <a:chExt cx="0" cy="0"/>
        </a:xfrm>
      </p:grpSpPr>
      <p:sp>
        <p:nvSpPr>
          <p:cNvPr id="5" name="Obdélník 4">
            <a:extLst>
              <a:ext uri="{FF2B5EF4-FFF2-40B4-BE49-F238E27FC236}">
                <a16:creationId xmlns:a16="http://schemas.microsoft.com/office/drawing/2014/main" id="{6A8EF0F6-43FB-AB07-A428-311BF2B830A0}"/>
              </a:ext>
            </a:extLst>
          </p:cNvPr>
          <p:cNvSpPr/>
          <p:nvPr userDrawn="1"/>
        </p:nvSpPr>
        <p:spPr>
          <a:xfrm>
            <a:off x="8177370" y="6139116"/>
            <a:ext cx="4012822"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11" name="TextovéPole 10">
            <a:extLst>
              <a:ext uri="{FF2B5EF4-FFF2-40B4-BE49-F238E27FC236}">
                <a16:creationId xmlns:a16="http://schemas.microsoft.com/office/drawing/2014/main" id="{40E2EF12-A587-7B4E-A1D6-438C8ADCA438}"/>
              </a:ext>
            </a:extLst>
          </p:cNvPr>
          <p:cNvSpPr txBox="1"/>
          <p:nvPr userDrawn="1"/>
        </p:nvSpPr>
        <p:spPr>
          <a:xfrm>
            <a:off x="8177370" y="6139116"/>
            <a:ext cx="1664348" cy="720000"/>
          </a:xfrm>
          <a:prstGeom prst="rect">
            <a:avLst/>
          </a:prstGeom>
          <a:noFill/>
        </p:spPr>
        <p:txBody>
          <a:bodyPr wrap="square" lIns="180000" rtlCol="0" anchor="ctr">
            <a:spAutoFit/>
          </a:bodyPr>
          <a:lstStyle/>
          <a:p>
            <a:pPr algn="l"/>
            <a:r>
              <a:rPr lang="cs-CZ" dirty="0">
                <a:solidFill>
                  <a:schemeClr val="bg1"/>
                </a:solidFill>
                <a:latin typeface="Arial" panose="020B0604020202020204" pitchFamily="34" charset="0"/>
                <a:cs typeface="Arial" panose="020B0604020202020204" pitchFamily="34" charset="0"/>
              </a:rPr>
              <a:t>nsc.uzis.cz</a:t>
            </a:r>
          </a:p>
        </p:txBody>
      </p:sp>
      <p:sp>
        <p:nvSpPr>
          <p:cNvPr id="15" name="Obdélník 14">
            <a:extLst>
              <a:ext uri="{FF2B5EF4-FFF2-40B4-BE49-F238E27FC236}">
                <a16:creationId xmlns:a16="http://schemas.microsoft.com/office/drawing/2014/main" id="{A4B6F62C-6941-C1AA-2861-2912C0F7E8D1}"/>
              </a:ext>
            </a:extLst>
          </p:cNvPr>
          <p:cNvSpPr/>
          <p:nvPr userDrawn="1"/>
        </p:nvSpPr>
        <p:spPr>
          <a:xfrm>
            <a:off x="0" y="446423"/>
            <a:ext cx="4014000" cy="94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12" name="Obdélník 11">
            <a:extLst>
              <a:ext uri="{FF2B5EF4-FFF2-40B4-BE49-F238E27FC236}">
                <a16:creationId xmlns:a16="http://schemas.microsoft.com/office/drawing/2014/main" id="{465C2995-4096-1BF2-0903-15EDC1EDC11A}"/>
              </a:ext>
            </a:extLst>
          </p:cNvPr>
          <p:cNvSpPr/>
          <p:nvPr userDrawn="1"/>
        </p:nvSpPr>
        <p:spPr>
          <a:xfrm>
            <a:off x="8177370" y="1836751"/>
            <a:ext cx="4012822" cy="226612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9" name="Zástupný symbol obrázku 18">
            <a:extLst>
              <a:ext uri="{FF2B5EF4-FFF2-40B4-BE49-F238E27FC236}">
                <a16:creationId xmlns:a16="http://schemas.microsoft.com/office/drawing/2014/main" id="{C4A030DE-C0D0-6499-028F-4647C435540B}"/>
              </a:ext>
            </a:extLst>
          </p:cNvPr>
          <p:cNvSpPr>
            <a:spLocks noGrp="1"/>
          </p:cNvSpPr>
          <p:nvPr userDrawn="1">
            <p:ph type="pic" sz="quarter" idx="11"/>
          </p:nvPr>
        </p:nvSpPr>
        <p:spPr>
          <a:xfrm>
            <a:off x="0" y="1836751"/>
            <a:ext cx="7983110" cy="2266122"/>
          </a:xfrm>
        </p:spPr>
        <p:txBody>
          <a:bodyPr/>
          <a:lstStyle/>
          <a:p>
            <a:endParaRPr lang="cs-CZ" dirty="0"/>
          </a:p>
        </p:txBody>
      </p:sp>
      <p:pic>
        <p:nvPicPr>
          <p:cNvPr id="14" name="Grafický objekt 13">
            <a:extLst>
              <a:ext uri="{FF2B5EF4-FFF2-40B4-BE49-F238E27FC236}">
                <a16:creationId xmlns:a16="http://schemas.microsoft.com/office/drawing/2014/main" id="{30899DF3-D5C2-842C-B4A1-DFEEDF206D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45298" y="612023"/>
            <a:ext cx="2723404" cy="612000"/>
          </a:xfrm>
          <a:prstGeom prst="rect">
            <a:avLst/>
          </a:prstGeom>
        </p:spPr>
      </p:pic>
      <p:pic>
        <p:nvPicPr>
          <p:cNvPr id="6" name="Grafický objekt 5">
            <a:extLst>
              <a:ext uri="{FF2B5EF4-FFF2-40B4-BE49-F238E27FC236}">
                <a16:creationId xmlns:a16="http://schemas.microsoft.com/office/drawing/2014/main" id="{3749D040-5D15-041A-FB68-6E29C34EF8E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913144" y="2669170"/>
            <a:ext cx="2541274" cy="601284"/>
          </a:xfrm>
          <a:prstGeom prst="rect">
            <a:avLst/>
          </a:prstGeom>
        </p:spPr>
      </p:pic>
      <p:sp>
        <p:nvSpPr>
          <p:cNvPr id="2" name="Podnadpis 2">
            <a:extLst>
              <a:ext uri="{FF2B5EF4-FFF2-40B4-BE49-F238E27FC236}">
                <a16:creationId xmlns:a16="http://schemas.microsoft.com/office/drawing/2014/main" id="{2A49D47D-259A-61C8-4727-586212A2F40B}"/>
              </a:ext>
            </a:extLst>
          </p:cNvPr>
          <p:cNvSpPr>
            <a:spLocks noGrp="1"/>
          </p:cNvSpPr>
          <p:nvPr>
            <p:ph type="subTitle" idx="1"/>
          </p:nvPr>
        </p:nvSpPr>
        <p:spPr>
          <a:xfrm>
            <a:off x="4014001" y="5526157"/>
            <a:ext cx="7440417" cy="479685"/>
          </a:xfrm>
        </p:spPr>
        <p:txBody>
          <a:bodyPr lIns="0">
            <a:normAutofit/>
          </a:bodyPr>
          <a:lstStyle>
            <a:lvl1pPr marL="0" indent="0" algn="l">
              <a:buNone/>
              <a:defRPr sz="1800" b="1">
                <a:latin typeface="+mn-lt"/>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dirty="0"/>
              <a:t>Kliknutím můžete upravit styl předlohy.</a:t>
            </a:r>
          </a:p>
        </p:txBody>
      </p:sp>
      <p:sp>
        <p:nvSpPr>
          <p:cNvPr id="7" name="Nadpis 1">
            <a:extLst>
              <a:ext uri="{FF2B5EF4-FFF2-40B4-BE49-F238E27FC236}">
                <a16:creationId xmlns:a16="http://schemas.microsoft.com/office/drawing/2014/main" id="{CF276C58-AD7A-1982-817B-ECF389FFC614}"/>
              </a:ext>
            </a:extLst>
          </p:cNvPr>
          <p:cNvSpPr>
            <a:spLocks noGrp="1"/>
          </p:cNvSpPr>
          <p:nvPr>
            <p:ph type="ctrTitle"/>
          </p:nvPr>
        </p:nvSpPr>
        <p:spPr>
          <a:xfrm>
            <a:off x="658813" y="4102873"/>
            <a:ext cx="10795606" cy="1290010"/>
          </a:xfrm>
        </p:spPr>
        <p:txBody>
          <a:bodyPr lIns="0" anchor="b">
            <a:normAutofit/>
          </a:bodyPr>
          <a:lstStyle>
            <a:lvl1pPr algn="l">
              <a:defRPr sz="3600" b="0" cap="all" baseline="0">
                <a:latin typeface="+mj-lt"/>
                <a:cs typeface="Arial" panose="020B0604020202020204" pitchFamily="34" charset="0"/>
              </a:defRPr>
            </a:lvl1pPr>
          </a:lstStyle>
          <a:p>
            <a:r>
              <a:rPr lang="cs-CZ" dirty="0"/>
              <a:t>Kliknutím lze upravit styl.</a:t>
            </a:r>
          </a:p>
        </p:txBody>
      </p:sp>
      <p:sp>
        <p:nvSpPr>
          <p:cNvPr id="3" name="Zástupný text 8">
            <a:extLst>
              <a:ext uri="{FF2B5EF4-FFF2-40B4-BE49-F238E27FC236}">
                <a16:creationId xmlns:a16="http://schemas.microsoft.com/office/drawing/2014/main" id="{F25E0E1C-33BF-45F7-7709-4BBC1F3FD28F}"/>
              </a:ext>
            </a:extLst>
          </p:cNvPr>
          <p:cNvSpPr>
            <a:spLocks noGrp="1"/>
          </p:cNvSpPr>
          <p:nvPr>
            <p:ph type="body" sz="quarter" idx="12" hasCustomPrompt="1"/>
          </p:nvPr>
        </p:nvSpPr>
        <p:spPr>
          <a:xfrm>
            <a:off x="10850341" y="6138000"/>
            <a:ext cx="1341659" cy="719999"/>
          </a:xfrm>
        </p:spPr>
        <p:txBody>
          <a:bodyPr lIns="0" tIns="0" rIns="180000" bIns="0" anchor="ctr">
            <a:normAutofit/>
          </a:bodyPr>
          <a:lstStyle>
            <a:lvl1pPr marL="0" indent="0" algn="r">
              <a:buNone/>
              <a:defRPr sz="16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cs-CZ" dirty="0"/>
              <a:t>Datum</a:t>
            </a:r>
          </a:p>
        </p:txBody>
      </p:sp>
    </p:spTree>
    <p:extLst>
      <p:ext uri="{BB962C8B-B14F-4D97-AF65-F5344CB8AC3E}">
        <p14:creationId xmlns:p14="http://schemas.microsoft.com/office/powerpoint/2010/main" val="2360500834"/>
      </p:ext>
    </p:extLst>
  </p:cSld>
  <p:clrMapOvr>
    <a:masterClrMapping/>
  </p:clrMapOvr>
  <p:extLst>
    <p:ext uri="{DCECCB84-F9BA-43D5-87BE-67443E8EF086}">
      <p15:sldGuideLst xmlns:p15="http://schemas.microsoft.com/office/powerpoint/2012/main">
        <p15:guide id="1" orient="horz" pos="2160">
          <p15:clr>
            <a:srgbClr val="FBAE40"/>
          </p15:clr>
        </p15:guide>
        <p15:guide id="3" pos="2525">
          <p15:clr>
            <a:srgbClr val="FBAE40"/>
          </p15:clr>
        </p15:guide>
        <p15:guide id="4" pos="415">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Úvodní snímek pro dlouhé nadpisy">
    <p:spTree>
      <p:nvGrpSpPr>
        <p:cNvPr id="1" name=""/>
        <p:cNvGrpSpPr/>
        <p:nvPr/>
      </p:nvGrpSpPr>
      <p:grpSpPr>
        <a:xfrm>
          <a:off x="0" y="0"/>
          <a:ext cx="0" cy="0"/>
          <a:chOff x="0" y="0"/>
          <a:chExt cx="0" cy="0"/>
        </a:xfrm>
      </p:grpSpPr>
      <p:sp>
        <p:nvSpPr>
          <p:cNvPr id="5" name="Obdélník 4">
            <a:extLst>
              <a:ext uri="{FF2B5EF4-FFF2-40B4-BE49-F238E27FC236}">
                <a16:creationId xmlns:a16="http://schemas.microsoft.com/office/drawing/2014/main" id="{6A8EF0F6-43FB-AB07-A428-311BF2B830A0}"/>
              </a:ext>
            </a:extLst>
          </p:cNvPr>
          <p:cNvSpPr/>
          <p:nvPr userDrawn="1"/>
        </p:nvSpPr>
        <p:spPr>
          <a:xfrm>
            <a:off x="8177370" y="6139116"/>
            <a:ext cx="4012822"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15" name="Obdélník 14">
            <a:extLst>
              <a:ext uri="{FF2B5EF4-FFF2-40B4-BE49-F238E27FC236}">
                <a16:creationId xmlns:a16="http://schemas.microsoft.com/office/drawing/2014/main" id="{A4B6F62C-6941-C1AA-2861-2912C0F7E8D1}"/>
              </a:ext>
            </a:extLst>
          </p:cNvPr>
          <p:cNvSpPr>
            <a:spLocks noGrp="1" noRot="1" noMove="1" noResize="1" noEditPoints="1" noAdjustHandles="1" noChangeArrowheads="1" noChangeShapeType="1"/>
          </p:cNvSpPr>
          <p:nvPr userDrawn="1"/>
        </p:nvSpPr>
        <p:spPr>
          <a:xfrm>
            <a:off x="0" y="446423"/>
            <a:ext cx="4014000" cy="94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2" name="Nadpis 1">
            <a:extLst>
              <a:ext uri="{FF2B5EF4-FFF2-40B4-BE49-F238E27FC236}">
                <a16:creationId xmlns:a16="http://schemas.microsoft.com/office/drawing/2014/main" id="{DF0DFC75-CB5E-1EEA-D9B4-7EC06251795B}"/>
              </a:ext>
            </a:extLst>
          </p:cNvPr>
          <p:cNvSpPr>
            <a:spLocks noGrp="1"/>
          </p:cNvSpPr>
          <p:nvPr userDrawn="1">
            <p:ph type="ctrTitle"/>
          </p:nvPr>
        </p:nvSpPr>
        <p:spPr>
          <a:xfrm>
            <a:off x="645298" y="1836750"/>
            <a:ext cx="6796299" cy="2266122"/>
          </a:xfrm>
        </p:spPr>
        <p:txBody>
          <a:bodyPr lIns="0" tIns="0" rIns="0" anchor="t">
            <a:normAutofit/>
          </a:bodyPr>
          <a:lstStyle>
            <a:lvl1pPr algn="l">
              <a:defRPr sz="3600" b="0" cap="all" baseline="0">
                <a:latin typeface="+mj-lt"/>
                <a:cs typeface="Arial" panose="020B0604020202020204" pitchFamily="34" charset="0"/>
              </a:defRPr>
            </a:lvl1pPr>
          </a:lstStyle>
          <a:p>
            <a:r>
              <a:rPr lang="cs-CZ" dirty="0"/>
              <a:t>Kliknutím lze upravit styl.</a:t>
            </a:r>
          </a:p>
        </p:txBody>
      </p:sp>
      <p:sp>
        <p:nvSpPr>
          <p:cNvPr id="3" name="Podnadpis 2">
            <a:extLst>
              <a:ext uri="{FF2B5EF4-FFF2-40B4-BE49-F238E27FC236}">
                <a16:creationId xmlns:a16="http://schemas.microsoft.com/office/drawing/2014/main" id="{0F21DCDB-F1EB-1E1C-315D-D1C0C86AC8D5}"/>
              </a:ext>
            </a:extLst>
          </p:cNvPr>
          <p:cNvSpPr>
            <a:spLocks noGrp="1"/>
          </p:cNvSpPr>
          <p:nvPr userDrawn="1">
            <p:ph type="subTitle" idx="1"/>
          </p:nvPr>
        </p:nvSpPr>
        <p:spPr>
          <a:xfrm>
            <a:off x="4013999" y="5526157"/>
            <a:ext cx="7440419" cy="479685"/>
          </a:xfrm>
        </p:spPr>
        <p:txBody>
          <a:bodyPr lIns="0">
            <a:normAutofit/>
          </a:bodyPr>
          <a:lstStyle>
            <a:lvl1pPr marL="0" indent="0" algn="l">
              <a:buNone/>
              <a:defRPr sz="1800" b="1">
                <a:latin typeface="+mn-lt"/>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dirty="0"/>
              <a:t>Kliknutím můžete upravit styl předlohy.</a:t>
            </a:r>
          </a:p>
        </p:txBody>
      </p:sp>
      <p:sp>
        <p:nvSpPr>
          <p:cNvPr id="12" name="Obdélník 11">
            <a:extLst>
              <a:ext uri="{FF2B5EF4-FFF2-40B4-BE49-F238E27FC236}">
                <a16:creationId xmlns:a16="http://schemas.microsoft.com/office/drawing/2014/main" id="{465C2995-4096-1BF2-0903-15EDC1EDC11A}"/>
              </a:ext>
            </a:extLst>
          </p:cNvPr>
          <p:cNvSpPr/>
          <p:nvPr userDrawn="1"/>
        </p:nvSpPr>
        <p:spPr>
          <a:xfrm>
            <a:off x="8177370" y="1836751"/>
            <a:ext cx="4012822" cy="226612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14" name="Grafický objekt 13">
            <a:extLst>
              <a:ext uri="{FF2B5EF4-FFF2-40B4-BE49-F238E27FC236}">
                <a16:creationId xmlns:a16="http://schemas.microsoft.com/office/drawing/2014/main" id="{30899DF3-D5C2-842C-B4A1-DFEEDF206D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45298" y="612023"/>
            <a:ext cx="2723404" cy="612000"/>
          </a:xfrm>
          <a:prstGeom prst="rect">
            <a:avLst/>
          </a:prstGeom>
        </p:spPr>
      </p:pic>
      <p:pic>
        <p:nvPicPr>
          <p:cNvPr id="6" name="Grafický objekt 5">
            <a:extLst>
              <a:ext uri="{FF2B5EF4-FFF2-40B4-BE49-F238E27FC236}">
                <a16:creationId xmlns:a16="http://schemas.microsoft.com/office/drawing/2014/main" id="{3749D040-5D15-041A-FB68-6E29C34EF8E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913144" y="2669170"/>
            <a:ext cx="2541274" cy="601284"/>
          </a:xfrm>
          <a:prstGeom prst="rect">
            <a:avLst/>
          </a:prstGeom>
        </p:spPr>
      </p:pic>
      <p:sp>
        <p:nvSpPr>
          <p:cNvPr id="4" name="Zástupný text 8">
            <a:extLst>
              <a:ext uri="{FF2B5EF4-FFF2-40B4-BE49-F238E27FC236}">
                <a16:creationId xmlns:a16="http://schemas.microsoft.com/office/drawing/2014/main" id="{334C7CB7-DCE5-6074-63A1-2EE2E540040C}"/>
              </a:ext>
            </a:extLst>
          </p:cNvPr>
          <p:cNvSpPr>
            <a:spLocks noGrp="1"/>
          </p:cNvSpPr>
          <p:nvPr>
            <p:ph type="body" sz="quarter" idx="12" hasCustomPrompt="1"/>
          </p:nvPr>
        </p:nvSpPr>
        <p:spPr>
          <a:xfrm>
            <a:off x="10850341" y="6138000"/>
            <a:ext cx="1341659" cy="719999"/>
          </a:xfrm>
        </p:spPr>
        <p:txBody>
          <a:bodyPr lIns="0" tIns="0" rIns="180000" bIns="0" anchor="ctr">
            <a:normAutofit/>
          </a:bodyPr>
          <a:lstStyle>
            <a:lvl1pPr marL="0" indent="0" algn="r">
              <a:buNone/>
              <a:defRPr sz="16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cs-CZ" dirty="0"/>
              <a:t>Datum</a:t>
            </a:r>
          </a:p>
        </p:txBody>
      </p:sp>
      <p:sp>
        <p:nvSpPr>
          <p:cNvPr id="7" name="TextovéPole 6">
            <a:extLst>
              <a:ext uri="{FF2B5EF4-FFF2-40B4-BE49-F238E27FC236}">
                <a16:creationId xmlns:a16="http://schemas.microsoft.com/office/drawing/2014/main" id="{7470160F-6A45-07BE-0604-077F038631C9}"/>
              </a:ext>
            </a:extLst>
          </p:cNvPr>
          <p:cNvSpPr txBox="1"/>
          <p:nvPr userDrawn="1"/>
        </p:nvSpPr>
        <p:spPr>
          <a:xfrm>
            <a:off x="8177370" y="6139116"/>
            <a:ext cx="1664348" cy="720000"/>
          </a:xfrm>
          <a:prstGeom prst="rect">
            <a:avLst/>
          </a:prstGeom>
          <a:noFill/>
        </p:spPr>
        <p:txBody>
          <a:bodyPr wrap="square" lIns="180000" rtlCol="0" anchor="ctr">
            <a:spAutoFit/>
          </a:bodyPr>
          <a:lstStyle/>
          <a:p>
            <a:pPr algn="l"/>
            <a:r>
              <a:rPr lang="cs-CZ" dirty="0">
                <a:solidFill>
                  <a:schemeClr val="bg1"/>
                </a:solidFill>
                <a:latin typeface="Arial" panose="020B0604020202020204" pitchFamily="34" charset="0"/>
                <a:cs typeface="Arial" panose="020B0604020202020204" pitchFamily="34" charset="0"/>
              </a:rPr>
              <a:t>nsc.uzis.cz</a:t>
            </a:r>
          </a:p>
        </p:txBody>
      </p:sp>
    </p:spTree>
    <p:extLst>
      <p:ext uri="{BB962C8B-B14F-4D97-AF65-F5344CB8AC3E}">
        <p14:creationId xmlns:p14="http://schemas.microsoft.com/office/powerpoint/2010/main" val="429508170"/>
      </p:ext>
    </p:extLst>
  </p:cSld>
  <p:clrMapOvr>
    <a:masterClrMapping/>
  </p:clrMapOvr>
  <p:extLst>
    <p:ext uri="{DCECCB84-F9BA-43D5-87BE-67443E8EF086}">
      <p15:sldGuideLst xmlns:p15="http://schemas.microsoft.com/office/powerpoint/2012/main">
        <p15:guide id="1" orient="horz" pos="2160">
          <p15:clr>
            <a:srgbClr val="FBAE40"/>
          </p15:clr>
        </p15:guide>
        <p15:guide id="3" pos="3840">
          <p15:clr>
            <a:srgbClr val="FBAE40"/>
          </p15:clr>
        </p15:guide>
        <p15:guide id="4" pos="393">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Úvodní snímek pro dlouhé nadpisy bez EU">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F0DFC75-CB5E-1EEA-D9B4-7EC06251795B}"/>
              </a:ext>
            </a:extLst>
          </p:cNvPr>
          <p:cNvSpPr>
            <a:spLocks noGrp="1"/>
          </p:cNvSpPr>
          <p:nvPr userDrawn="1">
            <p:ph type="ctrTitle"/>
          </p:nvPr>
        </p:nvSpPr>
        <p:spPr>
          <a:xfrm>
            <a:off x="645298" y="1836750"/>
            <a:ext cx="6796299" cy="2266122"/>
          </a:xfrm>
        </p:spPr>
        <p:txBody>
          <a:bodyPr lIns="0" tIns="0" rIns="0" anchor="t">
            <a:normAutofit/>
          </a:bodyPr>
          <a:lstStyle>
            <a:lvl1pPr algn="l">
              <a:defRPr sz="3600" b="0" cap="all" baseline="0">
                <a:latin typeface="+mj-lt"/>
                <a:cs typeface="Arial" panose="020B0604020202020204" pitchFamily="34" charset="0"/>
              </a:defRPr>
            </a:lvl1pPr>
          </a:lstStyle>
          <a:p>
            <a:r>
              <a:rPr lang="cs-CZ" dirty="0"/>
              <a:t>Kliknutím lze upravit styl.</a:t>
            </a:r>
          </a:p>
        </p:txBody>
      </p:sp>
      <p:sp>
        <p:nvSpPr>
          <p:cNvPr id="3" name="Podnadpis 2">
            <a:extLst>
              <a:ext uri="{FF2B5EF4-FFF2-40B4-BE49-F238E27FC236}">
                <a16:creationId xmlns:a16="http://schemas.microsoft.com/office/drawing/2014/main" id="{0F21DCDB-F1EB-1E1C-315D-D1C0C86AC8D5}"/>
              </a:ext>
            </a:extLst>
          </p:cNvPr>
          <p:cNvSpPr>
            <a:spLocks noGrp="1"/>
          </p:cNvSpPr>
          <p:nvPr userDrawn="1">
            <p:ph type="subTitle" idx="1"/>
          </p:nvPr>
        </p:nvSpPr>
        <p:spPr>
          <a:xfrm>
            <a:off x="4013999" y="5526157"/>
            <a:ext cx="7440419" cy="479685"/>
          </a:xfrm>
        </p:spPr>
        <p:txBody>
          <a:bodyPr lIns="0">
            <a:normAutofit/>
          </a:bodyPr>
          <a:lstStyle>
            <a:lvl1pPr marL="0" indent="0" algn="l">
              <a:buNone/>
              <a:defRPr sz="1800" b="1">
                <a:latin typeface="+mn-lt"/>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dirty="0"/>
              <a:t>Kliknutím můžete upravit styl předlohy.</a:t>
            </a:r>
          </a:p>
        </p:txBody>
      </p:sp>
      <p:sp>
        <p:nvSpPr>
          <p:cNvPr id="12" name="Obdélník 11">
            <a:extLst>
              <a:ext uri="{FF2B5EF4-FFF2-40B4-BE49-F238E27FC236}">
                <a16:creationId xmlns:a16="http://schemas.microsoft.com/office/drawing/2014/main" id="{465C2995-4096-1BF2-0903-15EDC1EDC11A}"/>
              </a:ext>
            </a:extLst>
          </p:cNvPr>
          <p:cNvSpPr/>
          <p:nvPr userDrawn="1"/>
        </p:nvSpPr>
        <p:spPr>
          <a:xfrm>
            <a:off x="8177370" y="1836751"/>
            <a:ext cx="4012822" cy="226612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6" name="Grafický objekt 5">
            <a:extLst>
              <a:ext uri="{FF2B5EF4-FFF2-40B4-BE49-F238E27FC236}">
                <a16:creationId xmlns:a16="http://schemas.microsoft.com/office/drawing/2014/main" id="{3749D040-5D15-041A-FB68-6E29C34EF8E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913144" y="2669170"/>
            <a:ext cx="2541274" cy="601284"/>
          </a:xfrm>
          <a:prstGeom prst="rect">
            <a:avLst/>
          </a:prstGeom>
        </p:spPr>
      </p:pic>
      <p:sp>
        <p:nvSpPr>
          <p:cNvPr id="9" name="Zástupný text 8">
            <a:extLst>
              <a:ext uri="{FF2B5EF4-FFF2-40B4-BE49-F238E27FC236}">
                <a16:creationId xmlns:a16="http://schemas.microsoft.com/office/drawing/2014/main" id="{A4CF060D-402A-3C18-EAD2-E58A46DE1C5B}"/>
              </a:ext>
            </a:extLst>
          </p:cNvPr>
          <p:cNvSpPr>
            <a:spLocks noGrp="1"/>
          </p:cNvSpPr>
          <p:nvPr>
            <p:ph type="body" sz="quarter" idx="13" hasCustomPrompt="1"/>
          </p:nvPr>
        </p:nvSpPr>
        <p:spPr>
          <a:xfrm>
            <a:off x="2652193" y="898082"/>
            <a:ext cx="1341659" cy="472912"/>
          </a:xfrm>
        </p:spPr>
        <p:txBody>
          <a:bodyPr lIns="0" tIns="0" rIns="180000" bIns="0" anchor="ctr">
            <a:normAutofit/>
          </a:bodyPr>
          <a:lstStyle>
            <a:lvl1pPr marL="0" indent="0" algn="r">
              <a:buNone/>
              <a:defRPr sz="16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cs-CZ" dirty="0"/>
              <a:t>Datum</a:t>
            </a:r>
          </a:p>
        </p:txBody>
      </p:sp>
      <p:sp>
        <p:nvSpPr>
          <p:cNvPr id="16" name="Obdélník 15">
            <a:extLst>
              <a:ext uri="{FF2B5EF4-FFF2-40B4-BE49-F238E27FC236}">
                <a16:creationId xmlns:a16="http://schemas.microsoft.com/office/drawing/2014/main" id="{BA1B02D6-A85A-D348-E417-8F557EAE71A4}"/>
              </a:ext>
            </a:extLst>
          </p:cNvPr>
          <p:cNvSpPr/>
          <p:nvPr userDrawn="1"/>
        </p:nvSpPr>
        <p:spPr>
          <a:xfrm>
            <a:off x="4008438" y="6139116"/>
            <a:ext cx="8183561"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17" name="TextovéPole 16">
            <a:extLst>
              <a:ext uri="{FF2B5EF4-FFF2-40B4-BE49-F238E27FC236}">
                <a16:creationId xmlns:a16="http://schemas.microsoft.com/office/drawing/2014/main" id="{96A6C86E-36F8-90F4-57DC-BF054B7F522D}"/>
              </a:ext>
            </a:extLst>
          </p:cNvPr>
          <p:cNvSpPr txBox="1"/>
          <p:nvPr userDrawn="1"/>
        </p:nvSpPr>
        <p:spPr>
          <a:xfrm>
            <a:off x="4008439" y="6283673"/>
            <a:ext cx="1696075" cy="430887"/>
          </a:xfrm>
          <a:prstGeom prst="rect">
            <a:avLst/>
          </a:prstGeom>
          <a:noFill/>
        </p:spPr>
        <p:txBody>
          <a:bodyPr wrap="square" lIns="180000" rtlCol="0" anchor="ctr">
            <a:spAutoFit/>
          </a:bodyPr>
          <a:lstStyle/>
          <a:p>
            <a:pPr algn="l"/>
            <a:r>
              <a:rPr lang="cs-CZ" sz="2200" dirty="0">
                <a:solidFill>
                  <a:schemeClr val="bg1"/>
                </a:solidFill>
                <a:latin typeface="Arial" panose="020B0604020202020204" pitchFamily="34" charset="0"/>
                <a:cs typeface="Arial" panose="020B0604020202020204" pitchFamily="34" charset="0"/>
              </a:rPr>
              <a:t>nsc.uzis.cz</a:t>
            </a:r>
          </a:p>
        </p:txBody>
      </p:sp>
      <p:pic>
        <p:nvPicPr>
          <p:cNvPr id="18" name="Grafický objekt 17">
            <a:extLst>
              <a:ext uri="{FF2B5EF4-FFF2-40B4-BE49-F238E27FC236}">
                <a16:creationId xmlns:a16="http://schemas.microsoft.com/office/drawing/2014/main" id="{54524AF3-55E8-324D-42C1-640444AC720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859729" y="6258886"/>
            <a:ext cx="600434" cy="394691"/>
          </a:xfrm>
          <a:prstGeom prst="rect">
            <a:avLst/>
          </a:prstGeom>
        </p:spPr>
      </p:pic>
      <p:sp>
        <p:nvSpPr>
          <p:cNvPr id="4" name="Obdélník 3">
            <a:extLst>
              <a:ext uri="{FF2B5EF4-FFF2-40B4-BE49-F238E27FC236}">
                <a16:creationId xmlns:a16="http://schemas.microsoft.com/office/drawing/2014/main" id="{35B25C73-38AD-F1C4-3572-54795D13881D}"/>
              </a:ext>
            </a:extLst>
          </p:cNvPr>
          <p:cNvSpPr/>
          <p:nvPr userDrawn="1"/>
        </p:nvSpPr>
        <p:spPr>
          <a:xfrm>
            <a:off x="0" y="446423"/>
            <a:ext cx="4014000" cy="94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pic>
        <p:nvPicPr>
          <p:cNvPr id="5" name="Grafický objekt 4">
            <a:extLst>
              <a:ext uri="{FF2B5EF4-FFF2-40B4-BE49-F238E27FC236}">
                <a16:creationId xmlns:a16="http://schemas.microsoft.com/office/drawing/2014/main" id="{61351085-3BF0-6728-97B9-EE959C8088CD}"/>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645298" y="612023"/>
            <a:ext cx="2353142" cy="612000"/>
          </a:xfrm>
          <a:prstGeom prst="rect">
            <a:avLst/>
          </a:prstGeom>
        </p:spPr>
      </p:pic>
    </p:spTree>
    <p:extLst>
      <p:ext uri="{BB962C8B-B14F-4D97-AF65-F5344CB8AC3E}">
        <p14:creationId xmlns:p14="http://schemas.microsoft.com/office/powerpoint/2010/main" val="3323084878"/>
      </p:ext>
    </p:extLst>
  </p:cSld>
  <p:clrMapOvr>
    <a:masterClrMapping/>
  </p:clrMapOvr>
  <p:extLst>
    <p:ext uri="{DCECCB84-F9BA-43D5-87BE-67443E8EF086}">
      <p15:sldGuideLst xmlns:p15="http://schemas.microsoft.com/office/powerpoint/2012/main">
        <p15:guide id="1" orient="horz" pos="2160">
          <p15:clr>
            <a:srgbClr val="FBAE40"/>
          </p15:clr>
        </p15:guide>
        <p15:guide id="3" pos="3840">
          <p15:clr>
            <a:srgbClr val="FBAE40"/>
          </p15:clr>
        </p15:guide>
        <p15:guide id="4" pos="393">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Nadpis, porovnání">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1DAF197-0F70-E0BF-5CA5-CDDA97864043}"/>
              </a:ext>
            </a:extLst>
          </p:cNvPr>
          <p:cNvSpPr>
            <a:spLocks noGrp="1"/>
          </p:cNvSpPr>
          <p:nvPr>
            <p:ph type="title"/>
          </p:nvPr>
        </p:nvSpPr>
        <p:spPr>
          <a:xfrm>
            <a:off x="731839" y="365126"/>
            <a:ext cx="10728323" cy="1260000"/>
          </a:xfrm>
        </p:spPr>
        <p:txBody>
          <a:bodyPr lIns="0">
            <a:normAutofit/>
          </a:bodyPr>
          <a:lstStyle>
            <a:lvl1pPr>
              <a:defRPr sz="2400">
                <a:latin typeface="+mj-lt"/>
              </a:defRPr>
            </a:lvl1pPr>
          </a:lstStyle>
          <a:p>
            <a:r>
              <a:rPr lang="cs-CZ" dirty="0"/>
              <a:t>Kliknutím lze upravit styl.</a:t>
            </a:r>
          </a:p>
        </p:txBody>
      </p:sp>
      <p:sp>
        <p:nvSpPr>
          <p:cNvPr id="7" name="Obdélník 6">
            <a:extLst>
              <a:ext uri="{FF2B5EF4-FFF2-40B4-BE49-F238E27FC236}">
                <a16:creationId xmlns:a16="http://schemas.microsoft.com/office/drawing/2014/main" id="{86EFECB8-37A1-1162-F90E-485C0D94B166}"/>
              </a:ext>
            </a:extLst>
          </p:cNvPr>
          <p:cNvSpPr/>
          <p:nvPr userDrawn="1"/>
        </p:nvSpPr>
        <p:spPr>
          <a:xfrm>
            <a:off x="0" y="0"/>
            <a:ext cx="6096000" cy="237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pic>
        <p:nvPicPr>
          <p:cNvPr id="12" name="Grafický objekt 11">
            <a:extLst>
              <a:ext uri="{FF2B5EF4-FFF2-40B4-BE49-F238E27FC236}">
                <a16:creationId xmlns:a16="http://schemas.microsoft.com/office/drawing/2014/main" id="{D42D85A1-CE0E-3796-3FB6-1A1B847697E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53637" y="6294874"/>
            <a:ext cx="639692" cy="396000"/>
          </a:xfrm>
          <a:prstGeom prst="rect">
            <a:avLst/>
          </a:prstGeom>
        </p:spPr>
      </p:pic>
      <p:sp>
        <p:nvSpPr>
          <p:cNvPr id="4" name="Zástupný obsah 3">
            <a:extLst>
              <a:ext uri="{FF2B5EF4-FFF2-40B4-BE49-F238E27FC236}">
                <a16:creationId xmlns:a16="http://schemas.microsoft.com/office/drawing/2014/main" id="{40DDB638-C173-6D3F-FF1A-66447260C8A3}"/>
              </a:ext>
            </a:extLst>
          </p:cNvPr>
          <p:cNvSpPr>
            <a:spLocks noGrp="1"/>
          </p:cNvSpPr>
          <p:nvPr>
            <p:ph sz="quarter" idx="10"/>
          </p:nvPr>
        </p:nvSpPr>
        <p:spPr>
          <a:xfrm>
            <a:off x="731838" y="1664060"/>
            <a:ext cx="5364160" cy="4428000"/>
          </a:xfrm>
        </p:spPr>
        <p:txBody>
          <a:bodyPr/>
          <a:lstStyle/>
          <a:p>
            <a:pPr lvl="0"/>
            <a:r>
              <a:rPr lang="cs-CZ" dirty="0"/>
              <a:t>Po kliknutí můžete upravovat styly textu v předloze.</a:t>
            </a:r>
          </a:p>
          <a:p>
            <a:pPr lvl="1"/>
            <a:r>
              <a:rPr lang="cs-CZ" dirty="0"/>
              <a:t>Druhá úroveň</a:t>
            </a:r>
          </a:p>
          <a:p>
            <a:pPr lvl="2"/>
            <a:r>
              <a:rPr lang="cs-CZ" dirty="0"/>
              <a:t>Třetí úroveň</a:t>
            </a:r>
          </a:p>
        </p:txBody>
      </p:sp>
      <p:sp>
        <p:nvSpPr>
          <p:cNvPr id="6" name="Zástupný obsah 3">
            <a:extLst>
              <a:ext uri="{FF2B5EF4-FFF2-40B4-BE49-F238E27FC236}">
                <a16:creationId xmlns:a16="http://schemas.microsoft.com/office/drawing/2014/main" id="{8DC35049-3AA5-9643-A289-66951EBEC2D7}"/>
              </a:ext>
            </a:extLst>
          </p:cNvPr>
          <p:cNvSpPr>
            <a:spLocks noGrp="1"/>
          </p:cNvSpPr>
          <p:nvPr>
            <p:ph sz="quarter" idx="11"/>
          </p:nvPr>
        </p:nvSpPr>
        <p:spPr>
          <a:xfrm>
            <a:off x="6096003" y="1660885"/>
            <a:ext cx="5364160" cy="4428000"/>
          </a:xfrm>
        </p:spPr>
        <p:txBody>
          <a:bodyPr/>
          <a:lstStyle/>
          <a:p>
            <a:pPr lvl="0"/>
            <a:r>
              <a:rPr lang="cs-CZ" dirty="0"/>
              <a:t>Po kliknutí můžete upravovat styly textu v předloze.</a:t>
            </a:r>
          </a:p>
          <a:p>
            <a:pPr lvl="1"/>
            <a:r>
              <a:rPr lang="cs-CZ" dirty="0"/>
              <a:t>Druhá úroveň</a:t>
            </a:r>
          </a:p>
          <a:p>
            <a:pPr lvl="2"/>
            <a:r>
              <a:rPr lang="cs-CZ" dirty="0"/>
              <a:t>Třetí úroveň</a:t>
            </a:r>
          </a:p>
          <a:p>
            <a:pPr lvl="3"/>
            <a:endParaRPr lang="cs-CZ" dirty="0"/>
          </a:p>
        </p:txBody>
      </p:sp>
      <p:grpSp>
        <p:nvGrpSpPr>
          <p:cNvPr id="10" name="Skupina 9">
            <a:extLst>
              <a:ext uri="{FF2B5EF4-FFF2-40B4-BE49-F238E27FC236}">
                <a16:creationId xmlns:a16="http://schemas.microsoft.com/office/drawing/2014/main" id="{4A268E11-BD2F-4B4F-8F6C-0F8E80159307}"/>
              </a:ext>
            </a:extLst>
          </p:cNvPr>
          <p:cNvGrpSpPr/>
          <p:nvPr userDrawn="1"/>
        </p:nvGrpSpPr>
        <p:grpSpPr>
          <a:xfrm>
            <a:off x="731838" y="6144231"/>
            <a:ext cx="1083291" cy="720000"/>
            <a:chOff x="731838" y="6129338"/>
            <a:chExt cx="1083291" cy="720000"/>
          </a:xfrm>
        </p:grpSpPr>
        <p:sp>
          <p:nvSpPr>
            <p:cNvPr id="11" name="Obdélník 10">
              <a:extLst>
                <a:ext uri="{FF2B5EF4-FFF2-40B4-BE49-F238E27FC236}">
                  <a16:creationId xmlns:a16="http://schemas.microsoft.com/office/drawing/2014/main" id="{17CF36DE-E5A0-4148-9D06-AE68A4EDD0A7}"/>
                </a:ext>
              </a:extLst>
            </p:cNvPr>
            <p:cNvSpPr/>
            <p:nvPr userDrawn="1"/>
          </p:nvSpPr>
          <p:spPr>
            <a:xfrm>
              <a:off x="731838" y="6129338"/>
              <a:ext cx="1083291"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pic>
          <p:nvPicPr>
            <p:cNvPr id="14" name="Grafický objekt 13">
              <a:extLst>
                <a:ext uri="{FF2B5EF4-FFF2-40B4-BE49-F238E27FC236}">
                  <a16:creationId xmlns:a16="http://schemas.microsoft.com/office/drawing/2014/main" id="{EDC2FDED-6562-4534-96C9-B2CF49EA82D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53637" y="6291338"/>
              <a:ext cx="639692" cy="396000"/>
            </a:xfrm>
            <a:prstGeom prst="rect">
              <a:avLst/>
            </a:prstGeom>
          </p:spPr>
        </p:pic>
      </p:grpSp>
    </p:spTree>
    <p:extLst>
      <p:ext uri="{BB962C8B-B14F-4D97-AF65-F5344CB8AC3E}">
        <p14:creationId xmlns:p14="http://schemas.microsoft.com/office/powerpoint/2010/main" val="400657922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Nadpis, porovnání">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1DAF197-0F70-E0BF-5CA5-CDDA97864043}"/>
              </a:ext>
            </a:extLst>
          </p:cNvPr>
          <p:cNvSpPr>
            <a:spLocks noGrp="1"/>
          </p:cNvSpPr>
          <p:nvPr>
            <p:ph type="title"/>
          </p:nvPr>
        </p:nvSpPr>
        <p:spPr>
          <a:xfrm>
            <a:off x="731839" y="365126"/>
            <a:ext cx="10728323" cy="1260000"/>
          </a:xfrm>
        </p:spPr>
        <p:txBody>
          <a:bodyPr lIns="0">
            <a:normAutofit/>
          </a:bodyPr>
          <a:lstStyle>
            <a:lvl1pPr>
              <a:defRPr sz="2400">
                <a:latin typeface="+mj-lt"/>
              </a:defRPr>
            </a:lvl1pPr>
          </a:lstStyle>
          <a:p>
            <a:r>
              <a:rPr lang="cs-CZ" dirty="0"/>
              <a:t>Kliknutím lze upravit styl.</a:t>
            </a:r>
          </a:p>
        </p:txBody>
      </p:sp>
      <p:sp>
        <p:nvSpPr>
          <p:cNvPr id="7" name="Obdélník 6">
            <a:extLst>
              <a:ext uri="{FF2B5EF4-FFF2-40B4-BE49-F238E27FC236}">
                <a16:creationId xmlns:a16="http://schemas.microsoft.com/office/drawing/2014/main" id="{86EFECB8-37A1-1162-F90E-485C0D94B166}"/>
              </a:ext>
            </a:extLst>
          </p:cNvPr>
          <p:cNvSpPr/>
          <p:nvPr userDrawn="1"/>
        </p:nvSpPr>
        <p:spPr>
          <a:xfrm>
            <a:off x="0" y="0"/>
            <a:ext cx="6096000" cy="237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pic>
        <p:nvPicPr>
          <p:cNvPr id="12" name="Grafický objekt 11">
            <a:extLst>
              <a:ext uri="{FF2B5EF4-FFF2-40B4-BE49-F238E27FC236}">
                <a16:creationId xmlns:a16="http://schemas.microsoft.com/office/drawing/2014/main" id="{D42D85A1-CE0E-3796-3FB6-1A1B847697E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53637" y="6294874"/>
            <a:ext cx="639692" cy="396000"/>
          </a:xfrm>
          <a:prstGeom prst="rect">
            <a:avLst/>
          </a:prstGeom>
        </p:spPr>
      </p:pic>
      <p:sp>
        <p:nvSpPr>
          <p:cNvPr id="4" name="Zástupný obsah 3">
            <a:extLst>
              <a:ext uri="{FF2B5EF4-FFF2-40B4-BE49-F238E27FC236}">
                <a16:creationId xmlns:a16="http://schemas.microsoft.com/office/drawing/2014/main" id="{40DDB638-C173-6D3F-FF1A-66447260C8A3}"/>
              </a:ext>
            </a:extLst>
          </p:cNvPr>
          <p:cNvSpPr>
            <a:spLocks noGrp="1"/>
          </p:cNvSpPr>
          <p:nvPr>
            <p:ph sz="quarter" idx="10"/>
          </p:nvPr>
        </p:nvSpPr>
        <p:spPr>
          <a:xfrm>
            <a:off x="731838" y="1664060"/>
            <a:ext cx="5364160" cy="4428000"/>
          </a:xfrm>
        </p:spPr>
        <p:txBody>
          <a:bodyPr/>
          <a:lstStyle/>
          <a:p>
            <a:pPr lvl="0"/>
            <a:r>
              <a:rPr lang="cs-CZ" dirty="0"/>
              <a:t>Po kliknutí můžete upravovat styly textu v předloze.</a:t>
            </a:r>
          </a:p>
          <a:p>
            <a:pPr lvl="1"/>
            <a:r>
              <a:rPr lang="cs-CZ" dirty="0"/>
              <a:t>Druhá úroveň</a:t>
            </a:r>
          </a:p>
          <a:p>
            <a:pPr lvl="2"/>
            <a:r>
              <a:rPr lang="cs-CZ" dirty="0"/>
              <a:t>Třetí úroveň</a:t>
            </a:r>
          </a:p>
        </p:txBody>
      </p:sp>
      <p:sp>
        <p:nvSpPr>
          <p:cNvPr id="6" name="Zástupný obsah 3">
            <a:extLst>
              <a:ext uri="{FF2B5EF4-FFF2-40B4-BE49-F238E27FC236}">
                <a16:creationId xmlns:a16="http://schemas.microsoft.com/office/drawing/2014/main" id="{8DC35049-3AA5-9643-A289-66951EBEC2D7}"/>
              </a:ext>
            </a:extLst>
          </p:cNvPr>
          <p:cNvSpPr>
            <a:spLocks noGrp="1"/>
          </p:cNvSpPr>
          <p:nvPr>
            <p:ph sz="quarter" idx="11"/>
          </p:nvPr>
        </p:nvSpPr>
        <p:spPr>
          <a:xfrm>
            <a:off x="6096003" y="1660885"/>
            <a:ext cx="5364160" cy="4428000"/>
          </a:xfrm>
        </p:spPr>
        <p:txBody>
          <a:bodyPr/>
          <a:lstStyle/>
          <a:p>
            <a:pPr lvl="0"/>
            <a:r>
              <a:rPr lang="cs-CZ" dirty="0"/>
              <a:t>Po kliknutí můžete upravovat styly textu v předloze.</a:t>
            </a:r>
          </a:p>
          <a:p>
            <a:pPr lvl="1"/>
            <a:r>
              <a:rPr lang="cs-CZ" dirty="0"/>
              <a:t>Druhá úroveň</a:t>
            </a:r>
          </a:p>
          <a:p>
            <a:pPr lvl="2"/>
            <a:r>
              <a:rPr lang="cs-CZ" dirty="0"/>
              <a:t>Třetí úroveň</a:t>
            </a:r>
          </a:p>
          <a:p>
            <a:pPr lvl="3"/>
            <a:endParaRPr lang="cs-CZ" dirty="0"/>
          </a:p>
        </p:txBody>
      </p:sp>
      <p:sp>
        <p:nvSpPr>
          <p:cNvPr id="11" name="Obdélník 10">
            <a:extLst>
              <a:ext uri="{FF2B5EF4-FFF2-40B4-BE49-F238E27FC236}">
                <a16:creationId xmlns:a16="http://schemas.microsoft.com/office/drawing/2014/main" id="{17CF36DE-E5A0-4148-9D06-AE68A4EDD0A7}"/>
              </a:ext>
            </a:extLst>
          </p:cNvPr>
          <p:cNvSpPr/>
          <p:nvPr userDrawn="1"/>
        </p:nvSpPr>
        <p:spPr>
          <a:xfrm>
            <a:off x="731838" y="6144231"/>
            <a:ext cx="1083291"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pic>
        <p:nvPicPr>
          <p:cNvPr id="14" name="Grafický objekt 13">
            <a:extLst>
              <a:ext uri="{FF2B5EF4-FFF2-40B4-BE49-F238E27FC236}">
                <a16:creationId xmlns:a16="http://schemas.microsoft.com/office/drawing/2014/main" id="{EDC2FDED-6562-4534-96C9-B2CF49EA82D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53637" y="6306231"/>
            <a:ext cx="639692" cy="396000"/>
          </a:xfrm>
          <a:prstGeom prst="rect">
            <a:avLst/>
          </a:prstGeom>
        </p:spPr>
      </p:pic>
      <p:sp>
        <p:nvSpPr>
          <p:cNvPr id="3" name="Obdélník 2">
            <a:extLst>
              <a:ext uri="{FF2B5EF4-FFF2-40B4-BE49-F238E27FC236}">
                <a16:creationId xmlns:a16="http://schemas.microsoft.com/office/drawing/2014/main" id="{F7C907C2-9865-F831-E11B-10851B62F54E}"/>
              </a:ext>
            </a:extLst>
          </p:cNvPr>
          <p:cNvSpPr/>
          <p:nvPr userDrawn="1"/>
        </p:nvSpPr>
        <p:spPr>
          <a:xfrm>
            <a:off x="8197516" y="6144231"/>
            <a:ext cx="3994484"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5" name="Zástupný text 8">
            <a:extLst>
              <a:ext uri="{FF2B5EF4-FFF2-40B4-BE49-F238E27FC236}">
                <a16:creationId xmlns:a16="http://schemas.microsoft.com/office/drawing/2014/main" id="{EFFFA6D3-91F9-3F5B-5F1D-EB6A778A44D6}"/>
              </a:ext>
            </a:extLst>
          </p:cNvPr>
          <p:cNvSpPr>
            <a:spLocks noGrp="1"/>
          </p:cNvSpPr>
          <p:nvPr>
            <p:ph type="body" sz="quarter" idx="12" hasCustomPrompt="1"/>
          </p:nvPr>
        </p:nvSpPr>
        <p:spPr>
          <a:xfrm>
            <a:off x="8197517" y="6138000"/>
            <a:ext cx="3994484" cy="719999"/>
          </a:xfrm>
        </p:spPr>
        <p:txBody>
          <a:bodyPr lIns="180000" tIns="0" rIns="180000" bIns="0" anchor="ctr">
            <a:normAutofit/>
          </a:bodyPr>
          <a:lstStyle>
            <a:lvl1pPr marL="0" indent="0" algn="r">
              <a:buNone/>
              <a:defRPr sz="16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cs-CZ" dirty="0"/>
              <a:t>Datum, www…</a:t>
            </a:r>
          </a:p>
        </p:txBody>
      </p:sp>
    </p:spTree>
    <p:extLst>
      <p:ext uri="{BB962C8B-B14F-4D97-AF65-F5344CB8AC3E}">
        <p14:creationId xmlns:p14="http://schemas.microsoft.com/office/powerpoint/2010/main" val="315911642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Nadpis, porovnání 2">
    <p:spTree>
      <p:nvGrpSpPr>
        <p:cNvPr id="1" name=""/>
        <p:cNvGrpSpPr/>
        <p:nvPr/>
      </p:nvGrpSpPr>
      <p:grpSpPr>
        <a:xfrm>
          <a:off x="0" y="0"/>
          <a:ext cx="0" cy="0"/>
          <a:chOff x="0" y="0"/>
          <a:chExt cx="0" cy="0"/>
        </a:xfrm>
      </p:grpSpPr>
      <p:sp>
        <p:nvSpPr>
          <p:cNvPr id="7" name="Obdélník 6">
            <a:extLst>
              <a:ext uri="{FF2B5EF4-FFF2-40B4-BE49-F238E27FC236}">
                <a16:creationId xmlns:a16="http://schemas.microsoft.com/office/drawing/2014/main" id="{86EFECB8-37A1-1162-F90E-485C0D94B166}"/>
              </a:ext>
            </a:extLst>
          </p:cNvPr>
          <p:cNvSpPr/>
          <p:nvPr userDrawn="1"/>
        </p:nvSpPr>
        <p:spPr>
          <a:xfrm>
            <a:off x="0" y="0"/>
            <a:ext cx="6096000" cy="237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13" name="Obdélník 12">
            <a:extLst>
              <a:ext uri="{FF2B5EF4-FFF2-40B4-BE49-F238E27FC236}">
                <a16:creationId xmlns:a16="http://schemas.microsoft.com/office/drawing/2014/main" id="{E8A2BDC4-6C43-7770-C039-87C8E274A15E}"/>
              </a:ext>
            </a:extLst>
          </p:cNvPr>
          <p:cNvSpPr/>
          <p:nvPr userDrawn="1"/>
        </p:nvSpPr>
        <p:spPr>
          <a:xfrm>
            <a:off x="0" y="475200"/>
            <a:ext cx="1080000"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pic>
        <p:nvPicPr>
          <p:cNvPr id="12" name="Grafický objekt 11">
            <a:extLst>
              <a:ext uri="{FF2B5EF4-FFF2-40B4-BE49-F238E27FC236}">
                <a16:creationId xmlns:a16="http://schemas.microsoft.com/office/drawing/2014/main" id="{D42D85A1-CE0E-3796-3FB6-1A1B847697E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20154" y="637200"/>
            <a:ext cx="639692" cy="396000"/>
          </a:xfrm>
          <a:prstGeom prst="rect">
            <a:avLst/>
          </a:prstGeom>
        </p:spPr>
      </p:pic>
      <p:sp>
        <p:nvSpPr>
          <p:cNvPr id="6" name="Zástupný obsah 5">
            <a:extLst>
              <a:ext uri="{FF2B5EF4-FFF2-40B4-BE49-F238E27FC236}">
                <a16:creationId xmlns:a16="http://schemas.microsoft.com/office/drawing/2014/main" id="{B568BAED-9959-EA2E-29EC-1A0B33CE9746}"/>
              </a:ext>
            </a:extLst>
          </p:cNvPr>
          <p:cNvSpPr>
            <a:spLocks noGrp="1"/>
          </p:cNvSpPr>
          <p:nvPr userDrawn="1">
            <p:ph sz="quarter" idx="12"/>
          </p:nvPr>
        </p:nvSpPr>
        <p:spPr>
          <a:xfrm>
            <a:off x="731838" y="1663700"/>
            <a:ext cx="5364162" cy="4428000"/>
          </a:xfrm>
        </p:spPr>
        <p:txBody>
          <a:bodyPr/>
          <a:lstStyle/>
          <a:p>
            <a:pPr lvl="0"/>
            <a:r>
              <a:rPr lang="cs-CZ" dirty="0"/>
              <a:t>Po kliknutí můžete upravovat styly textu v předloze.</a:t>
            </a:r>
          </a:p>
          <a:p>
            <a:pPr lvl="1"/>
            <a:r>
              <a:rPr lang="cs-CZ" dirty="0"/>
              <a:t>Druhá úroveň</a:t>
            </a:r>
          </a:p>
          <a:p>
            <a:pPr lvl="2"/>
            <a:r>
              <a:rPr lang="cs-CZ" dirty="0"/>
              <a:t>Třetí úroveň</a:t>
            </a:r>
          </a:p>
        </p:txBody>
      </p:sp>
      <p:sp>
        <p:nvSpPr>
          <p:cNvPr id="11" name="Zástupný obsah 10">
            <a:extLst>
              <a:ext uri="{FF2B5EF4-FFF2-40B4-BE49-F238E27FC236}">
                <a16:creationId xmlns:a16="http://schemas.microsoft.com/office/drawing/2014/main" id="{163C6B4F-771B-F4FA-C177-55BA3C6FDAD6}"/>
              </a:ext>
            </a:extLst>
          </p:cNvPr>
          <p:cNvSpPr>
            <a:spLocks noGrp="1"/>
          </p:cNvSpPr>
          <p:nvPr userDrawn="1">
            <p:ph sz="quarter" idx="13"/>
          </p:nvPr>
        </p:nvSpPr>
        <p:spPr>
          <a:xfrm>
            <a:off x="6096000" y="1663700"/>
            <a:ext cx="5364163" cy="4428000"/>
          </a:xfrm>
        </p:spPr>
        <p:txBody>
          <a:bodyPr/>
          <a:lstStyle/>
          <a:p>
            <a:pPr lvl="0"/>
            <a:r>
              <a:rPr lang="cs-CZ" dirty="0"/>
              <a:t>Po kliknutí můžete upravovat styly textu v předloze.</a:t>
            </a:r>
          </a:p>
          <a:p>
            <a:pPr lvl="1"/>
            <a:r>
              <a:rPr lang="cs-CZ" dirty="0"/>
              <a:t>Druhá úroveň</a:t>
            </a:r>
          </a:p>
          <a:p>
            <a:pPr lvl="2"/>
            <a:r>
              <a:rPr lang="cs-CZ" dirty="0"/>
              <a:t>Třetí úroveň</a:t>
            </a:r>
          </a:p>
        </p:txBody>
      </p:sp>
      <p:sp>
        <p:nvSpPr>
          <p:cNvPr id="14" name="Nadpis 1">
            <a:extLst>
              <a:ext uri="{FF2B5EF4-FFF2-40B4-BE49-F238E27FC236}">
                <a16:creationId xmlns:a16="http://schemas.microsoft.com/office/drawing/2014/main" id="{D437D701-B17C-4FB1-90EC-C1632B91EEEE}"/>
              </a:ext>
            </a:extLst>
          </p:cNvPr>
          <p:cNvSpPr>
            <a:spLocks noGrp="1"/>
          </p:cNvSpPr>
          <p:nvPr userDrawn="1">
            <p:ph type="title"/>
          </p:nvPr>
        </p:nvSpPr>
        <p:spPr>
          <a:xfrm>
            <a:off x="1620000" y="475199"/>
            <a:ext cx="9802034" cy="720000"/>
          </a:xfrm>
        </p:spPr>
        <p:txBody>
          <a:bodyPr lIns="0"/>
          <a:lstStyle>
            <a:lvl1pPr>
              <a:defRPr sz="2400"/>
            </a:lvl1pPr>
          </a:lstStyle>
          <a:p>
            <a:r>
              <a:rPr lang="cs-CZ" dirty="0"/>
              <a:t>Kliknutím lze upravit styl.</a:t>
            </a:r>
          </a:p>
        </p:txBody>
      </p:sp>
    </p:spTree>
    <p:extLst>
      <p:ext uri="{BB962C8B-B14F-4D97-AF65-F5344CB8AC3E}">
        <p14:creationId xmlns:p14="http://schemas.microsoft.com/office/powerpoint/2010/main" val="109499851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Nadpis, obsah">
    <p:spTree>
      <p:nvGrpSpPr>
        <p:cNvPr id="1" name=""/>
        <p:cNvGrpSpPr/>
        <p:nvPr/>
      </p:nvGrpSpPr>
      <p:grpSpPr>
        <a:xfrm>
          <a:off x="0" y="0"/>
          <a:ext cx="0" cy="0"/>
          <a:chOff x="0" y="0"/>
          <a:chExt cx="0" cy="0"/>
        </a:xfrm>
      </p:grpSpPr>
      <p:sp>
        <p:nvSpPr>
          <p:cNvPr id="4" name="Zástupný obsah 3">
            <a:extLst>
              <a:ext uri="{FF2B5EF4-FFF2-40B4-BE49-F238E27FC236}">
                <a16:creationId xmlns:a16="http://schemas.microsoft.com/office/drawing/2014/main" id="{2F86E3AE-C4C5-CA9A-34B2-F60AC1774F12}"/>
              </a:ext>
            </a:extLst>
          </p:cNvPr>
          <p:cNvSpPr>
            <a:spLocks noGrp="1"/>
          </p:cNvSpPr>
          <p:nvPr>
            <p:ph sz="quarter" idx="10"/>
          </p:nvPr>
        </p:nvSpPr>
        <p:spPr>
          <a:xfrm>
            <a:off x="731838" y="1664058"/>
            <a:ext cx="10728325" cy="4428000"/>
          </a:xfrm>
        </p:spPr>
        <p:txBody>
          <a:bodyPr/>
          <a:lstStyle/>
          <a:p>
            <a:pPr lvl="0"/>
            <a:r>
              <a:rPr lang="cs-CZ" dirty="0"/>
              <a:t>Po kliknutí můžete upravovat styly textu v předloze.</a:t>
            </a:r>
          </a:p>
          <a:p>
            <a:pPr lvl="1"/>
            <a:r>
              <a:rPr lang="cs-CZ" dirty="0"/>
              <a:t>Druhá úroveň</a:t>
            </a:r>
          </a:p>
          <a:p>
            <a:pPr lvl="2"/>
            <a:r>
              <a:rPr lang="cs-CZ" dirty="0"/>
              <a:t>Třetí úroveň</a:t>
            </a:r>
          </a:p>
          <a:p>
            <a:pPr lvl="3"/>
            <a:r>
              <a:rPr lang="cs-CZ" dirty="0"/>
              <a:t>Čtvrtá úroveň</a:t>
            </a:r>
          </a:p>
        </p:txBody>
      </p:sp>
      <p:sp>
        <p:nvSpPr>
          <p:cNvPr id="15" name="Obdélník 14">
            <a:extLst>
              <a:ext uri="{FF2B5EF4-FFF2-40B4-BE49-F238E27FC236}">
                <a16:creationId xmlns:a16="http://schemas.microsoft.com/office/drawing/2014/main" id="{203DDD2B-94B5-4D6B-B92F-71E4B2701400}"/>
              </a:ext>
            </a:extLst>
          </p:cNvPr>
          <p:cNvSpPr/>
          <p:nvPr userDrawn="1"/>
        </p:nvSpPr>
        <p:spPr>
          <a:xfrm>
            <a:off x="0" y="0"/>
            <a:ext cx="6096000" cy="237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grpSp>
        <p:nvGrpSpPr>
          <p:cNvPr id="3" name="Skupina 2">
            <a:extLst>
              <a:ext uri="{FF2B5EF4-FFF2-40B4-BE49-F238E27FC236}">
                <a16:creationId xmlns:a16="http://schemas.microsoft.com/office/drawing/2014/main" id="{C994861F-0D9B-4331-871B-BB38C1D69A0E}"/>
              </a:ext>
            </a:extLst>
          </p:cNvPr>
          <p:cNvGrpSpPr/>
          <p:nvPr userDrawn="1"/>
        </p:nvGrpSpPr>
        <p:grpSpPr>
          <a:xfrm>
            <a:off x="0" y="475199"/>
            <a:ext cx="1080000" cy="720000"/>
            <a:chOff x="0" y="475199"/>
            <a:chExt cx="1080000" cy="720000"/>
          </a:xfrm>
        </p:grpSpPr>
        <p:sp>
          <p:nvSpPr>
            <p:cNvPr id="18" name="Obdélník 17">
              <a:extLst>
                <a:ext uri="{FF2B5EF4-FFF2-40B4-BE49-F238E27FC236}">
                  <a16:creationId xmlns:a16="http://schemas.microsoft.com/office/drawing/2014/main" id="{BA72D03A-0F35-4A68-824B-364CAA4CDC0F}"/>
                </a:ext>
              </a:extLst>
            </p:cNvPr>
            <p:cNvSpPr/>
            <p:nvPr userDrawn="1"/>
          </p:nvSpPr>
          <p:spPr>
            <a:xfrm>
              <a:off x="0" y="475199"/>
              <a:ext cx="1080000"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pic>
          <p:nvPicPr>
            <p:cNvPr id="19" name="Grafický objekt 18">
              <a:extLst>
                <a:ext uri="{FF2B5EF4-FFF2-40B4-BE49-F238E27FC236}">
                  <a16:creationId xmlns:a16="http://schemas.microsoft.com/office/drawing/2014/main" id="{1773DD8C-C1C7-4C8A-BF7A-4721B43A077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20154" y="637199"/>
              <a:ext cx="639692" cy="396000"/>
            </a:xfrm>
            <a:prstGeom prst="rect">
              <a:avLst/>
            </a:prstGeom>
          </p:spPr>
        </p:pic>
      </p:grpSp>
      <p:sp>
        <p:nvSpPr>
          <p:cNvPr id="2" name="Nadpis 1">
            <a:extLst>
              <a:ext uri="{FF2B5EF4-FFF2-40B4-BE49-F238E27FC236}">
                <a16:creationId xmlns:a16="http://schemas.microsoft.com/office/drawing/2014/main" id="{CE39D634-FBD8-0067-14B8-7CF2FC0D70BF}"/>
              </a:ext>
            </a:extLst>
          </p:cNvPr>
          <p:cNvSpPr>
            <a:spLocks noGrp="1"/>
          </p:cNvSpPr>
          <p:nvPr>
            <p:ph type="title"/>
          </p:nvPr>
        </p:nvSpPr>
        <p:spPr>
          <a:xfrm>
            <a:off x="1620000" y="475199"/>
            <a:ext cx="9802034" cy="720000"/>
          </a:xfrm>
        </p:spPr>
        <p:txBody>
          <a:bodyPr lIns="0"/>
          <a:lstStyle>
            <a:lvl1pPr>
              <a:defRPr sz="2400"/>
            </a:lvl1pPr>
          </a:lstStyle>
          <a:p>
            <a:r>
              <a:rPr lang="cs-CZ" dirty="0"/>
              <a:t>Kliknutím lze upravit styl.</a:t>
            </a:r>
          </a:p>
        </p:txBody>
      </p:sp>
    </p:spTree>
    <p:extLst>
      <p:ext uri="{BB962C8B-B14F-4D97-AF65-F5344CB8AC3E}">
        <p14:creationId xmlns:p14="http://schemas.microsoft.com/office/powerpoint/2010/main" val="79065412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Nadpis,graf, text">
    <p:spTree>
      <p:nvGrpSpPr>
        <p:cNvPr id="1" name=""/>
        <p:cNvGrpSpPr/>
        <p:nvPr/>
      </p:nvGrpSpPr>
      <p:grpSpPr>
        <a:xfrm>
          <a:off x="0" y="0"/>
          <a:ext cx="0" cy="0"/>
          <a:chOff x="0" y="0"/>
          <a:chExt cx="0" cy="0"/>
        </a:xfrm>
      </p:grpSpPr>
      <p:sp>
        <p:nvSpPr>
          <p:cNvPr id="15" name="Obdélník 14">
            <a:extLst>
              <a:ext uri="{FF2B5EF4-FFF2-40B4-BE49-F238E27FC236}">
                <a16:creationId xmlns:a16="http://schemas.microsoft.com/office/drawing/2014/main" id="{203DDD2B-94B5-4D6B-B92F-71E4B2701400}"/>
              </a:ext>
            </a:extLst>
          </p:cNvPr>
          <p:cNvSpPr/>
          <p:nvPr userDrawn="1"/>
        </p:nvSpPr>
        <p:spPr>
          <a:xfrm>
            <a:off x="0" y="-1"/>
            <a:ext cx="6096000" cy="237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grpSp>
        <p:nvGrpSpPr>
          <p:cNvPr id="3" name="Skupina 2">
            <a:extLst>
              <a:ext uri="{FF2B5EF4-FFF2-40B4-BE49-F238E27FC236}">
                <a16:creationId xmlns:a16="http://schemas.microsoft.com/office/drawing/2014/main" id="{C994861F-0D9B-4331-871B-BB38C1D69A0E}"/>
              </a:ext>
            </a:extLst>
          </p:cNvPr>
          <p:cNvGrpSpPr/>
          <p:nvPr userDrawn="1"/>
        </p:nvGrpSpPr>
        <p:grpSpPr>
          <a:xfrm>
            <a:off x="0" y="475199"/>
            <a:ext cx="1080000" cy="720000"/>
            <a:chOff x="0" y="475199"/>
            <a:chExt cx="1080000" cy="720000"/>
          </a:xfrm>
        </p:grpSpPr>
        <p:sp>
          <p:nvSpPr>
            <p:cNvPr id="18" name="Obdélník 17">
              <a:extLst>
                <a:ext uri="{FF2B5EF4-FFF2-40B4-BE49-F238E27FC236}">
                  <a16:creationId xmlns:a16="http://schemas.microsoft.com/office/drawing/2014/main" id="{BA72D03A-0F35-4A68-824B-364CAA4CDC0F}"/>
                </a:ext>
              </a:extLst>
            </p:cNvPr>
            <p:cNvSpPr/>
            <p:nvPr userDrawn="1"/>
          </p:nvSpPr>
          <p:spPr>
            <a:xfrm>
              <a:off x="0" y="475199"/>
              <a:ext cx="1080000"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pic>
          <p:nvPicPr>
            <p:cNvPr id="19" name="Grafický objekt 18">
              <a:extLst>
                <a:ext uri="{FF2B5EF4-FFF2-40B4-BE49-F238E27FC236}">
                  <a16:creationId xmlns:a16="http://schemas.microsoft.com/office/drawing/2014/main" id="{1773DD8C-C1C7-4C8A-BF7A-4721B43A077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20154" y="637199"/>
              <a:ext cx="639692" cy="396000"/>
            </a:xfrm>
            <a:prstGeom prst="rect">
              <a:avLst/>
            </a:prstGeom>
          </p:spPr>
        </p:pic>
      </p:grpSp>
      <p:sp>
        <p:nvSpPr>
          <p:cNvPr id="2" name="Nadpis 1">
            <a:extLst>
              <a:ext uri="{FF2B5EF4-FFF2-40B4-BE49-F238E27FC236}">
                <a16:creationId xmlns:a16="http://schemas.microsoft.com/office/drawing/2014/main" id="{CE39D634-FBD8-0067-14B8-7CF2FC0D70BF}"/>
              </a:ext>
            </a:extLst>
          </p:cNvPr>
          <p:cNvSpPr>
            <a:spLocks noGrp="1"/>
          </p:cNvSpPr>
          <p:nvPr>
            <p:ph type="title"/>
          </p:nvPr>
        </p:nvSpPr>
        <p:spPr>
          <a:xfrm>
            <a:off x="1620000" y="475199"/>
            <a:ext cx="9802034" cy="720000"/>
          </a:xfrm>
        </p:spPr>
        <p:txBody>
          <a:bodyPr lIns="0"/>
          <a:lstStyle>
            <a:lvl1pPr>
              <a:defRPr sz="2400"/>
            </a:lvl1pPr>
          </a:lstStyle>
          <a:p>
            <a:r>
              <a:rPr lang="cs-CZ" dirty="0"/>
              <a:t>Kliknutím lze upravit styl.</a:t>
            </a:r>
          </a:p>
        </p:txBody>
      </p:sp>
      <p:sp>
        <p:nvSpPr>
          <p:cNvPr id="5" name="Zástupný objekt grafu 10">
            <a:extLst>
              <a:ext uri="{FF2B5EF4-FFF2-40B4-BE49-F238E27FC236}">
                <a16:creationId xmlns:a16="http://schemas.microsoft.com/office/drawing/2014/main" id="{7814EF98-A5EE-B564-2343-4835ACD0118A}"/>
              </a:ext>
            </a:extLst>
          </p:cNvPr>
          <p:cNvSpPr>
            <a:spLocks noGrp="1"/>
          </p:cNvSpPr>
          <p:nvPr>
            <p:ph type="chart" sz="quarter" idx="14"/>
          </p:nvPr>
        </p:nvSpPr>
        <p:spPr>
          <a:xfrm>
            <a:off x="730800" y="1663200"/>
            <a:ext cx="10728000" cy="3508730"/>
          </a:xfrm>
        </p:spPr>
        <p:txBody>
          <a:bodyPr/>
          <a:lstStyle/>
          <a:p>
            <a:endParaRPr lang="cs-CZ"/>
          </a:p>
        </p:txBody>
      </p:sp>
      <p:sp>
        <p:nvSpPr>
          <p:cNvPr id="6" name="Zástupný text 14">
            <a:extLst>
              <a:ext uri="{FF2B5EF4-FFF2-40B4-BE49-F238E27FC236}">
                <a16:creationId xmlns:a16="http://schemas.microsoft.com/office/drawing/2014/main" id="{693A1838-2329-7980-800F-63A757B70A16}"/>
              </a:ext>
            </a:extLst>
          </p:cNvPr>
          <p:cNvSpPr>
            <a:spLocks noGrp="1"/>
          </p:cNvSpPr>
          <p:nvPr>
            <p:ph type="body" sz="quarter" idx="15"/>
          </p:nvPr>
        </p:nvSpPr>
        <p:spPr>
          <a:xfrm>
            <a:off x="730800" y="5277180"/>
            <a:ext cx="10728000" cy="813600"/>
          </a:xfrm>
          <a:ln w="12700">
            <a:solidFill>
              <a:schemeClr val="accent1"/>
            </a:solidFill>
          </a:ln>
        </p:spPr>
        <p:txBody>
          <a:bodyPr>
            <a:normAutofit/>
          </a:bodyPr>
          <a:lstStyle>
            <a:lvl1pPr marL="0" indent="0">
              <a:buNone/>
              <a:defRPr sz="1600"/>
            </a:lvl1pPr>
            <a:lvl2pPr marL="457200" indent="0">
              <a:buNone/>
              <a:defRPr/>
            </a:lvl2pPr>
          </a:lstStyle>
          <a:p>
            <a:pPr lvl="0"/>
            <a:r>
              <a:rPr lang="cs-CZ" dirty="0"/>
              <a:t>Po kliknutí můžete upravovat styly textu v předloze.</a:t>
            </a:r>
          </a:p>
        </p:txBody>
      </p:sp>
      <p:sp>
        <p:nvSpPr>
          <p:cNvPr id="7" name="Zástupný text 16">
            <a:extLst>
              <a:ext uri="{FF2B5EF4-FFF2-40B4-BE49-F238E27FC236}">
                <a16:creationId xmlns:a16="http://schemas.microsoft.com/office/drawing/2014/main" id="{8434A227-584A-FA78-238E-9F1966703789}"/>
              </a:ext>
            </a:extLst>
          </p:cNvPr>
          <p:cNvSpPr>
            <a:spLocks noGrp="1"/>
          </p:cNvSpPr>
          <p:nvPr>
            <p:ph type="body" sz="quarter" idx="16"/>
          </p:nvPr>
        </p:nvSpPr>
        <p:spPr>
          <a:xfrm>
            <a:off x="8197514" y="1223680"/>
            <a:ext cx="3261286" cy="720001"/>
          </a:xfrm>
        </p:spPr>
        <p:txBody>
          <a:bodyPr>
            <a:noAutofit/>
          </a:bodyPr>
          <a:lstStyle>
            <a:lvl1pPr marL="0" indent="0" algn="r">
              <a:buNone/>
              <a:defRPr sz="1200"/>
            </a:lvl1pPr>
          </a:lstStyle>
          <a:p>
            <a:pPr lvl="0"/>
            <a:r>
              <a:rPr lang="cs-CZ" dirty="0"/>
              <a:t>Po kliknutí můžete upravovat styly textu v předloze.</a:t>
            </a:r>
          </a:p>
        </p:txBody>
      </p:sp>
    </p:spTree>
    <p:extLst>
      <p:ext uri="{BB962C8B-B14F-4D97-AF65-F5344CB8AC3E}">
        <p14:creationId xmlns:p14="http://schemas.microsoft.com/office/powerpoint/2010/main" val="33274420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Malý nadpis, obsah">
    <p:spTree>
      <p:nvGrpSpPr>
        <p:cNvPr id="1" name=""/>
        <p:cNvGrpSpPr/>
        <p:nvPr/>
      </p:nvGrpSpPr>
      <p:grpSpPr>
        <a:xfrm>
          <a:off x="0" y="0"/>
          <a:ext cx="0" cy="0"/>
          <a:chOff x="0" y="0"/>
          <a:chExt cx="0" cy="0"/>
        </a:xfrm>
      </p:grpSpPr>
      <p:grpSp>
        <p:nvGrpSpPr>
          <p:cNvPr id="6" name="Skupina 5">
            <a:extLst>
              <a:ext uri="{FF2B5EF4-FFF2-40B4-BE49-F238E27FC236}">
                <a16:creationId xmlns:a16="http://schemas.microsoft.com/office/drawing/2014/main" id="{9FA37B8F-E31B-4ED9-B938-2436AC45F8B0}"/>
              </a:ext>
            </a:extLst>
          </p:cNvPr>
          <p:cNvGrpSpPr/>
          <p:nvPr userDrawn="1"/>
        </p:nvGrpSpPr>
        <p:grpSpPr>
          <a:xfrm>
            <a:off x="731838" y="6144231"/>
            <a:ext cx="1083291" cy="720000"/>
            <a:chOff x="731838" y="6129338"/>
            <a:chExt cx="1083291" cy="720000"/>
          </a:xfrm>
        </p:grpSpPr>
        <p:sp>
          <p:nvSpPr>
            <p:cNvPr id="13" name="Obdélník 12">
              <a:extLst>
                <a:ext uri="{FF2B5EF4-FFF2-40B4-BE49-F238E27FC236}">
                  <a16:creationId xmlns:a16="http://schemas.microsoft.com/office/drawing/2014/main" id="{E8A2BDC4-6C43-7770-C039-87C8E274A15E}"/>
                </a:ext>
              </a:extLst>
            </p:cNvPr>
            <p:cNvSpPr/>
            <p:nvPr userDrawn="1"/>
          </p:nvSpPr>
          <p:spPr>
            <a:xfrm>
              <a:off x="731838" y="6129338"/>
              <a:ext cx="1083291"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pic>
          <p:nvPicPr>
            <p:cNvPr id="12" name="Grafický objekt 11">
              <a:extLst>
                <a:ext uri="{FF2B5EF4-FFF2-40B4-BE49-F238E27FC236}">
                  <a16:creationId xmlns:a16="http://schemas.microsoft.com/office/drawing/2014/main" id="{D42D85A1-CE0E-3796-3FB6-1A1B847697E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53637" y="6291338"/>
              <a:ext cx="639692" cy="396000"/>
            </a:xfrm>
            <a:prstGeom prst="rect">
              <a:avLst/>
            </a:prstGeom>
          </p:spPr>
        </p:pic>
      </p:grpSp>
      <p:sp>
        <p:nvSpPr>
          <p:cNvPr id="4" name="Zástupný obsah 3">
            <a:extLst>
              <a:ext uri="{FF2B5EF4-FFF2-40B4-BE49-F238E27FC236}">
                <a16:creationId xmlns:a16="http://schemas.microsoft.com/office/drawing/2014/main" id="{82077AF6-1444-E249-F2EF-ECEF553B6162}"/>
              </a:ext>
            </a:extLst>
          </p:cNvPr>
          <p:cNvSpPr>
            <a:spLocks noGrp="1"/>
          </p:cNvSpPr>
          <p:nvPr>
            <p:ph sz="quarter" idx="10"/>
          </p:nvPr>
        </p:nvSpPr>
        <p:spPr>
          <a:xfrm>
            <a:off x="731838" y="873024"/>
            <a:ext cx="10728325" cy="5122454"/>
          </a:xfrm>
        </p:spPr>
        <p:txBody>
          <a:bodyPr/>
          <a:lstStyle/>
          <a:p>
            <a:pPr lvl="0"/>
            <a:r>
              <a:rPr lang="cs-CZ" dirty="0"/>
              <a:t>Po kliknutí můžete upravovat styly textu v předloze.</a:t>
            </a:r>
          </a:p>
          <a:p>
            <a:pPr lvl="1"/>
            <a:r>
              <a:rPr lang="cs-CZ" dirty="0"/>
              <a:t>Druhá úroveň</a:t>
            </a:r>
          </a:p>
          <a:p>
            <a:pPr lvl="2"/>
            <a:r>
              <a:rPr lang="cs-CZ" dirty="0"/>
              <a:t>Třetí úroveň</a:t>
            </a:r>
          </a:p>
          <a:p>
            <a:pPr lvl="3"/>
            <a:r>
              <a:rPr lang="cs-CZ" dirty="0"/>
              <a:t>Čtvrtá úroveň</a:t>
            </a:r>
          </a:p>
        </p:txBody>
      </p:sp>
      <p:sp>
        <p:nvSpPr>
          <p:cNvPr id="8" name="Obdélník 7">
            <a:extLst>
              <a:ext uri="{FF2B5EF4-FFF2-40B4-BE49-F238E27FC236}">
                <a16:creationId xmlns:a16="http://schemas.microsoft.com/office/drawing/2014/main" id="{F46746F9-8916-4E3E-46F8-D3D688B1AC86}"/>
              </a:ext>
            </a:extLst>
          </p:cNvPr>
          <p:cNvSpPr/>
          <p:nvPr userDrawn="1"/>
        </p:nvSpPr>
        <p:spPr>
          <a:xfrm>
            <a:off x="0" y="0"/>
            <a:ext cx="12192000"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9" name="Nadpis 1">
            <a:extLst>
              <a:ext uri="{FF2B5EF4-FFF2-40B4-BE49-F238E27FC236}">
                <a16:creationId xmlns:a16="http://schemas.microsoft.com/office/drawing/2014/main" id="{B845A84C-9B03-E5F5-E96F-C8A731070184}"/>
              </a:ext>
            </a:extLst>
          </p:cNvPr>
          <p:cNvSpPr>
            <a:spLocks noGrp="1"/>
          </p:cNvSpPr>
          <p:nvPr>
            <p:ph type="title"/>
          </p:nvPr>
        </p:nvSpPr>
        <p:spPr>
          <a:xfrm>
            <a:off x="731838" y="0"/>
            <a:ext cx="11460162" cy="720722"/>
          </a:xfrm>
        </p:spPr>
        <p:txBody>
          <a:bodyPr lIns="0">
            <a:normAutofit/>
          </a:bodyPr>
          <a:lstStyle>
            <a:lvl1pPr algn="l">
              <a:defRPr sz="2400">
                <a:solidFill>
                  <a:schemeClr val="bg1"/>
                </a:solidFill>
              </a:defRPr>
            </a:lvl1pPr>
          </a:lstStyle>
          <a:p>
            <a:r>
              <a:rPr lang="cs-CZ" dirty="0"/>
              <a:t>Kliknutím lze upravit styl.</a:t>
            </a:r>
          </a:p>
        </p:txBody>
      </p:sp>
      <p:sp>
        <p:nvSpPr>
          <p:cNvPr id="2" name="Obdélník 1">
            <a:extLst>
              <a:ext uri="{FF2B5EF4-FFF2-40B4-BE49-F238E27FC236}">
                <a16:creationId xmlns:a16="http://schemas.microsoft.com/office/drawing/2014/main" id="{ECE479D9-A951-26E0-C2EF-C43D3FCAC88B}"/>
              </a:ext>
            </a:extLst>
          </p:cNvPr>
          <p:cNvSpPr/>
          <p:nvPr userDrawn="1"/>
        </p:nvSpPr>
        <p:spPr>
          <a:xfrm>
            <a:off x="8197516" y="6144231"/>
            <a:ext cx="3994484"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5" name="Zástupný text 8">
            <a:extLst>
              <a:ext uri="{FF2B5EF4-FFF2-40B4-BE49-F238E27FC236}">
                <a16:creationId xmlns:a16="http://schemas.microsoft.com/office/drawing/2014/main" id="{BF4CF16D-F608-F5E0-D06B-61FE4F192709}"/>
              </a:ext>
            </a:extLst>
          </p:cNvPr>
          <p:cNvSpPr>
            <a:spLocks noGrp="1"/>
          </p:cNvSpPr>
          <p:nvPr>
            <p:ph type="body" sz="quarter" idx="12" hasCustomPrompt="1"/>
          </p:nvPr>
        </p:nvSpPr>
        <p:spPr>
          <a:xfrm>
            <a:off x="8197517" y="6138000"/>
            <a:ext cx="3994484" cy="719999"/>
          </a:xfrm>
        </p:spPr>
        <p:txBody>
          <a:bodyPr lIns="180000" tIns="0" rIns="180000" bIns="0" anchor="ctr">
            <a:normAutofit/>
          </a:bodyPr>
          <a:lstStyle>
            <a:lvl1pPr marL="0" indent="0" algn="r">
              <a:buNone/>
              <a:defRPr sz="16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cs-CZ" dirty="0"/>
              <a:t>Datum, www…</a:t>
            </a:r>
          </a:p>
        </p:txBody>
      </p:sp>
    </p:spTree>
    <p:extLst>
      <p:ext uri="{BB962C8B-B14F-4D97-AF65-F5344CB8AC3E}">
        <p14:creationId xmlns:p14="http://schemas.microsoft.com/office/powerpoint/2010/main" val="251768040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Malý nadpis, graf, text">
    <p:spTree>
      <p:nvGrpSpPr>
        <p:cNvPr id="1" name=""/>
        <p:cNvGrpSpPr/>
        <p:nvPr/>
      </p:nvGrpSpPr>
      <p:grpSpPr>
        <a:xfrm>
          <a:off x="0" y="0"/>
          <a:ext cx="0" cy="0"/>
          <a:chOff x="0" y="0"/>
          <a:chExt cx="0" cy="0"/>
        </a:xfrm>
      </p:grpSpPr>
      <p:grpSp>
        <p:nvGrpSpPr>
          <p:cNvPr id="6" name="Skupina 5">
            <a:extLst>
              <a:ext uri="{FF2B5EF4-FFF2-40B4-BE49-F238E27FC236}">
                <a16:creationId xmlns:a16="http://schemas.microsoft.com/office/drawing/2014/main" id="{9FA37B8F-E31B-4ED9-B938-2436AC45F8B0}"/>
              </a:ext>
            </a:extLst>
          </p:cNvPr>
          <p:cNvGrpSpPr/>
          <p:nvPr userDrawn="1"/>
        </p:nvGrpSpPr>
        <p:grpSpPr>
          <a:xfrm>
            <a:off x="731838" y="6144231"/>
            <a:ext cx="1083291" cy="720000"/>
            <a:chOff x="731838" y="6129338"/>
            <a:chExt cx="1083291" cy="720000"/>
          </a:xfrm>
        </p:grpSpPr>
        <p:sp>
          <p:nvSpPr>
            <p:cNvPr id="13" name="Obdélník 12">
              <a:extLst>
                <a:ext uri="{FF2B5EF4-FFF2-40B4-BE49-F238E27FC236}">
                  <a16:creationId xmlns:a16="http://schemas.microsoft.com/office/drawing/2014/main" id="{E8A2BDC4-6C43-7770-C039-87C8E274A15E}"/>
                </a:ext>
              </a:extLst>
            </p:cNvPr>
            <p:cNvSpPr/>
            <p:nvPr userDrawn="1"/>
          </p:nvSpPr>
          <p:spPr>
            <a:xfrm>
              <a:off x="731838" y="6129338"/>
              <a:ext cx="1083291"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pic>
          <p:nvPicPr>
            <p:cNvPr id="12" name="Grafický objekt 11">
              <a:extLst>
                <a:ext uri="{FF2B5EF4-FFF2-40B4-BE49-F238E27FC236}">
                  <a16:creationId xmlns:a16="http://schemas.microsoft.com/office/drawing/2014/main" id="{D42D85A1-CE0E-3796-3FB6-1A1B847697E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53637" y="6291338"/>
              <a:ext cx="639692" cy="396000"/>
            </a:xfrm>
            <a:prstGeom prst="rect">
              <a:avLst/>
            </a:prstGeom>
          </p:spPr>
        </p:pic>
      </p:grpSp>
      <p:sp>
        <p:nvSpPr>
          <p:cNvPr id="8" name="Obdélník 7">
            <a:extLst>
              <a:ext uri="{FF2B5EF4-FFF2-40B4-BE49-F238E27FC236}">
                <a16:creationId xmlns:a16="http://schemas.microsoft.com/office/drawing/2014/main" id="{F46746F9-8916-4E3E-46F8-D3D688B1AC86}"/>
              </a:ext>
            </a:extLst>
          </p:cNvPr>
          <p:cNvSpPr/>
          <p:nvPr userDrawn="1"/>
        </p:nvSpPr>
        <p:spPr>
          <a:xfrm>
            <a:off x="0" y="0"/>
            <a:ext cx="12192000"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9" name="Nadpis 1">
            <a:extLst>
              <a:ext uri="{FF2B5EF4-FFF2-40B4-BE49-F238E27FC236}">
                <a16:creationId xmlns:a16="http://schemas.microsoft.com/office/drawing/2014/main" id="{B845A84C-9B03-E5F5-E96F-C8A731070184}"/>
              </a:ext>
            </a:extLst>
          </p:cNvPr>
          <p:cNvSpPr>
            <a:spLocks noGrp="1"/>
          </p:cNvSpPr>
          <p:nvPr>
            <p:ph type="title"/>
          </p:nvPr>
        </p:nvSpPr>
        <p:spPr>
          <a:xfrm>
            <a:off x="731838" y="0"/>
            <a:ext cx="11460162" cy="720722"/>
          </a:xfrm>
        </p:spPr>
        <p:txBody>
          <a:bodyPr lIns="0">
            <a:normAutofit/>
          </a:bodyPr>
          <a:lstStyle>
            <a:lvl1pPr algn="l">
              <a:defRPr sz="2400">
                <a:solidFill>
                  <a:schemeClr val="bg1"/>
                </a:solidFill>
              </a:defRPr>
            </a:lvl1pPr>
          </a:lstStyle>
          <a:p>
            <a:r>
              <a:rPr lang="cs-CZ" dirty="0"/>
              <a:t>Kliknutím lze upravit styl.</a:t>
            </a:r>
          </a:p>
        </p:txBody>
      </p:sp>
      <p:sp>
        <p:nvSpPr>
          <p:cNvPr id="2" name="Obdélník 1">
            <a:extLst>
              <a:ext uri="{FF2B5EF4-FFF2-40B4-BE49-F238E27FC236}">
                <a16:creationId xmlns:a16="http://schemas.microsoft.com/office/drawing/2014/main" id="{ECE479D9-A951-26E0-C2EF-C43D3FCAC88B}"/>
              </a:ext>
            </a:extLst>
          </p:cNvPr>
          <p:cNvSpPr/>
          <p:nvPr userDrawn="1"/>
        </p:nvSpPr>
        <p:spPr>
          <a:xfrm>
            <a:off x="8197516" y="6144231"/>
            <a:ext cx="3994484"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5" name="Zástupný text 8">
            <a:extLst>
              <a:ext uri="{FF2B5EF4-FFF2-40B4-BE49-F238E27FC236}">
                <a16:creationId xmlns:a16="http://schemas.microsoft.com/office/drawing/2014/main" id="{BF4CF16D-F608-F5E0-D06B-61FE4F192709}"/>
              </a:ext>
            </a:extLst>
          </p:cNvPr>
          <p:cNvSpPr>
            <a:spLocks noGrp="1"/>
          </p:cNvSpPr>
          <p:nvPr>
            <p:ph type="body" sz="quarter" idx="12" hasCustomPrompt="1"/>
          </p:nvPr>
        </p:nvSpPr>
        <p:spPr>
          <a:xfrm>
            <a:off x="8197517" y="6138000"/>
            <a:ext cx="3994484" cy="719999"/>
          </a:xfrm>
        </p:spPr>
        <p:txBody>
          <a:bodyPr lIns="180000" tIns="0" rIns="180000" bIns="0" anchor="ctr">
            <a:normAutofit/>
          </a:bodyPr>
          <a:lstStyle>
            <a:lvl1pPr marL="0" indent="0" algn="r">
              <a:buNone/>
              <a:defRPr sz="16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cs-CZ" dirty="0"/>
              <a:t>Datum, www…</a:t>
            </a:r>
          </a:p>
        </p:txBody>
      </p:sp>
      <p:sp>
        <p:nvSpPr>
          <p:cNvPr id="11" name="Zástupný objekt grafu 10">
            <a:extLst>
              <a:ext uri="{FF2B5EF4-FFF2-40B4-BE49-F238E27FC236}">
                <a16:creationId xmlns:a16="http://schemas.microsoft.com/office/drawing/2014/main" id="{2CCDD7A5-4E4F-7E32-7926-F5BD6DE62066}"/>
              </a:ext>
            </a:extLst>
          </p:cNvPr>
          <p:cNvSpPr>
            <a:spLocks noGrp="1"/>
          </p:cNvSpPr>
          <p:nvPr>
            <p:ph type="chart" sz="quarter" idx="14"/>
          </p:nvPr>
        </p:nvSpPr>
        <p:spPr>
          <a:xfrm>
            <a:off x="730800" y="1416423"/>
            <a:ext cx="10728000" cy="3626903"/>
          </a:xfrm>
        </p:spPr>
        <p:txBody>
          <a:bodyPr/>
          <a:lstStyle/>
          <a:p>
            <a:endParaRPr lang="cs-CZ"/>
          </a:p>
        </p:txBody>
      </p:sp>
      <p:sp>
        <p:nvSpPr>
          <p:cNvPr id="15" name="Zástupný text 14">
            <a:extLst>
              <a:ext uri="{FF2B5EF4-FFF2-40B4-BE49-F238E27FC236}">
                <a16:creationId xmlns:a16="http://schemas.microsoft.com/office/drawing/2014/main" id="{E54CAFFC-D28A-B9D7-EF18-CE0F28879010}"/>
              </a:ext>
            </a:extLst>
          </p:cNvPr>
          <p:cNvSpPr>
            <a:spLocks noGrp="1"/>
          </p:cNvSpPr>
          <p:nvPr>
            <p:ph type="body" sz="quarter" idx="15"/>
          </p:nvPr>
        </p:nvSpPr>
        <p:spPr>
          <a:xfrm>
            <a:off x="730800" y="5186979"/>
            <a:ext cx="10728000" cy="813600"/>
          </a:xfrm>
          <a:ln w="12700">
            <a:solidFill>
              <a:schemeClr val="accent1"/>
            </a:solidFill>
          </a:ln>
        </p:spPr>
        <p:txBody>
          <a:bodyPr>
            <a:normAutofit/>
          </a:bodyPr>
          <a:lstStyle>
            <a:lvl1pPr marL="0" indent="0">
              <a:buNone/>
              <a:defRPr sz="1600"/>
            </a:lvl1pPr>
            <a:lvl2pPr marL="457200" indent="0">
              <a:buNone/>
              <a:defRPr/>
            </a:lvl2pPr>
          </a:lstStyle>
          <a:p>
            <a:pPr lvl="0"/>
            <a:r>
              <a:rPr lang="cs-CZ" dirty="0"/>
              <a:t>Po kliknutí můžete upravovat styly textu v předloze.</a:t>
            </a:r>
          </a:p>
        </p:txBody>
      </p:sp>
      <p:sp>
        <p:nvSpPr>
          <p:cNvPr id="17" name="Zástupný text 16">
            <a:extLst>
              <a:ext uri="{FF2B5EF4-FFF2-40B4-BE49-F238E27FC236}">
                <a16:creationId xmlns:a16="http://schemas.microsoft.com/office/drawing/2014/main" id="{F99509E6-390C-E171-B7E9-F370C7382F81}"/>
              </a:ext>
            </a:extLst>
          </p:cNvPr>
          <p:cNvSpPr>
            <a:spLocks noGrp="1"/>
          </p:cNvSpPr>
          <p:nvPr>
            <p:ph type="body" sz="quarter" idx="16"/>
          </p:nvPr>
        </p:nvSpPr>
        <p:spPr>
          <a:xfrm>
            <a:off x="8197516" y="955485"/>
            <a:ext cx="3261286" cy="720000"/>
          </a:xfrm>
        </p:spPr>
        <p:txBody>
          <a:bodyPr>
            <a:noAutofit/>
          </a:bodyPr>
          <a:lstStyle>
            <a:lvl1pPr marL="0" indent="0" algn="r">
              <a:buNone/>
              <a:defRPr sz="1200"/>
            </a:lvl1pPr>
          </a:lstStyle>
          <a:p>
            <a:pPr lvl="0"/>
            <a:r>
              <a:rPr lang="cs-CZ" dirty="0"/>
              <a:t>Po kliknutí můžete upravovat styly textu v předloze.</a:t>
            </a:r>
          </a:p>
        </p:txBody>
      </p:sp>
    </p:spTree>
    <p:extLst>
      <p:ext uri="{BB962C8B-B14F-4D97-AF65-F5344CB8AC3E}">
        <p14:creationId xmlns:p14="http://schemas.microsoft.com/office/powerpoint/2010/main" val="309699746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Pouze malý nadpis">
    <p:spTree>
      <p:nvGrpSpPr>
        <p:cNvPr id="1" name=""/>
        <p:cNvGrpSpPr/>
        <p:nvPr/>
      </p:nvGrpSpPr>
      <p:grpSpPr>
        <a:xfrm>
          <a:off x="0" y="0"/>
          <a:ext cx="0" cy="0"/>
          <a:chOff x="0" y="0"/>
          <a:chExt cx="0" cy="0"/>
        </a:xfrm>
      </p:grpSpPr>
      <p:grpSp>
        <p:nvGrpSpPr>
          <p:cNvPr id="6" name="Skupina 5">
            <a:extLst>
              <a:ext uri="{FF2B5EF4-FFF2-40B4-BE49-F238E27FC236}">
                <a16:creationId xmlns:a16="http://schemas.microsoft.com/office/drawing/2014/main" id="{9FA37B8F-E31B-4ED9-B938-2436AC45F8B0}"/>
              </a:ext>
            </a:extLst>
          </p:cNvPr>
          <p:cNvGrpSpPr/>
          <p:nvPr userDrawn="1"/>
        </p:nvGrpSpPr>
        <p:grpSpPr>
          <a:xfrm>
            <a:off x="731838" y="6144231"/>
            <a:ext cx="1083291" cy="720000"/>
            <a:chOff x="731838" y="6129338"/>
            <a:chExt cx="1083291" cy="720000"/>
          </a:xfrm>
        </p:grpSpPr>
        <p:sp>
          <p:nvSpPr>
            <p:cNvPr id="13" name="Obdélník 12">
              <a:extLst>
                <a:ext uri="{FF2B5EF4-FFF2-40B4-BE49-F238E27FC236}">
                  <a16:creationId xmlns:a16="http://schemas.microsoft.com/office/drawing/2014/main" id="{E8A2BDC4-6C43-7770-C039-87C8E274A15E}"/>
                </a:ext>
              </a:extLst>
            </p:cNvPr>
            <p:cNvSpPr/>
            <p:nvPr userDrawn="1"/>
          </p:nvSpPr>
          <p:spPr>
            <a:xfrm>
              <a:off x="731838" y="6129338"/>
              <a:ext cx="1083291"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pic>
          <p:nvPicPr>
            <p:cNvPr id="12" name="Grafický objekt 11">
              <a:extLst>
                <a:ext uri="{FF2B5EF4-FFF2-40B4-BE49-F238E27FC236}">
                  <a16:creationId xmlns:a16="http://schemas.microsoft.com/office/drawing/2014/main" id="{D42D85A1-CE0E-3796-3FB6-1A1B847697E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53637" y="6291338"/>
              <a:ext cx="639692" cy="396000"/>
            </a:xfrm>
            <a:prstGeom prst="rect">
              <a:avLst/>
            </a:prstGeom>
          </p:spPr>
        </p:pic>
      </p:grpSp>
      <p:sp>
        <p:nvSpPr>
          <p:cNvPr id="8" name="Obdélník 7">
            <a:extLst>
              <a:ext uri="{FF2B5EF4-FFF2-40B4-BE49-F238E27FC236}">
                <a16:creationId xmlns:a16="http://schemas.microsoft.com/office/drawing/2014/main" id="{F46746F9-8916-4E3E-46F8-D3D688B1AC86}"/>
              </a:ext>
            </a:extLst>
          </p:cNvPr>
          <p:cNvSpPr/>
          <p:nvPr userDrawn="1"/>
        </p:nvSpPr>
        <p:spPr>
          <a:xfrm>
            <a:off x="0" y="-2"/>
            <a:ext cx="12192000" cy="7286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9" name="Nadpis 1">
            <a:extLst>
              <a:ext uri="{FF2B5EF4-FFF2-40B4-BE49-F238E27FC236}">
                <a16:creationId xmlns:a16="http://schemas.microsoft.com/office/drawing/2014/main" id="{B845A84C-9B03-E5F5-E96F-C8A731070184}"/>
              </a:ext>
            </a:extLst>
          </p:cNvPr>
          <p:cNvSpPr>
            <a:spLocks noGrp="1"/>
          </p:cNvSpPr>
          <p:nvPr>
            <p:ph type="title"/>
          </p:nvPr>
        </p:nvSpPr>
        <p:spPr>
          <a:xfrm>
            <a:off x="731838" y="7940"/>
            <a:ext cx="11460162" cy="720722"/>
          </a:xfrm>
        </p:spPr>
        <p:txBody>
          <a:bodyPr lIns="0">
            <a:normAutofit/>
          </a:bodyPr>
          <a:lstStyle>
            <a:lvl1pPr algn="l">
              <a:defRPr sz="2400">
                <a:solidFill>
                  <a:schemeClr val="bg1"/>
                </a:solidFill>
              </a:defRPr>
            </a:lvl1pPr>
          </a:lstStyle>
          <a:p>
            <a:r>
              <a:rPr lang="cs-CZ" dirty="0"/>
              <a:t>Kliknutím lze upravit styl.</a:t>
            </a:r>
          </a:p>
        </p:txBody>
      </p:sp>
      <p:sp>
        <p:nvSpPr>
          <p:cNvPr id="2" name="Obdélník 1">
            <a:extLst>
              <a:ext uri="{FF2B5EF4-FFF2-40B4-BE49-F238E27FC236}">
                <a16:creationId xmlns:a16="http://schemas.microsoft.com/office/drawing/2014/main" id="{15B4E1AD-5241-BB23-6D38-68E746B8E97B}"/>
              </a:ext>
            </a:extLst>
          </p:cNvPr>
          <p:cNvSpPr/>
          <p:nvPr userDrawn="1"/>
        </p:nvSpPr>
        <p:spPr>
          <a:xfrm>
            <a:off x="8197516" y="6144231"/>
            <a:ext cx="3994484"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3" name="Zástupný text 8">
            <a:extLst>
              <a:ext uri="{FF2B5EF4-FFF2-40B4-BE49-F238E27FC236}">
                <a16:creationId xmlns:a16="http://schemas.microsoft.com/office/drawing/2014/main" id="{87B68CB9-55B6-6A8B-4827-E00145D2E5F8}"/>
              </a:ext>
            </a:extLst>
          </p:cNvPr>
          <p:cNvSpPr>
            <a:spLocks noGrp="1"/>
          </p:cNvSpPr>
          <p:nvPr>
            <p:ph type="body" sz="quarter" idx="12" hasCustomPrompt="1"/>
          </p:nvPr>
        </p:nvSpPr>
        <p:spPr>
          <a:xfrm>
            <a:off x="8197517" y="6138000"/>
            <a:ext cx="3994484" cy="719999"/>
          </a:xfrm>
        </p:spPr>
        <p:txBody>
          <a:bodyPr lIns="180000" tIns="0" rIns="180000" bIns="0" anchor="ctr">
            <a:normAutofit/>
          </a:bodyPr>
          <a:lstStyle>
            <a:lvl1pPr marL="0" indent="0" algn="r">
              <a:buNone/>
              <a:defRPr sz="16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cs-CZ" dirty="0"/>
              <a:t>Datum, www…</a:t>
            </a:r>
          </a:p>
        </p:txBody>
      </p:sp>
    </p:spTree>
    <p:extLst>
      <p:ext uri="{BB962C8B-B14F-4D97-AF65-F5344CB8AC3E}">
        <p14:creationId xmlns:p14="http://schemas.microsoft.com/office/powerpoint/2010/main" val="324778992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Obrázek, nadpis,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1DAF197-0F70-E0BF-5CA5-CDDA97864043}"/>
              </a:ext>
            </a:extLst>
          </p:cNvPr>
          <p:cNvSpPr>
            <a:spLocks noGrp="1"/>
          </p:cNvSpPr>
          <p:nvPr>
            <p:ph type="title"/>
          </p:nvPr>
        </p:nvSpPr>
        <p:spPr>
          <a:xfrm>
            <a:off x="5178393" y="365125"/>
            <a:ext cx="6281770" cy="1591757"/>
          </a:xfrm>
        </p:spPr>
        <p:txBody>
          <a:bodyPr>
            <a:normAutofit/>
          </a:bodyPr>
          <a:lstStyle>
            <a:lvl1pPr>
              <a:defRPr sz="2400"/>
            </a:lvl1pPr>
          </a:lstStyle>
          <a:p>
            <a:r>
              <a:rPr lang="cs-CZ" dirty="0"/>
              <a:t>Kliknutím lze upravit styl.</a:t>
            </a:r>
          </a:p>
        </p:txBody>
      </p:sp>
      <p:sp>
        <p:nvSpPr>
          <p:cNvPr id="3" name="Zástupný obsah 2">
            <a:extLst>
              <a:ext uri="{FF2B5EF4-FFF2-40B4-BE49-F238E27FC236}">
                <a16:creationId xmlns:a16="http://schemas.microsoft.com/office/drawing/2014/main" id="{B44F03E9-B7DD-0DB9-BE59-19B95CD65267}"/>
              </a:ext>
            </a:extLst>
          </p:cNvPr>
          <p:cNvSpPr>
            <a:spLocks noGrp="1"/>
          </p:cNvSpPr>
          <p:nvPr>
            <p:ph idx="1"/>
          </p:nvPr>
        </p:nvSpPr>
        <p:spPr>
          <a:xfrm>
            <a:off x="5178392" y="2127183"/>
            <a:ext cx="6281771" cy="3994216"/>
          </a:xfrm>
        </p:spPr>
        <p:txBody>
          <a:bodyPr/>
          <a:lstStyle/>
          <a:p>
            <a:pPr lvl="0"/>
            <a:r>
              <a:rPr lang="cs-CZ" dirty="0"/>
              <a:t>Po kliknutí můžete upravovat styly textu v předloze.</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7" name="Obdélník 6">
            <a:extLst>
              <a:ext uri="{FF2B5EF4-FFF2-40B4-BE49-F238E27FC236}">
                <a16:creationId xmlns:a16="http://schemas.microsoft.com/office/drawing/2014/main" id="{86EFECB8-37A1-1162-F90E-485C0D94B166}"/>
              </a:ext>
            </a:extLst>
          </p:cNvPr>
          <p:cNvSpPr/>
          <p:nvPr userDrawn="1"/>
        </p:nvSpPr>
        <p:spPr>
          <a:xfrm>
            <a:off x="0" y="-1"/>
            <a:ext cx="6096000" cy="36512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pic>
        <p:nvPicPr>
          <p:cNvPr id="9" name="Grafický objekt 8">
            <a:extLst>
              <a:ext uri="{FF2B5EF4-FFF2-40B4-BE49-F238E27FC236}">
                <a16:creationId xmlns:a16="http://schemas.microsoft.com/office/drawing/2014/main" id="{CBBC2331-8763-C5B2-68A1-85820DC30C6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31838" y="6273700"/>
            <a:ext cx="2196000" cy="432000"/>
          </a:xfrm>
          <a:prstGeom prst="rect">
            <a:avLst/>
          </a:prstGeom>
        </p:spPr>
      </p:pic>
      <p:sp>
        <p:nvSpPr>
          <p:cNvPr id="10" name="Zástupný symbol obrázku 18">
            <a:extLst>
              <a:ext uri="{FF2B5EF4-FFF2-40B4-BE49-F238E27FC236}">
                <a16:creationId xmlns:a16="http://schemas.microsoft.com/office/drawing/2014/main" id="{64BA727E-C5B8-3E3B-6578-64D5C90C6903}"/>
              </a:ext>
            </a:extLst>
          </p:cNvPr>
          <p:cNvSpPr>
            <a:spLocks noGrp="1"/>
          </p:cNvSpPr>
          <p:nvPr>
            <p:ph type="pic" sz="quarter" idx="11"/>
          </p:nvPr>
        </p:nvSpPr>
        <p:spPr>
          <a:xfrm>
            <a:off x="375703" y="376239"/>
            <a:ext cx="4656087" cy="5753099"/>
          </a:xfrm>
        </p:spPr>
        <p:txBody>
          <a:bodyPr/>
          <a:lstStyle/>
          <a:p>
            <a:endParaRPr lang="cs-CZ"/>
          </a:p>
        </p:txBody>
      </p:sp>
      <p:pic>
        <p:nvPicPr>
          <p:cNvPr id="12" name="Grafický objekt 11">
            <a:extLst>
              <a:ext uri="{FF2B5EF4-FFF2-40B4-BE49-F238E27FC236}">
                <a16:creationId xmlns:a16="http://schemas.microsoft.com/office/drawing/2014/main" id="{D42D85A1-CE0E-3796-3FB6-1A1B847697E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598669" y="6291700"/>
            <a:ext cx="639692" cy="396000"/>
          </a:xfrm>
          <a:prstGeom prst="rect">
            <a:avLst/>
          </a:prstGeom>
        </p:spPr>
      </p:pic>
      <p:grpSp>
        <p:nvGrpSpPr>
          <p:cNvPr id="11" name="Skupina 10">
            <a:extLst>
              <a:ext uri="{FF2B5EF4-FFF2-40B4-BE49-F238E27FC236}">
                <a16:creationId xmlns:a16="http://schemas.microsoft.com/office/drawing/2014/main" id="{A532D302-088E-4471-9A72-7AFB0B86F202}"/>
              </a:ext>
            </a:extLst>
          </p:cNvPr>
          <p:cNvGrpSpPr/>
          <p:nvPr userDrawn="1"/>
        </p:nvGrpSpPr>
        <p:grpSpPr>
          <a:xfrm>
            <a:off x="10376871" y="6144231"/>
            <a:ext cx="1083291" cy="720000"/>
            <a:chOff x="731838" y="6129338"/>
            <a:chExt cx="1083291" cy="720000"/>
          </a:xfrm>
        </p:grpSpPr>
        <p:sp>
          <p:nvSpPr>
            <p:cNvPr id="14" name="Obdélník 13">
              <a:extLst>
                <a:ext uri="{FF2B5EF4-FFF2-40B4-BE49-F238E27FC236}">
                  <a16:creationId xmlns:a16="http://schemas.microsoft.com/office/drawing/2014/main" id="{14B0CAD1-A4B6-4EA1-A166-AA5F970FC7FC}"/>
                </a:ext>
              </a:extLst>
            </p:cNvPr>
            <p:cNvSpPr/>
            <p:nvPr userDrawn="1"/>
          </p:nvSpPr>
          <p:spPr>
            <a:xfrm>
              <a:off x="731838" y="6129338"/>
              <a:ext cx="1083291"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pic>
          <p:nvPicPr>
            <p:cNvPr id="15" name="Grafický objekt 14">
              <a:extLst>
                <a:ext uri="{FF2B5EF4-FFF2-40B4-BE49-F238E27FC236}">
                  <a16:creationId xmlns:a16="http://schemas.microsoft.com/office/drawing/2014/main" id="{FFFB168F-53EC-4E7F-84B8-5230844CA98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53637" y="6291338"/>
              <a:ext cx="639692" cy="396000"/>
            </a:xfrm>
            <a:prstGeom prst="rect">
              <a:avLst/>
            </a:prstGeom>
          </p:spPr>
        </p:pic>
      </p:grpSp>
    </p:spTree>
    <p:extLst>
      <p:ext uri="{BB962C8B-B14F-4D97-AF65-F5344CB8AC3E}">
        <p14:creationId xmlns:p14="http://schemas.microsoft.com/office/powerpoint/2010/main" val="291056842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Rozdělovník">
    <p:spTree>
      <p:nvGrpSpPr>
        <p:cNvPr id="1" name=""/>
        <p:cNvGrpSpPr/>
        <p:nvPr/>
      </p:nvGrpSpPr>
      <p:grpSpPr>
        <a:xfrm>
          <a:off x="0" y="0"/>
          <a:ext cx="0" cy="0"/>
          <a:chOff x="0" y="0"/>
          <a:chExt cx="0" cy="0"/>
        </a:xfrm>
      </p:grpSpPr>
      <p:sp>
        <p:nvSpPr>
          <p:cNvPr id="8" name="Obdélník 7">
            <a:extLst>
              <a:ext uri="{FF2B5EF4-FFF2-40B4-BE49-F238E27FC236}">
                <a16:creationId xmlns:a16="http://schemas.microsoft.com/office/drawing/2014/main" id="{8A8D0CC2-172E-43C5-9C85-8F6AE990459A}"/>
              </a:ext>
            </a:extLst>
          </p:cNvPr>
          <p:cNvSpPr/>
          <p:nvPr userDrawn="1"/>
        </p:nvSpPr>
        <p:spPr>
          <a:xfrm>
            <a:off x="8177370" y="2295939"/>
            <a:ext cx="4012822" cy="22661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Nadpis 1">
            <a:extLst>
              <a:ext uri="{FF2B5EF4-FFF2-40B4-BE49-F238E27FC236}">
                <a16:creationId xmlns:a16="http://schemas.microsoft.com/office/drawing/2014/main" id="{21DAF197-0F70-E0BF-5CA5-CDDA97864043}"/>
              </a:ext>
            </a:extLst>
          </p:cNvPr>
          <p:cNvSpPr>
            <a:spLocks noGrp="1"/>
          </p:cNvSpPr>
          <p:nvPr>
            <p:ph type="title"/>
          </p:nvPr>
        </p:nvSpPr>
        <p:spPr>
          <a:xfrm>
            <a:off x="8464551" y="2779533"/>
            <a:ext cx="3438462" cy="1298934"/>
          </a:xfrm>
        </p:spPr>
        <p:txBody>
          <a:bodyPr>
            <a:normAutofit/>
          </a:bodyPr>
          <a:lstStyle>
            <a:lvl1pPr>
              <a:defRPr sz="2400">
                <a:solidFill>
                  <a:schemeClr val="bg1"/>
                </a:solidFill>
              </a:defRPr>
            </a:lvl1pPr>
          </a:lstStyle>
          <a:p>
            <a:r>
              <a:rPr lang="cs-CZ" dirty="0"/>
              <a:t>Kliknutím lze upravit styl.</a:t>
            </a:r>
          </a:p>
        </p:txBody>
      </p:sp>
      <p:sp>
        <p:nvSpPr>
          <p:cNvPr id="4" name="Obdélník 3">
            <a:extLst>
              <a:ext uri="{FF2B5EF4-FFF2-40B4-BE49-F238E27FC236}">
                <a16:creationId xmlns:a16="http://schemas.microsoft.com/office/drawing/2014/main" id="{EDE00BE3-D7A4-222E-EB1C-02362F658C8C}"/>
              </a:ext>
            </a:extLst>
          </p:cNvPr>
          <p:cNvSpPr/>
          <p:nvPr userDrawn="1"/>
        </p:nvSpPr>
        <p:spPr>
          <a:xfrm>
            <a:off x="0" y="6139116"/>
            <a:ext cx="12192000"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pic>
        <p:nvPicPr>
          <p:cNvPr id="9" name="Grafický objekt 8">
            <a:extLst>
              <a:ext uri="{FF2B5EF4-FFF2-40B4-BE49-F238E27FC236}">
                <a16:creationId xmlns:a16="http://schemas.microsoft.com/office/drawing/2014/main" id="{C76A4F77-4ECB-84D8-129C-2720D24CF32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21799" y="891024"/>
            <a:ext cx="639692" cy="396000"/>
          </a:xfrm>
          <a:prstGeom prst="rect">
            <a:avLst/>
          </a:prstGeom>
        </p:spPr>
      </p:pic>
      <p:sp>
        <p:nvSpPr>
          <p:cNvPr id="11" name="Zástupný symbol obrázku 18">
            <a:extLst>
              <a:ext uri="{FF2B5EF4-FFF2-40B4-BE49-F238E27FC236}">
                <a16:creationId xmlns:a16="http://schemas.microsoft.com/office/drawing/2014/main" id="{3E21766A-FBBC-4C6E-85A2-C511EFF7D51D}"/>
              </a:ext>
            </a:extLst>
          </p:cNvPr>
          <p:cNvSpPr>
            <a:spLocks noGrp="1"/>
          </p:cNvSpPr>
          <p:nvPr>
            <p:ph type="pic" sz="quarter" idx="11"/>
          </p:nvPr>
        </p:nvSpPr>
        <p:spPr>
          <a:xfrm>
            <a:off x="0" y="2295939"/>
            <a:ext cx="7983110" cy="2266122"/>
          </a:xfrm>
        </p:spPr>
        <p:txBody>
          <a:bodyPr/>
          <a:lstStyle/>
          <a:p>
            <a:endParaRPr lang="cs-CZ" dirty="0"/>
          </a:p>
        </p:txBody>
      </p:sp>
      <p:sp>
        <p:nvSpPr>
          <p:cNvPr id="15" name="Obdélník 14">
            <a:extLst>
              <a:ext uri="{FF2B5EF4-FFF2-40B4-BE49-F238E27FC236}">
                <a16:creationId xmlns:a16="http://schemas.microsoft.com/office/drawing/2014/main" id="{6E3075EE-18D4-417E-80DB-D5BF64468159}"/>
              </a:ext>
            </a:extLst>
          </p:cNvPr>
          <p:cNvSpPr/>
          <p:nvPr userDrawn="1"/>
        </p:nvSpPr>
        <p:spPr>
          <a:xfrm>
            <a:off x="0" y="-1"/>
            <a:ext cx="4014630" cy="237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grpSp>
        <p:nvGrpSpPr>
          <p:cNvPr id="16" name="Skupina 15">
            <a:extLst>
              <a:ext uri="{FF2B5EF4-FFF2-40B4-BE49-F238E27FC236}">
                <a16:creationId xmlns:a16="http://schemas.microsoft.com/office/drawing/2014/main" id="{0450FF12-E7BA-4DF6-902C-B4384B676060}"/>
              </a:ext>
            </a:extLst>
          </p:cNvPr>
          <p:cNvGrpSpPr/>
          <p:nvPr userDrawn="1"/>
        </p:nvGrpSpPr>
        <p:grpSpPr>
          <a:xfrm>
            <a:off x="1645" y="475199"/>
            <a:ext cx="1080000" cy="720000"/>
            <a:chOff x="0" y="475199"/>
            <a:chExt cx="1080000" cy="720000"/>
          </a:xfrm>
        </p:grpSpPr>
        <p:sp>
          <p:nvSpPr>
            <p:cNvPr id="17" name="Obdélník 16">
              <a:extLst>
                <a:ext uri="{FF2B5EF4-FFF2-40B4-BE49-F238E27FC236}">
                  <a16:creationId xmlns:a16="http://schemas.microsoft.com/office/drawing/2014/main" id="{C460BFFC-102B-41D0-BE0E-05968B89F6B9}"/>
                </a:ext>
              </a:extLst>
            </p:cNvPr>
            <p:cNvSpPr/>
            <p:nvPr userDrawn="1"/>
          </p:nvSpPr>
          <p:spPr>
            <a:xfrm>
              <a:off x="0" y="475199"/>
              <a:ext cx="1080000"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pic>
          <p:nvPicPr>
            <p:cNvPr id="18" name="Grafický objekt 17">
              <a:extLst>
                <a:ext uri="{FF2B5EF4-FFF2-40B4-BE49-F238E27FC236}">
                  <a16:creationId xmlns:a16="http://schemas.microsoft.com/office/drawing/2014/main" id="{58231576-C339-4388-9256-52393BBA3A2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20154" y="637199"/>
              <a:ext cx="639692" cy="396000"/>
            </a:xfrm>
            <a:prstGeom prst="rect">
              <a:avLst/>
            </a:prstGeom>
          </p:spPr>
        </p:pic>
      </p:grpSp>
      <p:sp>
        <p:nvSpPr>
          <p:cNvPr id="3" name="Obdélník 2">
            <a:extLst>
              <a:ext uri="{FF2B5EF4-FFF2-40B4-BE49-F238E27FC236}">
                <a16:creationId xmlns:a16="http://schemas.microsoft.com/office/drawing/2014/main" id="{00F74BD2-D76A-7DEB-05F3-9CF402FFD6A8}"/>
              </a:ext>
            </a:extLst>
          </p:cNvPr>
          <p:cNvSpPr/>
          <p:nvPr userDrawn="1"/>
        </p:nvSpPr>
        <p:spPr>
          <a:xfrm>
            <a:off x="8197516" y="6144231"/>
            <a:ext cx="3994484"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Tree>
    <p:extLst>
      <p:ext uri="{BB962C8B-B14F-4D97-AF65-F5344CB8AC3E}">
        <p14:creationId xmlns:p14="http://schemas.microsoft.com/office/powerpoint/2010/main" val="326919122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Prázdný">
    <p:spTree>
      <p:nvGrpSpPr>
        <p:cNvPr id="1" name=""/>
        <p:cNvGrpSpPr/>
        <p:nvPr/>
      </p:nvGrpSpPr>
      <p:grpSpPr>
        <a:xfrm>
          <a:off x="0" y="0"/>
          <a:ext cx="0" cy="0"/>
          <a:chOff x="0" y="0"/>
          <a:chExt cx="0" cy="0"/>
        </a:xfrm>
      </p:grpSpPr>
      <p:sp>
        <p:nvSpPr>
          <p:cNvPr id="3" name="Obdélník 2">
            <a:extLst>
              <a:ext uri="{FF2B5EF4-FFF2-40B4-BE49-F238E27FC236}">
                <a16:creationId xmlns:a16="http://schemas.microsoft.com/office/drawing/2014/main" id="{50920DF6-24B2-4278-BD94-C81EE0F4F2CF}"/>
              </a:ext>
            </a:extLst>
          </p:cNvPr>
          <p:cNvSpPr/>
          <p:nvPr userDrawn="1"/>
        </p:nvSpPr>
        <p:spPr>
          <a:xfrm>
            <a:off x="0" y="0"/>
            <a:ext cx="12192000" cy="237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Tree>
    <p:extLst>
      <p:ext uri="{BB962C8B-B14F-4D97-AF65-F5344CB8AC3E}">
        <p14:creationId xmlns:p14="http://schemas.microsoft.com/office/powerpoint/2010/main" val="49629378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Nadpis a obsah">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623392" y="980729"/>
            <a:ext cx="10944000" cy="4824537"/>
          </a:xfrm>
        </p:spPr>
        <p:txBody>
          <a:bodyPr/>
          <a:lstStyle>
            <a:lvl1pPr>
              <a:defRPr b="1">
                <a:solidFill>
                  <a:schemeClr val="tx2"/>
                </a:solidFill>
              </a:defRPr>
            </a:lvl1pPr>
            <a:lvl2pPr>
              <a:defRPr>
                <a:solidFill>
                  <a:schemeClr val="tx1"/>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cs-CZ" dirty="0"/>
              <a:t>Kliknutím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7" name="Nadpis 1"/>
          <p:cNvSpPr>
            <a:spLocks noGrp="1"/>
          </p:cNvSpPr>
          <p:nvPr>
            <p:ph type="title" hasCustomPrompt="1"/>
          </p:nvPr>
        </p:nvSpPr>
        <p:spPr>
          <a:xfrm>
            <a:off x="623392" y="260648"/>
            <a:ext cx="10945216" cy="648072"/>
          </a:xfrm>
          <a:prstGeom prst="rect">
            <a:avLst/>
          </a:prstGeom>
        </p:spPr>
        <p:txBody>
          <a:bodyPr anchor="ctr"/>
          <a:lstStyle>
            <a:lvl1pPr algn="l">
              <a:defRPr sz="3200" b="1">
                <a:solidFill>
                  <a:srgbClr val="DA2B46"/>
                </a:solidFill>
              </a:defRPr>
            </a:lvl1pPr>
          </a:lstStyle>
          <a:p>
            <a:r>
              <a:rPr lang="cs-CZ" dirty="0"/>
              <a:t>KLIKNUTÍM LZE UPRAVIT STYL.</a:t>
            </a:r>
          </a:p>
        </p:txBody>
      </p:sp>
      <p:sp>
        <p:nvSpPr>
          <p:cNvPr id="8" name="Zástupný symbol pro datum 3"/>
          <p:cNvSpPr>
            <a:spLocks noGrp="1"/>
          </p:cNvSpPr>
          <p:nvPr>
            <p:ph type="dt" sz="half" idx="2"/>
          </p:nvPr>
        </p:nvSpPr>
        <p:spPr>
          <a:xfrm>
            <a:off x="482985" y="6070626"/>
            <a:ext cx="1200000" cy="203079"/>
          </a:xfrm>
          <a:prstGeom prst="rect">
            <a:avLst/>
          </a:prstGeom>
        </p:spPr>
        <p:txBody>
          <a:bodyPr anchor="ctr"/>
          <a:lstStyle>
            <a:lvl1pPr>
              <a:defRPr sz="1050"/>
            </a:lvl1pPr>
          </a:lstStyle>
          <a:p>
            <a:fld id="{E4EC567F-E7DA-47BB-AEB1-9930A46F27B5}" type="datetimeFigureOut">
              <a:rPr lang="cs-CZ" smtClean="0"/>
              <a:pPr/>
              <a:t>15.08.2025</a:t>
            </a:fld>
            <a:endParaRPr lang="cs-CZ" dirty="0"/>
          </a:p>
        </p:txBody>
      </p:sp>
      <p:sp>
        <p:nvSpPr>
          <p:cNvPr id="12" name="Zástupný symbol pro zápatí 4"/>
          <p:cNvSpPr>
            <a:spLocks noGrp="1"/>
          </p:cNvSpPr>
          <p:nvPr>
            <p:ph type="ftr" sz="quarter" idx="3"/>
          </p:nvPr>
        </p:nvSpPr>
        <p:spPr>
          <a:xfrm>
            <a:off x="1843915" y="6068291"/>
            <a:ext cx="8403411" cy="193324"/>
          </a:xfrm>
          <a:prstGeom prst="rect">
            <a:avLst/>
          </a:prstGeom>
        </p:spPr>
        <p:txBody>
          <a:bodyPr anchor="ctr"/>
          <a:lstStyle>
            <a:lvl1pPr algn="ctr">
              <a:defRPr sz="1050"/>
            </a:lvl1pPr>
          </a:lstStyle>
          <a:p>
            <a:endParaRPr lang="cs-CZ" dirty="0"/>
          </a:p>
        </p:txBody>
      </p:sp>
      <p:sp>
        <p:nvSpPr>
          <p:cNvPr id="13" name="Zástupný symbol pro číslo snímku 5"/>
          <p:cNvSpPr>
            <a:spLocks noGrp="1"/>
          </p:cNvSpPr>
          <p:nvPr>
            <p:ph type="sldNum" sz="quarter" idx="4"/>
          </p:nvPr>
        </p:nvSpPr>
        <p:spPr>
          <a:xfrm>
            <a:off x="10408541" y="6065805"/>
            <a:ext cx="1200000" cy="211101"/>
          </a:xfrm>
          <a:prstGeom prst="rect">
            <a:avLst/>
          </a:prstGeom>
        </p:spPr>
        <p:txBody>
          <a:bodyPr anchor="ctr"/>
          <a:lstStyle>
            <a:lvl1pPr algn="r">
              <a:defRPr sz="1050"/>
            </a:lvl1pPr>
          </a:lstStyle>
          <a:p>
            <a:fld id="{84C9401D-42AF-4231-A83B-9F6747628248}" type="slidenum">
              <a:rPr lang="cs-CZ" smtClean="0"/>
              <a:pPr/>
              <a:t>‹#›</a:t>
            </a:fld>
            <a:endParaRPr lang="cs-CZ" dirty="0"/>
          </a:p>
        </p:txBody>
      </p:sp>
    </p:spTree>
    <p:extLst>
      <p:ext uri="{BB962C8B-B14F-4D97-AF65-F5344CB8AC3E}">
        <p14:creationId xmlns:p14="http://schemas.microsoft.com/office/powerpoint/2010/main" val="204467623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Úvodní snímek s EU">
    <p:spTree>
      <p:nvGrpSpPr>
        <p:cNvPr id="1" name=""/>
        <p:cNvGrpSpPr/>
        <p:nvPr/>
      </p:nvGrpSpPr>
      <p:grpSpPr>
        <a:xfrm>
          <a:off x="0" y="0"/>
          <a:ext cx="0" cy="0"/>
          <a:chOff x="0" y="0"/>
          <a:chExt cx="0" cy="0"/>
        </a:xfrm>
      </p:grpSpPr>
      <p:sp>
        <p:nvSpPr>
          <p:cNvPr id="15" name="Obdélník 14">
            <a:extLst>
              <a:ext uri="{FF2B5EF4-FFF2-40B4-BE49-F238E27FC236}">
                <a16:creationId xmlns:a16="http://schemas.microsoft.com/office/drawing/2014/main" id="{A4B6F62C-6941-C1AA-2861-2912C0F7E8D1}"/>
              </a:ext>
            </a:extLst>
          </p:cNvPr>
          <p:cNvSpPr/>
          <p:nvPr userDrawn="1"/>
        </p:nvSpPr>
        <p:spPr>
          <a:xfrm>
            <a:off x="0" y="446423"/>
            <a:ext cx="4014000" cy="94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3" name="Podnadpis 2">
            <a:extLst>
              <a:ext uri="{FF2B5EF4-FFF2-40B4-BE49-F238E27FC236}">
                <a16:creationId xmlns:a16="http://schemas.microsoft.com/office/drawing/2014/main" id="{0F21DCDB-F1EB-1E1C-315D-D1C0C86AC8D5}"/>
              </a:ext>
            </a:extLst>
          </p:cNvPr>
          <p:cNvSpPr>
            <a:spLocks noGrp="1"/>
          </p:cNvSpPr>
          <p:nvPr>
            <p:ph type="subTitle" idx="1"/>
          </p:nvPr>
        </p:nvSpPr>
        <p:spPr>
          <a:xfrm>
            <a:off x="4008438" y="5526157"/>
            <a:ext cx="7451726" cy="479685"/>
          </a:xfrm>
        </p:spPr>
        <p:txBody>
          <a:bodyPr lIns="0">
            <a:normAutofit/>
          </a:bodyPr>
          <a:lstStyle>
            <a:lvl1pPr marL="0" indent="0" algn="l">
              <a:buNone/>
              <a:defRPr sz="1800" b="1">
                <a:latin typeface="+mn-lt"/>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endParaRPr lang="cs-CZ" dirty="0"/>
          </a:p>
        </p:txBody>
      </p:sp>
      <p:sp>
        <p:nvSpPr>
          <p:cNvPr id="12" name="Obdélník 11">
            <a:extLst>
              <a:ext uri="{FF2B5EF4-FFF2-40B4-BE49-F238E27FC236}">
                <a16:creationId xmlns:a16="http://schemas.microsoft.com/office/drawing/2014/main" id="{465C2995-4096-1BF2-0903-15EDC1EDC11A}"/>
              </a:ext>
            </a:extLst>
          </p:cNvPr>
          <p:cNvSpPr/>
          <p:nvPr userDrawn="1"/>
        </p:nvSpPr>
        <p:spPr>
          <a:xfrm>
            <a:off x="8177370" y="1836751"/>
            <a:ext cx="4012822" cy="226612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5" name="Obdélník 4">
            <a:extLst>
              <a:ext uri="{FF2B5EF4-FFF2-40B4-BE49-F238E27FC236}">
                <a16:creationId xmlns:a16="http://schemas.microsoft.com/office/drawing/2014/main" id="{6A8EF0F6-43FB-AB07-A428-311BF2B830A0}"/>
              </a:ext>
            </a:extLst>
          </p:cNvPr>
          <p:cNvSpPr/>
          <p:nvPr userDrawn="1"/>
        </p:nvSpPr>
        <p:spPr>
          <a:xfrm>
            <a:off x="4008438" y="6139116"/>
            <a:ext cx="8183562"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19" name="Zástupný symbol obrázku 18">
            <a:extLst>
              <a:ext uri="{FF2B5EF4-FFF2-40B4-BE49-F238E27FC236}">
                <a16:creationId xmlns:a16="http://schemas.microsoft.com/office/drawing/2014/main" id="{C4A030DE-C0D0-6499-028F-4647C435540B}"/>
              </a:ext>
            </a:extLst>
          </p:cNvPr>
          <p:cNvSpPr>
            <a:spLocks noGrp="1"/>
          </p:cNvSpPr>
          <p:nvPr>
            <p:ph type="pic" sz="quarter" idx="11"/>
          </p:nvPr>
        </p:nvSpPr>
        <p:spPr>
          <a:xfrm>
            <a:off x="0" y="1836751"/>
            <a:ext cx="7983110" cy="2263455"/>
          </a:xfrm>
        </p:spPr>
        <p:txBody>
          <a:bodyPr/>
          <a:lstStyle/>
          <a:p>
            <a:r>
              <a:rPr lang="cs-CZ"/>
              <a:t>Kliknutím na ikonu přidáte obrázek.</a:t>
            </a:r>
            <a:endParaRPr lang="cs-CZ" dirty="0"/>
          </a:p>
        </p:txBody>
      </p:sp>
      <p:pic>
        <p:nvPicPr>
          <p:cNvPr id="14" name="Grafický objekt 13">
            <a:extLst>
              <a:ext uri="{FF2B5EF4-FFF2-40B4-BE49-F238E27FC236}">
                <a16:creationId xmlns:a16="http://schemas.microsoft.com/office/drawing/2014/main" id="{30899DF3-D5C2-842C-B4A1-DFEEDF206D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45298" y="612023"/>
            <a:ext cx="2723404" cy="612000"/>
          </a:xfrm>
          <a:prstGeom prst="rect">
            <a:avLst/>
          </a:prstGeom>
        </p:spPr>
      </p:pic>
      <p:pic>
        <p:nvPicPr>
          <p:cNvPr id="6" name="Grafický objekt 5">
            <a:extLst>
              <a:ext uri="{FF2B5EF4-FFF2-40B4-BE49-F238E27FC236}">
                <a16:creationId xmlns:a16="http://schemas.microsoft.com/office/drawing/2014/main" id="{3749D040-5D15-041A-FB68-6E29C34EF8E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913144" y="2669170"/>
            <a:ext cx="2541274" cy="601284"/>
          </a:xfrm>
          <a:prstGeom prst="rect">
            <a:avLst/>
          </a:prstGeom>
        </p:spPr>
      </p:pic>
      <p:sp>
        <p:nvSpPr>
          <p:cNvPr id="11" name="TextovéPole 10">
            <a:extLst>
              <a:ext uri="{FF2B5EF4-FFF2-40B4-BE49-F238E27FC236}">
                <a16:creationId xmlns:a16="http://schemas.microsoft.com/office/drawing/2014/main" id="{40E2EF12-A587-7B4E-A1D6-438C8ADCA438}"/>
              </a:ext>
            </a:extLst>
          </p:cNvPr>
          <p:cNvSpPr txBox="1"/>
          <p:nvPr userDrawn="1"/>
        </p:nvSpPr>
        <p:spPr>
          <a:xfrm>
            <a:off x="4010400" y="6313334"/>
            <a:ext cx="1664348" cy="369332"/>
          </a:xfrm>
          <a:prstGeom prst="rect">
            <a:avLst/>
          </a:prstGeom>
          <a:noFill/>
        </p:spPr>
        <p:txBody>
          <a:bodyPr wrap="square" lIns="180000" rtlCol="0" anchor="ctr">
            <a:spAutoFit/>
          </a:bodyPr>
          <a:lstStyle/>
          <a:p>
            <a:r>
              <a:rPr lang="cs-CZ" dirty="0">
                <a:solidFill>
                  <a:schemeClr val="bg1"/>
                </a:solidFill>
                <a:latin typeface="Arial" panose="020B0604020202020204" pitchFamily="34" charset="0"/>
                <a:cs typeface="Arial" panose="020B0604020202020204" pitchFamily="34" charset="0"/>
              </a:rPr>
              <a:t>nsc.uzis.cz</a:t>
            </a:r>
          </a:p>
        </p:txBody>
      </p:sp>
      <p:sp>
        <p:nvSpPr>
          <p:cNvPr id="4" name="Nadpis 1">
            <a:extLst>
              <a:ext uri="{FF2B5EF4-FFF2-40B4-BE49-F238E27FC236}">
                <a16:creationId xmlns:a16="http://schemas.microsoft.com/office/drawing/2014/main" id="{5FC09959-B600-6AF0-10A7-511F0A0CE69B}"/>
              </a:ext>
            </a:extLst>
          </p:cNvPr>
          <p:cNvSpPr>
            <a:spLocks noGrp="1"/>
          </p:cNvSpPr>
          <p:nvPr>
            <p:ph type="ctrTitle"/>
          </p:nvPr>
        </p:nvSpPr>
        <p:spPr>
          <a:xfrm>
            <a:off x="645298" y="4102873"/>
            <a:ext cx="10814865" cy="1290010"/>
          </a:xfrm>
        </p:spPr>
        <p:txBody>
          <a:bodyPr lIns="0" anchor="b">
            <a:normAutofit/>
          </a:bodyPr>
          <a:lstStyle>
            <a:lvl1pPr algn="l">
              <a:defRPr sz="3600" b="0" cap="all" baseline="0">
                <a:latin typeface="+mj-lt"/>
                <a:cs typeface="Arial" panose="020B0604020202020204" pitchFamily="34" charset="0"/>
              </a:defRPr>
            </a:lvl1pPr>
          </a:lstStyle>
          <a:p>
            <a:r>
              <a:rPr lang="cs-CZ"/>
              <a:t>Kliknutím lze upravit styl.</a:t>
            </a:r>
            <a:endParaRPr lang="cs-CZ" dirty="0"/>
          </a:p>
        </p:txBody>
      </p:sp>
      <p:sp>
        <p:nvSpPr>
          <p:cNvPr id="9" name="Zástupný text 8">
            <a:extLst>
              <a:ext uri="{FF2B5EF4-FFF2-40B4-BE49-F238E27FC236}">
                <a16:creationId xmlns:a16="http://schemas.microsoft.com/office/drawing/2014/main" id="{5936000F-1CA5-4A28-D084-2EDC710BE59D}"/>
              </a:ext>
            </a:extLst>
          </p:cNvPr>
          <p:cNvSpPr>
            <a:spLocks noGrp="1"/>
          </p:cNvSpPr>
          <p:nvPr>
            <p:ph type="body" sz="quarter" idx="12" hasCustomPrompt="1"/>
          </p:nvPr>
        </p:nvSpPr>
        <p:spPr>
          <a:xfrm>
            <a:off x="8177370" y="6141783"/>
            <a:ext cx="1664348" cy="720000"/>
          </a:xfrm>
        </p:spPr>
        <p:txBody>
          <a:bodyPr lIns="0" tIns="0" rIns="0" bIns="0" anchor="ctr">
            <a:normAutofit/>
          </a:bodyPr>
          <a:lstStyle>
            <a:lvl1pPr marL="0" indent="0" algn="ctr">
              <a:buNone/>
              <a:defRPr sz="16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cs-CZ" dirty="0"/>
              <a:t>Datum</a:t>
            </a:r>
          </a:p>
        </p:txBody>
      </p:sp>
      <p:pic>
        <p:nvPicPr>
          <p:cNvPr id="13" name="Grafický objekt 12">
            <a:extLst>
              <a:ext uri="{FF2B5EF4-FFF2-40B4-BE49-F238E27FC236}">
                <a16:creationId xmlns:a16="http://schemas.microsoft.com/office/drawing/2014/main" id="{2A29C3ED-4266-C769-2ADF-B8282F4D3F8C}"/>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859729" y="6258886"/>
            <a:ext cx="600434" cy="394691"/>
          </a:xfrm>
          <a:prstGeom prst="rect">
            <a:avLst/>
          </a:prstGeom>
        </p:spPr>
      </p:pic>
    </p:spTree>
    <p:extLst>
      <p:ext uri="{BB962C8B-B14F-4D97-AF65-F5344CB8AC3E}">
        <p14:creationId xmlns:p14="http://schemas.microsoft.com/office/powerpoint/2010/main" val="1610320120"/>
      </p:ext>
    </p:extLst>
  </p:cSld>
  <p:clrMapOvr>
    <a:masterClrMapping/>
  </p:clrMapOvr>
  <p:extLst>
    <p:ext uri="{DCECCB84-F9BA-43D5-87BE-67443E8EF086}">
      <p15:sldGuideLst xmlns:p15="http://schemas.microsoft.com/office/powerpoint/2012/main">
        <p15:guide id="1" orient="horz" pos="2160">
          <p15:clr>
            <a:srgbClr val="FBAE40"/>
          </p15:clr>
        </p15:guide>
        <p15:guide id="3" pos="2525">
          <p15:clr>
            <a:srgbClr val="FBAE40"/>
          </p15:clr>
        </p15:guide>
        <p15:guide id="6" pos="393">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Úvodní snímek bez EU">
    <p:spTree>
      <p:nvGrpSpPr>
        <p:cNvPr id="1" name=""/>
        <p:cNvGrpSpPr/>
        <p:nvPr/>
      </p:nvGrpSpPr>
      <p:grpSpPr>
        <a:xfrm>
          <a:off x="0" y="0"/>
          <a:ext cx="0" cy="0"/>
          <a:chOff x="0" y="0"/>
          <a:chExt cx="0" cy="0"/>
        </a:xfrm>
      </p:grpSpPr>
      <p:sp>
        <p:nvSpPr>
          <p:cNvPr id="8" name="Obdélník 7">
            <a:extLst>
              <a:ext uri="{FF2B5EF4-FFF2-40B4-BE49-F238E27FC236}">
                <a16:creationId xmlns:a16="http://schemas.microsoft.com/office/drawing/2014/main" id="{B0EA1196-9961-0CE1-CDDC-BC0A0A831348}"/>
              </a:ext>
            </a:extLst>
          </p:cNvPr>
          <p:cNvSpPr/>
          <p:nvPr userDrawn="1"/>
        </p:nvSpPr>
        <p:spPr>
          <a:xfrm>
            <a:off x="8179177" y="1836751"/>
            <a:ext cx="4012822" cy="226612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0" name="Obdélník 9">
            <a:extLst>
              <a:ext uri="{FF2B5EF4-FFF2-40B4-BE49-F238E27FC236}">
                <a16:creationId xmlns:a16="http://schemas.microsoft.com/office/drawing/2014/main" id="{E1C24FCE-B5F4-1607-CE4C-7BB985D4D69C}"/>
              </a:ext>
            </a:extLst>
          </p:cNvPr>
          <p:cNvSpPr/>
          <p:nvPr userDrawn="1"/>
        </p:nvSpPr>
        <p:spPr>
          <a:xfrm>
            <a:off x="4008438" y="6139116"/>
            <a:ext cx="8183561"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11" name="Zástupný symbol obrázku 18">
            <a:extLst>
              <a:ext uri="{FF2B5EF4-FFF2-40B4-BE49-F238E27FC236}">
                <a16:creationId xmlns:a16="http://schemas.microsoft.com/office/drawing/2014/main" id="{99B66AE2-A041-66B4-7E5D-3FA96F036370}"/>
              </a:ext>
            </a:extLst>
          </p:cNvPr>
          <p:cNvSpPr>
            <a:spLocks noGrp="1"/>
          </p:cNvSpPr>
          <p:nvPr>
            <p:ph type="pic" sz="quarter" idx="11"/>
          </p:nvPr>
        </p:nvSpPr>
        <p:spPr>
          <a:xfrm>
            <a:off x="0" y="1836751"/>
            <a:ext cx="7983110" cy="2266122"/>
          </a:xfrm>
        </p:spPr>
        <p:txBody>
          <a:bodyPr/>
          <a:lstStyle/>
          <a:p>
            <a:r>
              <a:rPr lang="cs-CZ"/>
              <a:t>Kliknutím na ikonu přidáte obrázek.</a:t>
            </a:r>
            <a:endParaRPr lang="cs-CZ" dirty="0"/>
          </a:p>
        </p:txBody>
      </p:sp>
      <p:pic>
        <p:nvPicPr>
          <p:cNvPr id="16" name="Grafický objekt 15">
            <a:extLst>
              <a:ext uri="{FF2B5EF4-FFF2-40B4-BE49-F238E27FC236}">
                <a16:creationId xmlns:a16="http://schemas.microsoft.com/office/drawing/2014/main" id="{399E5915-F9E2-ACE2-F920-86F9D94E3FA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913144" y="2669170"/>
            <a:ext cx="2541274" cy="601284"/>
          </a:xfrm>
          <a:prstGeom prst="rect">
            <a:avLst/>
          </a:prstGeom>
        </p:spPr>
      </p:pic>
      <p:sp>
        <p:nvSpPr>
          <p:cNvPr id="18" name="Obdélník 17">
            <a:extLst>
              <a:ext uri="{FF2B5EF4-FFF2-40B4-BE49-F238E27FC236}">
                <a16:creationId xmlns:a16="http://schemas.microsoft.com/office/drawing/2014/main" id="{464757BA-A864-68A5-98E0-EE29537C5C23}"/>
              </a:ext>
            </a:extLst>
          </p:cNvPr>
          <p:cNvSpPr/>
          <p:nvPr userDrawn="1"/>
        </p:nvSpPr>
        <p:spPr>
          <a:xfrm>
            <a:off x="0" y="898082"/>
            <a:ext cx="4012822" cy="4729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20" name="Zástupný text 8">
            <a:extLst>
              <a:ext uri="{FF2B5EF4-FFF2-40B4-BE49-F238E27FC236}">
                <a16:creationId xmlns:a16="http://schemas.microsoft.com/office/drawing/2014/main" id="{E376B32F-E5DE-DC67-38D4-9F6BC06AA3D5}"/>
              </a:ext>
            </a:extLst>
          </p:cNvPr>
          <p:cNvSpPr>
            <a:spLocks noGrp="1"/>
          </p:cNvSpPr>
          <p:nvPr>
            <p:ph type="body" sz="quarter" idx="12" hasCustomPrompt="1"/>
          </p:nvPr>
        </p:nvSpPr>
        <p:spPr>
          <a:xfrm>
            <a:off x="2652193" y="898082"/>
            <a:ext cx="1341659" cy="472912"/>
          </a:xfrm>
        </p:spPr>
        <p:txBody>
          <a:bodyPr lIns="0" tIns="0" rIns="180000" bIns="0" anchor="ctr">
            <a:normAutofit/>
          </a:bodyPr>
          <a:lstStyle>
            <a:lvl1pPr marL="0" indent="0" algn="r">
              <a:buNone/>
              <a:defRPr sz="16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cs-CZ" dirty="0"/>
              <a:t>Datum</a:t>
            </a:r>
          </a:p>
        </p:txBody>
      </p:sp>
      <p:sp>
        <p:nvSpPr>
          <p:cNvPr id="21" name="Podnadpis 2">
            <a:extLst>
              <a:ext uri="{FF2B5EF4-FFF2-40B4-BE49-F238E27FC236}">
                <a16:creationId xmlns:a16="http://schemas.microsoft.com/office/drawing/2014/main" id="{F4C776B3-4CCE-A58A-F1D7-0A28E6CF083E}"/>
              </a:ext>
            </a:extLst>
          </p:cNvPr>
          <p:cNvSpPr>
            <a:spLocks noGrp="1"/>
          </p:cNvSpPr>
          <p:nvPr>
            <p:ph type="subTitle" idx="1"/>
          </p:nvPr>
        </p:nvSpPr>
        <p:spPr>
          <a:xfrm>
            <a:off x="4010400" y="5526157"/>
            <a:ext cx="7476890" cy="479685"/>
          </a:xfrm>
        </p:spPr>
        <p:txBody>
          <a:bodyPr lIns="0">
            <a:normAutofit/>
          </a:bodyPr>
          <a:lstStyle>
            <a:lvl1pPr marL="0" indent="0" algn="l">
              <a:buNone/>
              <a:defRPr sz="1800" b="1">
                <a:latin typeface="+mn-lt"/>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endParaRPr lang="cs-CZ" dirty="0"/>
          </a:p>
        </p:txBody>
      </p:sp>
      <p:sp>
        <p:nvSpPr>
          <p:cNvPr id="22" name="Nadpis 1">
            <a:extLst>
              <a:ext uri="{FF2B5EF4-FFF2-40B4-BE49-F238E27FC236}">
                <a16:creationId xmlns:a16="http://schemas.microsoft.com/office/drawing/2014/main" id="{EB6D2B52-8FDF-959F-1993-F3A38DC7CD5B}"/>
              </a:ext>
            </a:extLst>
          </p:cNvPr>
          <p:cNvSpPr>
            <a:spLocks noGrp="1"/>
          </p:cNvSpPr>
          <p:nvPr>
            <p:ph type="ctrTitle"/>
          </p:nvPr>
        </p:nvSpPr>
        <p:spPr>
          <a:xfrm>
            <a:off x="645298" y="4102873"/>
            <a:ext cx="11140867" cy="1290010"/>
          </a:xfrm>
        </p:spPr>
        <p:txBody>
          <a:bodyPr lIns="0" anchor="b">
            <a:normAutofit/>
          </a:bodyPr>
          <a:lstStyle>
            <a:lvl1pPr algn="l">
              <a:defRPr sz="3600" b="0" cap="all" baseline="0">
                <a:latin typeface="+mj-lt"/>
                <a:cs typeface="Arial" panose="020B0604020202020204" pitchFamily="34" charset="0"/>
              </a:defRPr>
            </a:lvl1pPr>
          </a:lstStyle>
          <a:p>
            <a:r>
              <a:rPr lang="cs-CZ"/>
              <a:t>Kliknutím lze upravit styl.</a:t>
            </a:r>
            <a:endParaRPr lang="cs-CZ" dirty="0"/>
          </a:p>
        </p:txBody>
      </p:sp>
      <p:sp>
        <p:nvSpPr>
          <p:cNvPr id="2" name="TextovéPole 1">
            <a:extLst>
              <a:ext uri="{FF2B5EF4-FFF2-40B4-BE49-F238E27FC236}">
                <a16:creationId xmlns:a16="http://schemas.microsoft.com/office/drawing/2014/main" id="{A8206657-5283-91B4-9056-621C120F4230}"/>
              </a:ext>
            </a:extLst>
          </p:cNvPr>
          <p:cNvSpPr txBox="1"/>
          <p:nvPr userDrawn="1"/>
        </p:nvSpPr>
        <p:spPr>
          <a:xfrm>
            <a:off x="4008439" y="6314450"/>
            <a:ext cx="1696075" cy="369332"/>
          </a:xfrm>
          <a:prstGeom prst="rect">
            <a:avLst/>
          </a:prstGeom>
          <a:noFill/>
        </p:spPr>
        <p:txBody>
          <a:bodyPr wrap="square" lIns="180000" rtlCol="0" anchor="ctr">
            <a:spAutoFit/>
          </a:bodyPr>
          <a:lstStyle/>
          <a:p>
            <a:pPr algn="l"/>
            <a:r>
              <a:rPr lang="cs-CZ" dirty="0">
                <a:solidFill>
                  <a:schemeClr val="bg1"/>
                </a:solidFill>
                <a:latin typeface="Arial" panose="020B0604020202020204" pitchFamily="34" charset="0"/>
                <a:cs typeface="Arial" panose="020B0604020202020204" pitchFamily="34" charset="0"/>
              </a:rPr>
              <a:t>nsc.uzis.cz</a:t>
            </a:r>
          </a:p>
        </p:txBody>
      </p:sp>
      <p:pic>
        <p:nvPicPr>
          <p:cNvPr id="4" name="Grafický objekt 3">
            <a:extLst>
              <a:ext uri="{FF2B5EF4-FFF2-40B4-BE49-F238E27FC236}">
                <a16:creationId xmlns:a16="http://schemas.microsoft.com/office/drawing/2014/main" id="{69BBAC43-9371-0D6C-6534-F261C966CC4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859729" y="6258886"/>
            <a:ext cx="600434" cy="394691"/>
          </a:xfrm>
          <a:prstGeom prst="rect">
            <a:avLst/>
          </a:prstGeom>
        </p:spPr>
      </p:pic>
    </p:spTree>
    <p:extLst>
      <p:ext uri="{BB962C8B-B14F-4D97-AF65-F5344CB8AC3E}">
        <p14:creationId xmlns:p14="http://schemas.microsoft.com/office/powerpoint/2010/main" val="1217777682"/>
      </p:ext>
    </p:extLst>
  </p:cSld>
  <p:clrMapOvr>
    <a:masterClrMapping/>
  </p:clrMapOvr>
  <p:extLst>
    <p:ext uri="{DCECCB84-F9BA-43D5-87BE-67443E8EF086}">
      <p15:sldGuideLst xmlns:p15="http://schemas.microsoft.com/office/powerpoint/2012/main">
        <p15:guide id="1" orient="horz" pos="2160">
          <p15:clr>
            <a:srgbClr val="FBAE40"/>
          </p15:clr>
        </p15:guide>
        <p15:guide id="3" pos="2525">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Úvodní snímek s EU bez UZIS">
    <p:spTree>
      <p:nvGrpSpPr>
        <p:cNvPr id="1" name=""/>
        <p:cNvGrpSpPr/>
        <p:nvPr/>
      </p:nvGrpSpPr>
      <p:grpSpPr>
        <a:xfrm>
          <a:off x="0" y="0"/>
          <a:ext cx="0" cy="0"/>
          <a:chOff x="0" y="0"/>
          <a:chExt cx="0" cy="0"/>
        </a:xfrm>
      </p:grpSpPr>
      <p:sp>
        <p:nvSpPr>
          <p:cNvPr id="5" name="Obdélník 4">
            <a:extLst>
              <a:ext uri="{FF2B5EF4-FFF2-40B4-BE49-F238E27FC236}">
                <a16:creationId xmlns:a16="http://schemas.microsoft.com/office/drawing/2014/main" id="{6A8EF0F6-43FB-AB07-A428-311BF2B830A0}"/>
              </a:ext>
            </a:extLst>
          </p:cNvPr>
          <p:cNvSpPr/>
          <p:nvPr userDrawn="1"/>
        </p:nvSpPr>
        <p:spPr>
          <a:xfrm>
            <a:off x="8177370" y="6139116"/>
            <a:ext cx="4012822"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11" name="TextovéPole 10">
            <a:extLst>
              <a:ext uri="{FF2B5EF4-FFF2-40B4-BE49-F238E27FC236}">
                <a16:creationId xmlns:a16="http://schemas.microsoft.com/office/drawing/2014/main" id="{40E2EF12-A587-7B4E-A1D6-438C8ADCA438}"/>
              </a:ext>
            </a:extLst>
          </p:cNvPr>
          <p:cNvSpPr txBox="1"/>
          <p:nvPr userDrawn="1"/>
        </p:nvSpPr>
        <p:spPr>
          <a:xfrm>
            <a:off x="8177370" y="6139116"/>
            <a:ext cx="1664348" cy="720000"/>
          </a:xfrm>
          <a:prstGeom prst="rect">
            <a:avLst/>
          </a:prstGeom>
          <a:noFill/>
        </p:spPr>
        <p:txBody>
          <a:bodyPr wrap="square" lIns="180000" rtlCol="0" anchor="ctr">
            <a:spAutoFit/>
          </a:bodyPr>
          <a:lstStyle/>
          <a:p>
            <a:pPr algn="l"/>
            <a:r>
              <a:rPr lang="cs-CZ" dirty="0">
                <a:solidFill>
                  <a:schemeClr val="bg1"/>
                </a:solidFill>
                <a:latin typeface="Arial" panose="020B0604020202020204" pitchFamily="34" charset="0"/>
                <a:cs typeface="Arial" panose="020B0604020202020204" pitchFamily="34" charset="0"/>
              </a:rPr>
              <a:t>nsc.uzis.cz</a:t>
            </a:r>
          </a:p>
        </p:txBody>
      </p:sp>
      <p:sp>
        <p:nvSpPr>
          <p:cNvPr id="15" name="Obdélník 14">
            <a:extLst>
              <a:ext uri="{FF2B5EF4-FFF2-40B4-BE49-F238E27FC236}">
                <a16:creationId xmlns:a16="http://schemas.microsoft.com/office/drawing/2014/main" id="{A4B6F62C-6941-C1AA-2861-2912C0F7E8D1}"/>
              </a:ext>
            </a:extLst>
          </p:cNvPr>
          <p:cNvSpPr/>
          <p:nvPr userDrawn="1"/>
        </p:nvSpPr>
        <p:spPr>
          <a:xfrm>
            <a:off x="0" y="446423"/>
            <a:ext cx="4014000" cy="94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12" name="Obdélník 11">
            <a:extLst>
              <a:ext uri="{FF2B5EF4-FFF2-40B4-BE49-F238E27FC236}">
                <a16:creationId xmlns:a16="http://schemas.microsoft.com/office/drawing/2014/main" id="{465C2995-4096-1BF2-0903-15EDC1EDC11A}"/>
              </a:ext>
            </a:extLst>
          </p:cNvPr>
          <p:cNvSpPr/>
          <p:nvPr userDrawn="1"/>
        </p:nvSpPr>
        <p:spPr>
          <a:xfrm>
            <a:off x="8177370" y="1836751"/>
            <a:ext cx="4012822" cy="226612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9" name="Zástupný symbol obrázku 18">
            <a:extLst>
              <a:ext uri="{FF2B5EF4-FFF2-40B4-BE49-F238E27FC236}">
                <a16:creationId xmlns:a16="http://schemas.microsoft.com/office/drawing/2014/main" id="{C4A030DE-C0D0-6499-028F-4647C435540B}"/>
              </a:ext>
            </a:extLst>
          </p:cNvPr>
          <p:cNvSpPr>
            <a:spLocks noGrp="1"/>
          </p:cNvSpPr>
          <p:nvPr userDrawn="1">
            <p:ph type="pic" sz="quarter" idx="11"/>
          </p:nvPr>
        </p:nvSpPr>
        <p:spPr>
          <a:xfrm>
            <a:off x="0" y="1836751"/>
            <a:ext cx="7983110" cy="2266122"/>
          </a:xfrm>
        </p:spPr>
        <p:txBody>
          <a:bodyPr/>
          <a:lstStyle/>
          <a:p>
            <a:r>
              <a:rPr lang="cs-CZ"/>
              <a:t>Kliknutím na ikonu přidáte obrázek.</a:t>
            </a:r>
            <a:endParaRPr lang="cs-CZ" dirty="0"/>
          </a:p>
        </p:txBody>
      </p:sp>
      <p:pic>
        <p:nvPicPr>
          <p:cNvPr id="14" name="Grafický objekt 13">
            <a:extLst>
              <a:ext uri="{FF2B5EF4-FFF2-40B4-BE49-F238E27FC236}">
                <a16:creationId xmlns:a16="http://schemas.microsoft.com/office/drawing/2014/main" id="{30899DF3-D5C2-842C-B4A1-DFEEDF206D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45298" y="612023"/>
            <a:ext cx="2723404" cy="612000"/>
          </a:xfrm>
          <a:prstGeom prst="rect">
            <a:avLst/>
          </a:prstGeom>
        </p:spPr>
      </p:pic>
      <p:pic>
        <p:nvPicPr>
          <p:cNvPr id="6" name="Grafický objekt 5">
            <a:extLst>
              <a:ext uri="{FF2B5EF4-FFF2-40B4-BE49-F238E27FC236}">
                <a16:creationId xmlns:a16="http://schemas.microsoft.com/office/drawing/2014/main" id="{3749D040-5D15-041A-FB68-6E29C34EF8E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913144" y="2669170"/>
            <a:ext cx="2541274" cy="601284"/>
          </a:xfrm>
          <a:prstGeom prst="rect">
            <a:avLst/>
          </a:prstGeom>
        </p:spPr>
      </p:pic>
      <p:sp>
        <p:nvSpPr>
          <p:cNvPr id="2" name="Podnadpis 2">
            <a:extLst>
              <a:ext uri="{FF2B5EF4-FFF2-40B4-BE49-F238E27FC236}">
                <a16:creationId xmlns:a16="http://schemas.microsoft.com/office/drawing/2014/main" id="{2A49D47D-259A-61C8-4727-586212A2F40B}"/>
              </a:ext>
            </a:extLst>
          </p:cNvPr>
          <p:cNvSpPr>
            <a:spLocks noGrp="1"/>
          </p:cNvSpPr>
          <p:nvPr>
            <p:ph type="subTitle" idx="1"/>
          </p:nvPr>
        </p:nvSpPr>
        <p:spPr>
          <a:xfrm>
            <a:off x="4010400" y="5526157"/>
            <a:ext cx="7440417" cy="479685"/>
          </a:xfrm>
        </p:spPr>
        <p:txBody>
          <a:bodyPr lIns="0">
            <a:normAutofit/>
          </a:bodyPr>
          <a:lstStyle>
            <a:lvl1pPr marL="0" indent="0" algn="l">
              <a:buNone/>
              <a:defRPr sz="1800" b="1">
                <a:latin typeface="+mn-lt"/>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endParaRPr lang="cs-CZ" dirty="0"/>
          </a:p>
        </p:txBody>
      </p:sp>
      <p:sp>
        <p:nvSpPr>
          <p:cNvPr id="3" name="Zástupný text 8">
            <a:extLst>
              <a:ext uri="{FF2B5EF4-FFF2-40B4-BE49-F238E27FC236}">
                <a16:creationId xmlns:a16="http://schemas.microsoft.com/office/drawing/2014/main" id="{F25E0E1C-33BF-45F7-7709-4BBC1F3FD28F}"/>
              </a:ext>
            </a:extLst>
          </p:cNvPr>
          <p:cNvSpPr>
            <a:spLocks noGrp="1"/>
          </p:cNvSpPr>
          <p:nvPr>
            <p:ph type="body" sz="quarter" idx="12" hasCustomPrompt="1"/>
          </p:nvPr>
        </p:nvSpPr>
        <p:spPr>
          <a:xfrm>
            <a:off x="10850341" y="6138000"/>
            <a:ext cx="1341659" cy="719999"/>
          </a:xfrm>
        </p:spPr>
        <p:txBody>
          <a:bodyPr lIns="0" tIns="0" rIns="180000" bIns="0" anchor="ctr">
            <a:normAutofit/>
          </a:bodyPr>
          <a:lstStyle>
            <a:lvl1pPr marL="0" indent="0" algn="r">
              <a:buNone/>
              <a:defRPr sz="16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cs-CZ" dirty="0"/>
              <a:t>Datum</a:t>
            </a:r>
          </a:p>
        </p:txBody>
      </p:sp>
      <p:sp>
        <p:nvSpPr>
          <p:cNvPr id="4" name="Nadpis 1">
            <a:extLst>
              <a:ext uri="{FF2B5EF4-FFF2-40B4-BE49-F238E27FC236}">
                <a16:creationId xmlns:a16="http://schemas.microsoft.com/office/drawing/2014/main" id="{5DB0AB71-4FC5-9816-D89A-FB25FC9FB519}"/>
              </a:ext>
            </a:extLst>
          </p:cNvPr>
          <p:cNvSpPr>
            <a:spLocks noGrp="1"/>
          </p:cNvSpPr>
          <p:nvPr>
            <p:ph type="ctrTitle"/>
          </p:nvPr>
        </p:nvSpPr>
        <p:spPr>
          <a:xfrm>
            <a:off x="645298" y="4102873"/>
            <a:ext cx="10814865" cy="1290010"/>
          </a:xfrm>
        </p:spPr>
        <p:txBody>
          <a:bodyPr lIns="0" anchor="b">
            <a:normAutofit/>
          </a:bodyPr>
          <a:lstStyle>
            <a:lvl1pPr algn="l">
              <a:defRPr sz="3600" b="0" cap="all" baseline="0">
                <a:latin typeface="+mj-lt"/>
                <a:cs typeface="Arial" panose="020B0604020202020204" pitchFamily="34" charset="0"/>
              </a:defRPr>
            </a:lvl1pPr>
          </a:lstStyle>
          <a:p>
            <a:r>
              <a:rPr lang="cs-CZ"/>
              <a:t>Kliknutím lze upravit styl.</a:t>
            </a:r>
            <a:endParaRPr lang="cs-CZ" dirty="0"/>
          </a:p>
        </p:txBody>
      </p:sp>
    </p:spTree>
    <p:extLst>
      <p:ext uri="{BB962C8B-B14F-4D97-AF65-F5344CB8AC3E}">
        <p14:creationId xmlns:p14="http://schemas.microsoft.com/office/powerpoint/2010/main" val="3978428076"/>
      </p:ext>
    </p:extLst>
  </p:cSld>
  <p:clrMapOvr>
    <a:masterClrMapping/>
  </p:clrMapOvr>
  <p:extLst>
    <p:ext uri="{DCECCB84-F9BA-43D5-87BE-67443E8EF086}">
      <p15:sldGuideLst xmlns:p15="http://schemas.microsoft.com/office/powerpoint/2012/main">
        <p15:guide id="1" orient="horz" pos="2160">
          <p15:clr>
            <a:srgbClr val="FBAE40"/>
          </p15:clr>
        </p15:guide>
        <p15:guide id="3" pos="2525">
          <p15:clr>
            <a:srgbClr val="FBAE40"/>
          </p15:clr>
        </p15:guide>
        <p15:guide id="4" pos="415">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Úvodní snímek pro dlouhé nadpisy">
    <p:spTree>
      <p:nvGrpSpPr>
        <p:cNvPr id="1" name=""/>
        <p:cNvGrpSpPr/>
        <p:nvPr/>
      </p:nvGrpSpPr>
      <p:grpSpPr>
        <a:xfrm>
          <a:off x="0" y="0"/>
          <a:ext cx="0" cy="0"/>
          <a:chOff x="0" y="0"/>
          <a:chExt cx="0" cy="0"/>
        </a:xfrm>
      </p:grpSpPr>
      <p:sp>
        <p:nvSpPr>
          <p:cNvPr id="5" name="Obdélník 4">
            <a:extLst>
              <a:ext uri="{FF2B5EF4-FFF2-40B4-BE49-F238E27FC236}">
                <a16:creationId xmlns:a16="http://schemas.microsoft.com/office/drawing/2014/main" id="{6A8EF0F6-43FB-AB07-A428-311BF2B830A0}"/>
              </a:ext>
            </a:extLst>
          </p:cNvPr>
          <p:cNvSpPr/>
          <p:nvPr userDrawn="1"/>
        </p:nvSpPr>
        <p:spPr>
          <a:xfrm>
            <a:off x="8177370" y="6139116"/>
            <a:ext cx="4012822"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15" name="Obdélník 14">
            <a:extLst>
              <a:ext uri="{FF2B5EF4-FFF2-40B4-BE49-F238E27FC236}">
                <a16:creationId xmlns:a16="http://schemas.microsoft.com/office/drawing/2014/main" id="{A4B6F62C-6941-C1AA-2861-2912C0F7E8D1}"/>
              </a:ext>
            </a:extLst>
          </p:cNvPr>
          <p:cNvSpPr>
            <a:spLocks noGrp="1" noRot="1" noMove="1" noResize="1" noEditPoints="1" noAdjustHandles="1" noChangeArrowheads="1" noChangeShapeType="1"/>
          </p:cNvSpPr>
          <p:nvPr userDrawn="1"/>
        </p:nvSpPr>
        <p:spPr>
          <a:xfrm>
            <a:off x="0" y="446423"/>
            <a:ext cx="4014000" cy="94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2" name="Nadpis 1">
            <a:extLst>
              <a:ext uri="{FF2B5EF4-FFF2-40B4-BE49-F238E27FC236}">
                <a16:creationId xmlns:a16="http://schemas.microsoft.com/office/drawing/2014/main" id="{DF0DFC75-CB5E-1EEA-D9B4-7EC06251795B}"/>
              </a:ext>
            </a:extLst>
          </p:cNvPr>
          <p:cNvSpPr>
            <a:spLocks noGrp="1"/>
          </p:cNvSpPr>
          <p:nvPr userDrawn="1">
            <p:ph type="ctrTitle"/>
          </p:nvPr>
        </p:nvSpPr>
        <p:spPr>
          <a:xfrm>
            <a:off x="645298" y="1836750"/>
            <a:ext cx="6796299" cy="2266122"/>
          </a:xfrm>
        </p:spPr>
        <p:txBody>
          <a:bodyPr lIns="0" tIns="0" rIns="0" anchor="t">
            <a:normAutofit/>
          </a:bodyPr>
          <a:lstStyle>
            <a:lvl1pPr algn="l">
              <a:defRPr sz="3600" b="0" cap="all" baseline="0">
                <a:latin typeface="+mj-lt"/>
                <a:cs typeface="Arial" panose="020B0604020202020204" pitchFamily="34" charset="0"/>
              </a:defRPr>
            </a:lvl1pPr>
          </a:lstStyle>
          <a:p>
            <a:r>
              <a:rPr lang="cs-CZ"/>
              <a:t>Kliknutím lze upravit styl.</a:t>
            </a:r>
            <a:endParaRPr lang="cs-CZ" dirty="0"/>
          </a:p>
        </p:txBody>
      </p:sp>
      <p:sp>
        <p:nvSpPr>
          <p:cNvPr id="3" name="Podnadpis 2">
            <a:extLst>
              <a:ext uri="{FF2B5EF4-FFF2-40B4-BE49-F238E27FC236}">
                <a16:creationId xmlns:a16="http://schemas.microsoft.com/office/drawing/2014/main" id="{0F21DCDB-F1EB-1E1C-315D-D1C0C86AC8D5}"/>
              </a:ext>
            </a:extLst>
          </p:cNvPr>
          <p:cNvSpPr>
            <a:spLocks noGrp="1"/>
          </p:cNvSpPr>
          <p:nvPr userDrawn="1">
            <p:ph type="subTitle" idx="1"/>
          </p:nvPr>
        </p:nvSpPr>
        <p:spPr>
          <a:xfrm>
            <a:off x="4010400" y="5526157"/>
            <a:ext cx="7440419" cy="479685"/>
          </a:xfrm>
        </p:spPr>
        <p:txBody>
          <a:bodyPr lIns="0">
            <a:normAutofit/>
          </a:bodyPr>
          <a:lstStyle>
            <a:lvl1pPr marL="0" indent="0" algn="l">
              <a:buNone/>
              <a:defRPr sz="1800" b="1">
                <a:latin typeface="+mn-lt"/>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endParaRPr lang="cs-CZ" dirty="0"/>
          </a:p>
        </p:txBody>
      </p:sp>
      <p:sp>
        <p:nvSpPr>
          <p:cNvPr id="12" name="Obdélník 11">
            <a:extLst>
              <a:ext uri="{FF2B5EF4-FFF2-40B4-BE49-F238E27FC236}">
                <a16:creationId xmlns:a16="http://schemas.microsoft.com/office/drawing/2014/main" id="{465C2995-4096-1BF2-0903-15EDC1EDC11A}"/>
              </a:ext>
            </a:extLst>
          </p:cNvPr>
          <p:cNvSpPr/>
          <p:nvPr userDrawn="1"/>
        </p:nvSpPr>
        <p:spPr>
          <a:xfrm>
            <a:off x="8177370" y="1836751"/>
            <a:ext cx="4012822" cy="226612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14" name="Grafický objekt 13">
            <a:extLst>
              <a:ext uri="{FF2B5EF4-FFF2-40B4-BE49-F238E27FC236}">
                <a16:creationId xmlns:a16="http://schemas.microsoft.com/office/drawing/2014/main" id="{30899DF3-D5C2-842C-B4A1-DFEEDF206D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45298" y="612023"/>
            <a:ext cx="2723404" cy="612000"/>
          </a:xfrm>
          <a:prstGeom prst="rect">
            <a:avLst/>
          </a:prstGeom>
        </p:spPr>
      </p:pic>
      <p:pic>
        <p:nvPicPr>
          <p:cNvPr id="6" name="Grafický objekt 5">
            <a:extLst>
              <a:ext uri="{FF2B5EF4-FFF2-40B4-BE49-F238E27FC236}">
                <a16:creationId xmlns:a16="http://schemas.microsoft.com/office/drawing/2014/main" id="{3749D040-5D15-041A-FB68-6E29C34EF8E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913144" y="2669170"/>
            <a:ext cx="2541274" cy="601284"/>
          </a:xfrm>
          <a:prstGeom prst="rect">
            <a:avLst/>
          </a:prstGeom>
        </p:spPr>
      </p:pic>
      <p:sp>
        <p:nvSpPr>
          <p:cNvPr id="4" name="Zástupný text 8">
            <a:extLst>
              <a:ext uri="{FF2B5EF4-FFF2-40B4-BE49-F238E27FC236}">
                <a16:creationId xmlns:a16="http://schemas.microsoft.com/office/drawing/2014/main" id="{334C7CB7-DCE5-6074-63A1-2EE2E540040C}"/>
              </a:ext>
            </a:extLst>
          </p:cNvPr>
          <p:cNvSpPr>
            <a:spLocks noGrp="1"/>
          </p:cNvSpPr>
          <p:nvPr>
            <p:ph type="body" sz="quarter" idx="12" hasCustomPrompt="1"/>
          </p:nvPr>
        </p:nvSpPr>
        <p:spPr>
          <a:xfrm>
            <a:off x="10850341" y="6138000"/>
            <a:ext cx="1341659" cy="719999"/>
          </a:xfrm>
        </p:spPr>
        <p:txBody>
          <a:bodyPr lIns="0" tIns="0" rIns="180000" bIns="0" anchor="ctr">
            <a:normAutofit/>
          </a:bodyPr>
          <a:lstStyle>
            <a:lvl1pPr marL="0" indent="0" algn="r">
              <a:buNone/>
              <a:defRPr sz="16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cs-CZ" dirty="0"/>
              <a:t>Datum</a:t>
            </a:r>
          </a:p>
        </p:txBody>
      </p:sp>
      <p:sp>
        <p:nvSpPr>
          <p:cNvPr id="7" name="TextovéPole 6">
            <a:extLst>
              <a:ext uri="{FF2B5EF4-FFF2-40B4-BE49-F238E27FC236}">
                <a16:creationId xmlns:a16="http://schemas.microsoft.com/office/drawing/2014/main" id="{7470160F-6A45-07BE-0604-077F038631C9}"/>
              </a:ext>
            </a:extLst>
          </p:cNvPr>
          <p:cNvSpPr txBox="1"/>
          <p:nvPr userDrawn="1"/>
        </p:nvSpPr>
        <p:spPr>
          <a:xfrm>
            <a:off x="8177370" y="6139116"/>
            <a:ext cx="1664348" cy="720000"/>
          </a:xfrm>
          <a:prstGeom prst="rect">
            <a:avLst/>
          </a:prstGeom>
          <a:noFill/>
        </p:spPr>
        <p:txBody>
          <a:bodyPr wrap="square" lIns="180000" rtlCol="0" anchor="ctr">
            <a:spAutoFit/>
          </a:bodyPr>
          <a:lstStyle/>
          <a:p>
            <a:pPr algn="l"/>
            <a:r>
              <a:rPr lang="cs-CZ" dirty="0">
                <a:solidFill>
                  <a:schemeClr val="bg1"/>
                </a:solidFill>
                <a:latin typeface="Arial" panose="020B0604020202020204" pitchFamily="34" charset="0"/>
                <a:cs typeface="Arial" panose="020B0604020202020204" pitchFamily="34" charset="0"/>
              </a:rPr>
              <a:t>nsc.uzis.cz</a:t>
            </a:r>
          </a:p>
        </p:txBody>
      </p:sp>
    </p:spTree>
    <p:extLst>
      <p:ext uri="{BB962C8B-B14F-4D97-AF65-F5344CB8AC3E}">
        <p14:creationId xmlns:p14="http://schemas.microsoft.com/office/powerpoint/2010/main" val="2446848529"/>
      </p:ext>
    </p:extLst>
  </p:cSld>
  <p:clrMapOvr>
    <a:masterClrMapping/>
  </p:clrMapOvr>
  <p:extLst>
    <p:ext uri="{DCECCB84-F9BA-43D5-87BE-67443E8EF086}">
      <p15:sldGuideLst xmlns:p15="http://schemas.microsoft.com/office/powerpoint/2012/main">
        <p15:guide id="1" orient="horz" pos="2160">
          <p15:clr>
            <a:srgbClr val="FBAE40"/>
          </p15:clr>
        </p15:guide>
        <p15:guide id="3" pos="3840">
          <p15:clr>
            <a:srgbClr val="FBAE40"/>
          </p15:clr>
        </p15:guide>
        <p15:guide id="4" pos="393">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Úvodní snímek pro dlouhé nadpisy bez EU">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F0DFC75-CB5E-1EEA-D9B4-7EC06251795B}"/>
              </a:ext>
            </a:extLst>
          </p:cNvPr>
          <p:cNvSpPr>
            <a:spLocks noGrp="1"/>
          </p:cNvSpPr>
          <p:nvPr userDrawn="1">
            <p:ph type="ctrTitle"/>
          </p:nvPr>
        </p:nvSpPr>
        <p:spPr>
          <a:xfrm>
            <a:off x="645298" y="1836750"/>
            <a:ext cx="6796299" cy="2266122"/>
          </a:xfrm>
        </p:spPr>
        <p:txBody>
          <a:bodyPr lIns="0" tIns="0" rIns="0" anchor="t">
            <a:normAutofit/>
          </a:bodyPr>
          <a:lstStyle>
            <a:lvl1pPr algn="l">
              <a:defRPr sz="3600" b="0" cap="all" baseline="0">
                <a:latin typeface="+mj-lt"/>
                <a:cs typeface="Arial" panose="020B0604020202020204" pitchFamily="34" charset="0"/>
              </a:defRPr>
            </a:lvl1pPr>
          </a:lstStyle>
          <a:p>
            <a:r>
              <a:rPr lang="cs-CZ"/>
              <a:t>Kliknutím lze upravit styl.</a:t>
            </a:r>
            <a:endParaRPr lang="cs-CZ" dirty="0"/>
          </a:p>
        </p:txBody>
      </p:sp>
      <p:sp>
        <p:nvSpPr>
          <p:cNvPr id="3" name="Podnadpis 2">
            <a:extLst>
              <a:ext uri="{FF2B5EF4-FFF2-40B4-BE49-F238E27FC236}">
                <a16:creationId xmlns:a16="http://schemas.microsoft.com/office/drawing/2014/main" id="{0F21DCDB-F1EB-1E1C-315D-D1C0C86AC8D5}"/>
              </a:ext>
            </a:extLst>
          </p:cNvPr>
          <p:cNvSpPr>
            <a:spLocks noGrp="1"/>
          </p:cNvSpPr>
          <p:nvPr userDrawn="1">
            <p:ph type="subTitle" idx="1"/>
          </p:nvPr>
        </p:nvSpPr>
        <p:spPr>
          <a:xfrm>
            <a:off x="4010400" y="5526157"/>
            <a:ext cx="7440419" cy="479685"/>
          </a:xfrm>
        </p:spPr>
        <p:txBody>
          <a:bodyPr lIns="0">
            <a:normAutofit/>
          </a:bodyPr>
          <a:lstStyle>
            <a:lvl1pPr marL="0" indent="0" algn="l">
              <a:buNone/>
              <a:defRPr sz="1800" b="1">
                <a:latin typeface="+mn-lt"/>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endParaRPr lang="cs-CZ" dirty="0"/>
          </a:p>
        </p:txBody>
      </p:sp>
      <p:sp>
        <p:nvSpPr>
          <p:cNvPr id="12" name="Obdélník 11">
            <a:extLst>
              <a:ext uri="{FF2B5EF4-FFF2-40B4-BE49-F238E27FC236}">
                <a16:creationId xmlns:a16="http://schemas.microsoft.com/office/drawing/2014/main" id="{465C2995-4096-1BF2-0903-15EDC1EDC11A}"/>
              </a:ext>
            </a:extLst>
          </p:cNvPr>
          <p:cNvSpPr/>
          <p:nvPr userDrawn="1"/>
        </p:nvSpPr>
        <p:spPr>
          <a:xfrm>
            <a:off x="8177370" y="1836751"/>
            <a:ext cx="4012822" cy="226612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6" name="Grafický objekt 5">
            <a:extLst>
              <a:ext uri="{FF2B5EF4-FFF2-40B4-BE49-F238E27FC236}">
                <a16:creationId xmlns:a16="http://schemas.microsoft.com/office/drawing/2014/main" id="{3749D040-5D15-041A-FB68-6E29C34EF8E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913144" y="2669170"/>
            <a:ext cx="2541274" cy="601284"/>
          </a:xfrm>
          <a:prstGeom prst="rect">
            <a:avLst/>
          </a:prstGeom>
        </p:spPr>
      </p:pic>
      <p:sp>
        <p:nvSpPr>
          <p:cNvPr id="8" name="Obdélník 7">
            <a:extLst>
              <a:ext uri="{FF2B5EF4-FFF2-40B4-BE49-F238E27FC236}">
                <a16:creationId xmlns:a16="http://schemas.microsoft.com/office/drawing/2014/main" id="{1C1BBF3A-0FFA-4C73-702B-0F8640E40029}"/>
              </a:ext>
            </a:extLst>
          </p:cNvPr>
          <p:cNvSpPr/>
          <p:nvPr userDrawn="1"/>
        </p:nvSpPr>
        <p:spPr>
          <a:xfrm>
            <a:off x="0" y="898082"/>
            <a:ext cx="4012822" cy="4729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9" name="Zástupný text 8">
            <a:extLst>
              <a:ext uri="{FF2B5EF4-FFF2-40B4-BE49-F238E27FC236}">
                <a16:creationId xmlns:a16="http://schemas.microsoft.com/office/drawing/2014/main" id="{A4CF060D-402A-3C18-EAD2-E58A46DE1C5B}"/>
              </a:ext>
            </a:extLst>
          </p:cNvPr>
          <p:cNvSpPr>
            <a:spLocks noGrp="1"/>
          </p:cNvSpPr>
          <p:nvPr>
            <p:ph type="body" sz="quarter" idx="13" hasCustomPrompt="1"/>
          </p:nvPr>
        </p:nvSpPr>
        <p:spPr>
          <a:xfrm>
            <a:off x="2652193" y="898082"/>
            <a:ext cx="1341659" cy="472912"/>
          </a:xfrm>
        </p:spPr>
        <p:txBody>
          <a:bodyPr lIns="0" tIns="0" rIns="180000" bIns="0" anchor="ctr">
            <a:normAutofit/>
          </a:bodyPr>
          <a:lstStyle>
            <a:lvl1pPr marL="0" indent="0" algn="r">
              <a:buNone/>
              <a:defRPr sz="16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cs-CZ" dirty="0"/>
              <a:t>Datum</a:t>
            </a:r>
          </a:p>
        </p:txBody>
      </p:sp>
      <p:sp>
        <p:nvSpPr>
          <p:cNvPr id="16" name="Obdélník 15">
            <a:extLst>
              <a:ext uri="{FF2B5EF4-FFF2-40B4-BE49-F238E27FC236}">
                <a16:creationId xmlns:a16="http://schemas.microsoft.com/office/drawing/2014/main" id="{BA1B02D6-A85A-D348-E417-8F557EAE71A4}"/>
              </a:ext>
            </a:extLst>
          </p:cNvPr>
          <p:cNvSpPr/>
          <p:nvPr userDrawn="1"/>
        </p:nvSpPr>
        <p:spPr>
          <a:xfrm>
            <a:off x="4008438" y="6139116"/>
            <a:ext cx="8183561"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17" name="TextovéPole 16">
            <a:extLst>
              <a:ext uri="{FF2B5EF4-FFF2-40B4-BE49-F238E27FC236}">
                <a16:creationId xmlns:a16="http://schemas.microsoft.com/office/drawing/2014/main" id="{96A6C86E-36F8-90F4-57DC-BF054B7F522D}"/>
              </a:ext>
            </a:extLst>
          </p:cNvPr>
          <p:cNvSpPr txBox="1"/>
          <p:nvPr userDrawn="1"/>
        </p:nvSpPr>
        <p:spPr>
          <a:xfrm>
            <a:off x="4008439" y="6314450"/>
            <a:ext cx="1696075" cy="369332"/>
          </a:xfrm>
          <a:prstGeom prst="rect">
            <a:avLst/>
          </a:prstGeom>
          <a:noFill/>
        </p:spPr>
        <p:txBody>
          <a:bodyPr wrap="square" lIns="180000" rtlCol="0" anchor="ctr">
            <a:spAutoFit/>
          </a:bodyPr>
          <a:lstStyle/>
          <a:p>
            <a:pPr algn="l"/>
            <a:r>
              <a:rPr lang="cs-CZ" dirty="0">
                <a:solidFill>
                  <a:schemeClr val="bg1"/>
                </a:solidFill>
                <a:latin typeface="Arial" panose="020B0604020202020204" pitchFamily="34" charset="0"/>
                <a:cs typeface="Arial" panose="020B0604020202020204" pitchFamily="34" charset="0"/>
              </a:rPr>
              <a:t>nsc.uzis.cz</a:t>
            </a:r>
          </a:p>
        </p:txBody>
      </p:sp>
      <p:pic>
        <p:nvPicPr>
          <p:cNvPr id="18" name="Grafický objekt 17">
            <a:extLst>
              <a:ext uri="{FF2B5EF4-FFF2-40B4-BE49-F238E27FC236}">
                <a16:creationId xmlns:a16="http://schemas.microsoft.com/office/drawing/2014/main" id="{54524AF3-55E8-324D-42C1-640444AC720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859729" y="6258886"/>
            <a:ext cx="600434" cy="394691"/>
          </a:xfrm>
          <a:prstGeom prst="rect">
            <a:avLst/>
          </a:prstGeom>
        </p:spPr>
      </p:pic>
    </p:spTree>
    <p:extLst>
      <p:ext uri="{BB962C8B-B14F-4D97-AF65-F5344CB8AC3E}">
        <p14:creationId xmlns:p14="http://schemas.microsoft.com/office/powerpoint/2010/main" val="1992264489"/>
      </p:ext>
    </p:extLst>
  </p:cSld>
  <p:clrMapOvr>
    <a:masterClrMapping/>
  </p:clrMapOvr>
  <p:extLst>
    <p:ext uri="{DCECCB84-F9BA-43D5-87BE-67443E8EF086}">
      <p15:sldGuideLst xmlns:p15="http://schemas.microsoft.com/office/powerpoint/2012/main">
        <p15:guide id="1" orient="horz" pos="2160">
          <p15:clr>
            <a:srgbClr val="FBAE40"/>
          </p15:clr>
        </p15:guide>
        <p15:guide id="3" pos="3840">
          <p15:clr>
            <a:srgbClr val="FBAE40"/>
          </p15:clr>
        </p15:guide>
        <p15:guide id="4" pos="393">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Nadpis, porovnání">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1DAF197-0F70-E0BF-5CA5-CDDA97864043}"/>
              </a:ext>
            </a:extLst>
          </p:cNvPr>
          <p:cNvSpPr>
            <a:spLocks noGrp="1"/>
          </p:cNvSpPr>
          <p:nvPr>
            <p:ph type="title"/>
          </p:nvPr>
        </p:nvSpPr>
        <p:spPr>
          <a:xfrm>
            <a:off x="731839" y="365126"/>
            <a:ext cx="10728323" cy="1260000"/>
          </a:xfrm>
        </p:spPr>
        <p:txBody>
          <a:bodyPr lIns="0">
            <a:normAutofit/>
          </a:bodyPr>
          <a:lstStyle>
            <a:lvl1pPr>
              <a:defRPr sz="2400">
                <a:latin typeface="+mj-lt"/>
              </a:defRPr>
            </a:lvl1pPr>
          </a:lstStyle>
          <a:p>
            <a:r>
              <a:rPr lang="cs-CZ"/>
              <a:t>Kliknutím lze upravit styl.</a:t>
            </a:r>
            <a:endParaRPr lang="cs-CZ" dirty="0"/>
          </a:p>
        </p:txBody>
      </p:sp>
      <p:sp>
        <p:nvSpPr>
          <p:cNvPr id="7" name="Obdélník 6">
            <a:extLst>
              <a:ext uri="{FF2B5EF4-FFF2-40B4-BE49-F238E27FC236}">
                <a16:creationId xmlns:a16="http://schemas.microsoft.com/office/drawing/2014/main" id="{86EFECB8-37A1-1162-F90E-485C0D94B166}"/>
              </a:ext>
            </a:extLst>
          </p:cNvPr>
          <p:cNvSpPr/>
          <p:nvPr userDrawn="1"/>
        </p:nvSpPr>
        <p:spPr>
          <a:xfrm>
            <a:off x="0" y="0"/>
            <a:ext cx="6096000" cy="237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pic>
        <p:nvPicPr>
          <p:cNvPr id="12" name="Grafický objekt 11">
            <a:extLst>
              <a:ext uri="{FF2B5EF4-FFF2-40B4-BE49-F238E27FC236}">
                <a16:creationId xmlns:a16="http://schemas.microsoft.com/office/drawing/2014/main" id="{D42D85A1-CE0E-3796-3FB6-1A1B847697E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53637" y="6294874"/>
            <a:ext cx="639692" cy="396000"/>
          </a:xfrm>
          <a:prstGeom prst="rect">
            <a:avLst/>
          </a:prstGeom>
        </p:spPr>
      </p:pic>
      <p:sp>
        <p:nvSpPr>
          <p:cNvPr id="4" name="Zástupný obsah 3">
            <a:extLst>
              <a:ext uri="{FF2B5EF4-FFF2-40B4-BE49-F238E27FC236}">
                <a16:creationId xmlns:a16="http://schemas.microsoft.com/office/drawing/2014/main" id="{40DDB638-C173-6D3F-FF1A-66447260C8A3}"/>
              </a:ext>
            </a:extLst>
          </p:cNvPr>
          <p:cNvSpPr>
            <a:spLocks noGrp="1"/>
          </p:cNvSpPr>
          <p:nvPr>
            <p:ph sz="quarter" idx="10"/>
          </p:nvPr>
        </p:nvSpPr>
        <p:spPr>
          <a:xfrm>
            <a:off x="731838" y="1664060"/>
            <a:ext cx="5364160" cy="4428000"/>
          </a:xfrm>
        </p:spPr>
        <p:txBody>
          <a:bodyPr/>
          <a:lstStyle>
            <a:lvl1pPr marL="228600" indent="-228600">
              <a:buClr>
                <a:schemeClr val="accent1"/>
              </a:buClr>
              <a:buFont typeface="Wingdings" panose="05000000000000000000" pitchFamily="2" charset="2"/>
              <a:buChar char="§"/>
              <a:defRPr/>
            </a:lvl1pPr>
            <a:lvl2pPr marL="685800" indent="-228600">
              <a:buFont typeface="Wingdings" panose="05000000000000000000" pitchFamily="2" charset="2"/>
              <a:buChar char="§"/>
              <a:defRPr/>
            </a:lvl2pPr>
            <a:lvl3pPr marL="1143000" indent="-228600">
              <a:buFont typeface="Wingdings" panose="05000000000000000000" pitchFamily="2" charset="2"/>
              <a:buChar char="§"/>
              <a:defRPr/>
            </a:lvl3pPr>
          </a:lstStyle>
          <a:p>
            <a:pPr lvl="0"/>
            <a:r>
              <a:rPr lang="cs-CZ"/>
              <a:t>Po kliknutí můžete upravovat styly textu v předloze.</a:t>
            </a:r>
          </a:p>
          <a:p>
            <a:pPr lvl="1"/>
            <a:r>
              <a:rPr lang="cs-CZ"/>
              <a:t>Druhá úroveň</a:t>
            </a:r>
          </a:p>
          <a:p>
            <a:pPr lvl="2"/>
            <a:r>
              <a:rPr lang="cs-CZ"/>
              <a:t>Třetí úroveň</a:t>
            </a:r>
          </a:p>
        </p:txBody>
      </p:sp>
      <p:sp>
        <p:nvSpPr>
          <p:cNvPr id="6" name="Zástupný obsah 3">
            <a:extLst>
              <a:ext uri="{FF2B5EF4-FFF2-40B4-BE49-F238E27FC236}">
                <a16:creationId xmlns:a16="http://schemas.microsoft.com/office/drawing/2014/main" id="{8DC35049-3AA5-9643-A289-66951EBEC2D7}"/>
              </a:ext>
            </a:extLst>
          </p:cNvPr>
          <p:cNvSpPr>
            <a:spLocks noGrp="1"/>
          </p:cNvSpPr>
          <p:nvPr>
            <p:ph sz="quarter" idx="11"/>
          </p:nvPr>
        </p:nvSpPr>
        <p:spPr>
          <a:xfrm>
            <a:off x="6096003" y="1660885"/>
            <a:ext cx="5364160" cy="4428000"/>
          </a:xfrm>
        </p:spPr>
        <p:txBody>
          <a:bodyPr/>
          <a:lstStyle>
            <a:lvl1pPr marL="228600" indent="-228600">
              <a:buClr>
                <a:schemeClr val="accent1"/>
              </a:buClr>
              <a:buFont typeface="Wingdings" panose="05000000000000000000" pitchFamily="2" charset="2"/>
              <a:buChar char="§"/>
              <a:defRPr/>
            </a:lvl1pPr>
            <a:lvl2pPr marL="685800" indent="-228600">
              <a:buFont typeface="Wingdings" panose="05000000000000000000" pitchFamily="2" charset="2"/>
              <a:buChar char="§"/>
              <a:defRPr/>
            </a:lvl2pPr>
            <a:lvl3pPr marL="1143000" indent="-228600">
              <a:buFont typeface="Wingdings" panose="05000000000000000000" pitchFamily="2" charset="2"/>
              <a:buChar char="§"/>
              <a:defRPr/>
            </a:lvl3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p:txBody>
      </p:sp>
      <p:grpSp>
        <p:nvGrpSpPr>
          <p:cNvPr id="10" name="Skupina 9">
            <a:extLst>
              <a:ext uri="{FF2B5EF4-FFF2-40B4-BE49-F238E27FC236}">
                <a16:creationId xmlns:a16="http://schemas.microsoft.com/office/drawing/2014/main" id="{4A268E11-BD2F-4B4F-8F6C-0F8E80159307}"/>
              </a:ext>
            </a:extLst>
          </p:cNvPr>
          <p:cNvGrpSpPr/>
          <p:nvPr userDrawn="1"/>
        </p:nvGrpSpPr>
        <p:grpSpPr>
          <a:xfrm>
            <a:off x="731838" y="6144231"/>
            <a:ext cx="1083291" cy="720000"/>
            <a:chOff x="731838" y="6129338"/>
            <a:chExt cx="1083291" cy="720000"/>
          </a:xfrm>
        </p:grpSpPr>
        <p:sp>
          <p:nvSpPr>
            <p:cNvPr id="11" name="Obdélník 10">
              <a:extLst>
                <a:ext uri="{FF2B5EF4-FFF2-40B4-BE49-F238E27FC236}">
                  <a16:creationId xmlns:a16="http://schemas.microsoft.com/office/drawing/2014/main" id="{17CF36DE-E5A0-4148-9D06-AE68A4EDD0A7}"/>
                </a:ext>
              </a:extLst>
            </p:cNvPr>
            <p:cNvSpPr/>
            <p:nvPr userDrawn="1"/>
          </p:nvSpPr>
          <p:spPr>
            <a:xfrm>
              <a:off x="731838" y="6129338"/>
              <a:ext cx="1083291"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pic>
          <p:nvPicPr>
            <p:cNvPr id="14" name="Grafický objekt 13">
              <a:extLst>
                <a:ext uri="{FF2B5EF4-FFF2-40B4-BE49-F238E27FC236}">
                  <a16:creationId xmlns:a16="http://schemas.microsoft.com/office/drawing/2014/main" id="{EDC2FDED-6562-4534-96C9-B2CF49EA82D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53637" y="6291338"/>
              <a:ext cx="639692" cy="396000"/>
            </a:xfrm>
            <a:prstGeom prst="rect">
              <a:avLst/>
            </a:prstGeom>
          </p:spPr>
        </p:pic>
      </p:grpSp>
    </p:spTree>
    <p:extLst>
      <p:ext uri="{BB962C8B-B14F-4D97-AF65-F5344CB8AC3E}">
        <p14:creationId xmlns:p14="http://schemas.microsoft.com/office/powerpoint/2010/main" val="207714992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_Nadpis, porovnání">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1DAF197-0F70-E0BF-5CA5-CDDA97864043}"/>
              </a:ext>
            </a:extLst>
          </p:cNvPr>
          <p:cNvSpPr>
            <a:spLocks noGrp="1"/>
          </p:cNvSpPr>
          <p:nvPr>
            <p:ph type="title"/>
          </p:nvPr>
        </p:nvSpPr>
        <p:spPr>
          <a:xfrm>
            <a:off x="731839" y="365126"/>
            <a:ext cx="10728323" cy="1260000"/>
          </a:xfrm>
        </p:spPr>
        <p:txBody>
          <a:bodyPr lIns="0">
            <a:normAutofit/>
          </a:bodyPr>
          <a:lstStyle>
            <a:lvl1pPr>
              <a:defRPr sz="2400">
                <a:latin typeface="+mj-lt"/>
              </a:defRPr>
            </a:lvl1pPr>
          </a:lstStyle>
          <a:p>
            <a:r>
              <a:rPr lang="cs-CZ"/>
              <a:t>Kliknutím lze upravit styl.</a:t>
            </a:r>
            <a:endParaRPr lang="cs-CZ" dirty="0"/>
          </a:p>
        </p:txBody>
      </p:sp>
      <p:sp>
        <p:nvSpPr>
          <p:cNvPr id="7" name="Obdélník 6">
            <a:extLst>
              <a:ext uri="{FF2B5EF4-FFF2-40B4-BE49-F238E27FC236}">
                <a16:creationId xmlns:a16="http://schemas.microsoft.com/office/drawing/2014/main" id="{86EFECB8-37A1-1162-F90E-485C0D94B166}"/>
              </a:ext>
            </a:extLst>
          </p:cNvPr>
          <p:cNvSpPr/>
          <p:nvPr userDrawn="1"/>
        </p:nvSpPr>
        <p:spPr>
          <a:xfrm>
            <a:off x="0" y="0"/>
            <a:ext cx="6096000" cy="237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pic>
        <p:nvPicPr>
          <p:cNvPr id="12" name="Grafický objekt 11">
            <a:extLst>
              <a:ext uri="{FF2B5EF4-FFF2-40B4-BE49-F238E27FC236}">
                <a16:creationId xmlns:a16="http://schemas.microsoft.com/office/drawing/2014/main" id="{D42D85A1-CE0E-3796-3FB6-1A1B847697E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53637" y="6294874"/>
            <a:ext cx="639692" cy="396000"/>
          </a:xfrm>
          <a:prstGeom prst="rect">
            <a:avLst/>
          </a:prstGeom>
        </p:spPr>
      </p:pic>
      <p:sp>
        <p:nvSpPr>
          <p:cNvPr id="11" name="Obdélník 10">
            <a:extLst>
              <a:ext uri="{FF2B5EF4-FFF2-40B4-BE49-F238E27FC236}">
                <a16:creationId xmlns:a16="http://schemas.microsoft.com/office/drawing/2014/main" id="{17CF36DE-E5A0-4148-9D06-AE68A4EDD0A7}"/>
              </a:ext>
            </a:extLst>
          </p:cNvPr>
          <p:cNvSpPr/>
          <p:nvPr userDrawn="1"/>
        </p:nvSpPr>
        <p:spPr>
          <a:xfrm>
            <a:off x="731838" y="6144231"/>
            <a:ext cx="1083291"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pic>
        <p:nvPicPr>
          <p:cNvPr id="14" name="Grafický objekt 13">
            <a:extLst>
              <a:ext uri="{FF2B5EF4-FFF2-40B4-BE49-F238E27FC236}">
                <a16:creationId xmlns:a16="http://schemas.microsoft.com/office/drawing/2014/main" id="{EDC2FDED-6562-4534-96C9-B2CF49EA82D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53637" y="6306231"/>
            <a:ext cx="639692" cy="396000"/>
          </a:xfrm>
          <a:prstGeom prst="rect">
            <a:avLst/>
          </a:prstGeom>
        </p:spPr>
      </p:pic>
      <p:sp>
        <p:nvSpPr>
          <p:cNvPr id="3" name="Obdélník 2">
            <a:extLst>
              <a:ext uri="{FF2B5EF4-FFF2-40B4-BE49-F238E27FC236}">
                <a16:creationId xmlns:a16="http://schemas.microsoft.com/office/drawing/2014/main" id="{F7C907C2-9865-F831-E11B-10851B62F54E}"/>
              </a:ext>
            </a:extLst>
          </p:cNvPr>
          <p:cNvSpPr/>
          <p:nvPr userDrawn="1"/>
        </p:nvSpPr>
        <p:spPr>
          <a:xfrm>
            <a:off x="8197516" y="6144231"/>
            <a:ext cx="3994484"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5" name="Zástupný text 8">
            <a:extLst>
              <a:ext uri="{FF2B5EF4-FFF2-40B4-BE49-F238E27FC236}">
                <a16:creationId xmlns:a16="http://schemas.microsoft.com/office/drawing/2014/main" id="{EFFFA6D3-91F9-3F5B-5F1D-EB6A778A44D6}"/>
              </a:ext>
            </a:extLst>
          </p:cNvPr>
          <p:cNvSpPr>
            <a:spLocks noGrp="1"/>
          </p:cNvSpPr>
          <p:nvPr>
            <p:ph type="body" sz="quarter" idx="12" hasCustomPrompt="1"/>
          </p:nvPr>
        </p:nvSpPr>
        <p:spPr>
          <a:xfrm>
            <a:off x="8197517" y="6138000"/>
            <a:ext cx="3994484" cy="719999"/>
          </a:xfrm>
        </p:spPr>
        <p:txBody>
          <a:bodyPr lIns="180000" tIns="0" rIns="180000" bIns="0" anchor="ctr">
            <a:normAutofit/>
          </a:bodyPr>
          <a:lstStyle>
            <a:lvl1pPr marL="0" indent="0" algn="r">
              <a:buNone/>
              <a:defRPr sz="16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cs-CZ" dirty="0"/>
              <a:t>Datum, www…</a:t>
            </a:r>
          </a:p>
        </p:txBody>
      </p:sp>
      <p:sp>
        <p:nvSpPr>
          <p:cNvPr id="8" name="Zástupný obsah 3">
            <a:extLst>
              <a:ext uri="{FF2B5EF4-FFF2-40B4-BE49-F238E27FC236}">
                <a16:creationId xmlns:a16="http://schemas.microsoft.com/office/drawing/2014/main" id="{57924BB9-BA4C-7A1D-FE2E-64F64C188DB1}"/>
              </a:ext>
            </a:extLst>
          </p:cNvPr>
          <p:cNvSpPr>
            <a:spLocks noGrp="1"/>
          </p:cNvSpPr>
          <p:nvPr>
            <p:ph sz="quarter" idx="10"/>
          </p:nvPr>
        </p:nvSpPr>
        <p:spPr>
          <a:xfrm>
            <a:off x="731838" y="1664060"/>
            <a:ext cx="5364160" cy="4428000"/>
          </a:xfrm>
        </p:spPr>
        <p:txBody>
          <a:bodyPr/>
          <a:lstStyle>
            <a:lvl1pPr marL="228600" indent="-228600">
              <a:buClr>
                <a:schemeClr val="accent1"/>
              </a:buClr>
              <a:buFont typeface="Wingdings" panose="05000000000000000000" pitchFamily="2" charset="2"/>
              <a:buChar char="§"/>
              <a:defRPr/>
            </a:lvl1pPr>
            <a:lvl2pPr marL="685800" indent="-228600">
              <a:buFont typeface="Wingdings" panose="05000000000000000000" pitchFamily="2" charset="2"/>
              <a:buChar char="§"/>
              <a:defRPr/>
            </a:lvl2pPr>
            <a:lvl3pPr marL="1143000" indent="-228600">
              <a:buFont typeface="Wingdings" panose="05000000000000000000" pitchFamily="2" charset="2"/>
              <a:buChar char="§"/>
              <a:defRPr/>
            </a:lvl3pPr>
          </a:lstStyle>
          <a:p>
            <a:pPr lvl="0"/>
            <a:r>
              <a:rPr lang="cs-CZ"/>
              <a:t>Po kliknutí můžete upravovat styly textu v předloze.</a:t>
            </a:r>
          </a:p>
          <a:p>
            <a:pPr lvl="1"/>
            <a:r>
              <a:rPr lang="cs-CZ"/>
              <a:t>Druhá úroveň</a:t>
            </a:r>
          </a:p>
          <a:p>
            <a:pPr lvl="2"/>
            <a:r>
              <a:rPr lang="cs-CZ"/>
              <a:t>Třetí úroveň</a:t>
            </a:r>
          </a:p>
        </p:txBody>
      </p:sp>
      <p:sp>
        <p:nvSpPr>
          <p:cNvPr id="9" name="Zástupný obsah 3">
            <a:extLst>
              <a:ext uri="{FF2B5EF4-FFF2-40B4-BE49-F238E27FC236}">
                <a16:creationId xmlns:a16="http://schemas.microsoft.com/office/drawing/2014/main" id="{FA654F1F-02D6-B213-3F68-BFED82EB2F81}"/>
              </a:ext>
            </a:extLst>
          </p:cNvPr>
          <p:cNvSpPr>
            <a:spLocks noGrp="1"/>
          </p:cNvSpPr>
          <p:nvPr>
            <p:ph sz="quarter" idx="11"/>
          </p:nvPr>
        </p:nvSpPr>
        <p:spPr>
          <a:xfrm>
            <a:off x="6096003" y="1660885"/>
            <a:ext cx="5364160" cy="4428000"/>
          </a:xfrm>
        </p:spPr>
        <p:txBody>
          <a:bodyPr/>
          <a:lstStyle>
            <a:lvl1pPr marL="228600" indent="-228600">
              <a:buClr>
                <a:schemeClr val="accent1"/>
              </a:buClr>
              <a:buFont typeface="Wingdings" panose="05000000000000000000" pitchFamily="2" charset="2"/>
              <a:buChar char="§"/>
              <a:defRPr/>
            </a:lvl1pPr>
            <a:lvl2pPr marL="685800" indent="-228600">
              <a:buFont typeface="Wingdings" panose="05000000000000000000" pitchFamily="2" charset="2"/>
              <a:buChar char="§"/>
              <a:defRPr/>
            </a:lvl2pPr>
            <a:lvl3pPr marL="1143000" indent="-228600">
              <a:buFont typeface="Wingdings" panose="05000000000000000000" pitchFamily="2" charset="2"/>
              <a:buChar char="§"/>
              <a:defRPr/>
            </a:lvl3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p:txBody>
      </p:sp>
    </p:spTree>
    <p:extLst>
      <p:ext uri="{BB962C8B-B14F-4D97-AF65-F5344CB8AC3E}">
        <p14:creationId xmlns:p14="http://schemas.microsoft.com/office/powerpoint/2010/main" val="148748527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Nadpis, porovnání 2">
    <p:spTree>
      <p:nvGrpSpPr>
        <p:cNvPr id="1" name=""/>
        <p:cNvGrpSpPr/>
        <p:nvPr/>
      </p:nvGrpSpPr>
      <p:grpSpPr>
        <a:xfrm>
          <a:off x="0" y="0"/>
          <a:ext cx="0" cy="0"/>
          <a:chOff x="0" y="0"/>
          <a:chExt cx="0" cy="0"/>
        </a:xfrm>
      </p:grpSpPr>
      <p:sp>
        <p:nvSpPr>
          <p:cNvPr id="7" name="Obdélník 6">
            <a:extLst>
              <a:ext uri="{FF2B5EF4-FFF2-40B4-BE49-F238E27FC236}">
                <a16:creationId xmlns:a16="http://schemas.microsoft.com/office/drawing/2014/main" id="{86EFECB8-37A1-1162-F90E-485C0D94B166}"/>
              </a:ext>
            </a:extLst>
          </p:cNvPr>
          <p:cNvSpPr/>
          <p:nvPr userDrawn="1"/>
        </p:nvSpPr>
        <p:spPr>
          <a:xfrm>
            <a:off x="0" y="0"/>
            <a:ext cx="6096000" cy="237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13" name="Obdélník 12">
            <a:extLst>
              <a:ext uri="{FF2B5EF4-FFF2-40B4-BE49-F238E27FC236}">
                <a16:creationId xmlns:a16="http://schemas.microsoft.com/office/drawing/2014/main" id="{E8A2BDC4-6C43-7770-C039-87C8E274A15E}"/>
              </a:ext>
            </a:extLst>
          </p:cNvPr>
          <p:cNvSpPr/>
          <p:nvPr userDrawn="1"/>
        </p:nvSpPr>
        <p:spPr>
          <a:xfrm>
            <a:off x="0" y="475200"/>
            <a:ext cx="1080000"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pic>
        <p:nvPicPr>
          <p:cNvPr id="12" name="Grafický objekt 11">
            <a:extLst>
              <a:ext uri="{FF2B5EF4-FFF2-40B4-BE49-F238E27FC236}">
                <a16:creationId xmlns:a16="http://schemas.microsoft.com/office/drawing/2014/main" id="{D42D85A1-CE0E-3796-3FB6-1A1B847697E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20154" y="637200"/>
            <a:ext cx="639692" cy="396000"/>
          </a:xfrm>
          <a:prstGeom prst="rect">
            <a:avLst/>
          </a:prstGeom>
        </p:spPr>
      </p:pic>
      <p:sp>
        <p:nvSpPr>
          <p:cNvPr id="14" name="Nadpis 1">
            <a:extLst>
              <a:ext uri="{FF2B5EF4-FFF2-40B4-BE49-F238E27FC236}">
                <a16:creationId xmlns:a16="http://schemas.microsoft.com/office/drawing/2014/main" id="{D437D701-B17C-4FB1-90EC-C1632B91EEEE}"/>
              </a:ext>
            </a:extLst>
          </p:cNvPr>
          <p:cNvSpPr>
            <a:spLocks noGrp="1"/>
          </p:cNvSpPr>
          <p:nvPr userDrawn="1">
            <p:ph type="title"/>
          </p:nvPr>
        </p:nvSpPr>
        <p:spPr>
          <a:xfrm>
            <a:off x="1620000" y="475199"/>
            <a:ext cx="9802034" cy="720000"/>
          </a:xfrm>
        </p:spPr>
        <p:txBody>
          <a:bodyPr lIns="0"/>
          <a:lstStyle>
            <a:lvl1pPr>
              <a:defRPr sz="2400"/>
            </a:lvl1pPr>
          </a:lstStyle>
          <a:p>
            <a:r>
              <a:rPr lang="cs-CZ"/>
              <a:t>Kliknutím lze upravit styl.</a:t>
            </a:r>
            <a:endParaRPr lang="cs-CZ" dirty="0"/>
          </a:p>
        </p:txBody>
      </p:sp>
      <p:sp>
        <p:nvSpPr>
          <p:cNvPr id="2" name="Zástupný obsah 3">
            <a:extLst>
              <a:ext uri="{FF2B5EF4-FFF2-40B4-BE49-F238E27FC236}">
                <a16:creationId xmlns:a16="http://schemas.microsoft.com/office/drawing/2014/main" id="{103C0E1B-9A5C-2FCC-DE34-51DF2D12A3EC}"/>
              </a:ext>
            </a:extLst>
          </p:cNvPr>
          <p:cNvSpPr>
            <a:spLocks noGrp="1"/>
          </p:cNvSpPr>
          <p:nvPr>
            <p:ph sz="quarter" idx="10"/>
          </p:nvPr>
        </p:nvSpPr>
        <p:spPr>
          <a:xfrm>
            <a:off x="731838" y="1664060"/>
            <a:ext cx="5364160" cy="4428000"/>
          </a:xfrm>
        </p:spPr>
        <p:txBody>
          <a:bodyPr/>
          <a:lstStyle>
            <a:lvl1pPr marL="228600" indent="-228600">
              <a:buClr>
                <a:schemeClr val="accent1"/>
              </a:buClr>
              <a:buFont typeface="Wingdings" panose="05000000000000000000" pitchFamily="2" charset="2"/>
              <a:buChar char="§"/>
              <a:defRPr/>
            </a:lvl1pPr>
            <a:lvl2pPr marL="685800" indent="-228600">
              <a:buFont typeface="Wingdings" panose="05000000000000000000" pitchFamily="2" charset="2"/>
              <a:buChar char="§"/>
              <a:defRPr/>
            </a:lvl2pPr>
            <a:lvl3pPr marL="1143000" indent="-228600">
              <a:buFont typeface="Wingdings" panose="05000000000000000000" pitchFamily="2" charset="2"/>
              <a:buChar char="§"/>
              <a:defRPr/>
            </a:lvl3pPr>
          </a:lstStyle>
          <a:p>
            <a:pPr lvl="0"/>
            <a:r>
              <a:rPr lang="cs-CZ"/>
              <a:t>Po kliknutí můžete upravovat styly textu v předloze.</a:t>
            </a:r>
          </a:p>
          <a:p>
            <a:pPr lvl="1"/>
            <a:r>
              <a:rPr lang="cs-CZ"/>
              <a:t>Druhá úroveň</a:t>
            </a:r>
          </a:p>
          <a:p>
            <a:pPr lvl="2"/>
            <a:r>
              <a:rPr lang="cs-CZ"/>
              <a:t>Třetí úroveň</a:t>
            </a:r>
          </a:p>
        </p:txBody>
      </p:sp>
      <p:sp>
        <p:nvSpPr>
          <p:cNvPr id="3" name="Zástupný obsah 3">
            <a:extLst>
              <a:ext uri="{FF2B5EF4-FFF2-40B4-BE49-F238E27FC236}">
                <a16:creationId xmlns:a16="http://schemas.microsoft.com/office/drawing/2014/main" id="{E630CE26-F1E5-304D-AA96-485BCAD20889}"/>
              </a:ext>
            </a:extLst>
          </p:cNvPr>
          <p:cNvSpPr>
            <a:spLocks noGrp="1"/>
          </p:cNvSpPr>
          <p:nvPr>
            <p:ph sz="quarter" idx="11"/>
          </p:nvPr>
        </p:nvSpPr>
        <p:spPr>
          <a:xfrm>
            <a:off x="6096003" y="1660885"/>
            <a:ext cx="5364160" cy="4428000"/>
          </a:xfrm>
        </p:spPr>
        <p:txBody>
          <a:bodyPr/>
          <a:lstStyle>
            <a:lvl1pPr marL="228600" indent="-228600">
              <a:buClr>
                <a:schemeClr val="accent1"/>
              </a:buClr>
              <a:buFont typeface="Wingdings" panose="05000000000000000000" pitchFamily="2" charset="2"/>
              <a:buChar char="§"/>
              <a:defRPr/>
            </a:lvl1pPr>
            <a:lvl2pPr marL="685800" indent="-228600">
              <a:buFont typeface="Wingdings" panose="05000000000000000000" pitchFamily="2" charset="2"/>
              <a:buChar char="§"/>
              <a:defRPr/>
            </a:lvl2pPr>
            <a:lvl3pPr marL="1143000" indent="-228600">
              <a:buFont typeface="Wingdings" panose="05000000000000000000" pitchFamily="2" charset="2"/>
              <a:buChar char="§"/>
              <a:defRPr/>
            </a:lvl3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p:txBody>
      </p:sp>
    </p:spTree>
    <p:extLst>
      <p:ext uri="{BB962C8B-B14F-4D97-AF65-F5344CB8AC3E}">
        <p14:creationId xmlns:p14="http://schemas.microsoft.com/office/powerpoint/2010/main" val="208145935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Nadpis, obsah">
    <p:spTree>
      <p:nvGrpSpPr>
        <p:cNvPr id="1" name=""/>
        <p:cNvGrpSpPr/>
        <p:nvPr/>
      </p:nvGrpSpPr>
      <p:grpSpPr>
        <a:xfrm>
          <a:off x="0" y="0"/>
          <a:ext cx="0" cy="0"/>
          <a:chOff x="0" y="0"/>
          <a:chExt cx="0" cy="0"/>
        </a:xfrm>
      </p:grpSpPr>
      <p:sp>
        <p:nvSpPr>
          <p:cNvPr id="4" name="Zástupný obsah 3">
            <a:extLst>
              <a:ext uri="{FF2B5EF4-FFF2-40B4-BE49-F238E27FC236}">
                <a16:creationId xmlns:a16="http://schemas.microsoft.com/office/drawing/2014/main" id="{2F86E3AE-C4C5-CA9A-34B2-F60AC1774F12}"/>
              </a:ext>
            </a:extLst>
          </p:cNvPr>
          <p:cNvSpPr>
            <a:spLocks noGrp="1"/>
          </p:cNvSpPr>
          <p:nvPr>
            <p:ph sz="quarter" idx="10"/>
          </p:nvPr>
        </p:nvSpPr>
        <p:spPr>
          <a:xfrm>
            <a:off x="731838" y="1664058"/>
            <a:ext cx="10728325" cy="4428000"/>
          </a:xfrm>
        </p:spPr>
        <p:txBody>
          <a:bodyPr/>
          <a:lstStyle>
            <a:lvl1pPr marL="228600" indent="-228600">
              <a:buClr>
                <a:schemeClr val="accent1"/>
              </a:buClr>
              <a:buFont typeface="Wingdings" panose="05000000000000000000" pitchFamily="2" charset="2"/>
              <a:buChar char="§"/>
              <a:defRPr/>
            </a:lvl1pPr>
            <a:lvl2pPr marL="685800" indent="-228600">
              <a:buFont typeface="Wingdings" panose="05000000000000000000" pitchFamily="2" charset="2"/>
              <a:buChar char="§"/>
              <a:defRPr/>
            </a:lvl2pPr>
            <a:lvl3pPr marL="1143000" indent="-228600">
              <a:buFont typeface="Wingdings" panose="05000000000000000000" pitchFamily="2" charset="2"/>
              <a:buChar char="§"/>
              <a:defRPr/>
            </a:lvl3pPr>
            <a:lvl4pPr marL="1600200" indent="-228600">
              <a:buFont typeface="Wingdings" panose="05000000000000000000" pitchFamily="2" charset="2"/>
              <a:buChar char="§"/>
              <a:defRPr/>
            </a:lvl4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p:txBody>
      </p:sp>
      <p:sp>
        <p:nvSpPr>
          <p:cNvPr id="15" name="Obdélník 14">
            <a:extLst>
              <a:ext uri="{FF2B5EF4-FFF2-40B4-BE49-F238E27FC236}">
                <a16:creationId xmlns:a16="http://schemas.microsoft.com/office/drawing/2014/main" id="{203DDD2B-94B5-4D6B-B92F-71E4B2701400}"/>
              </a:ext>
            </a:extLst>
          </p:cNvPr>
          <p:cNvSpPr/>
          <p:nvPr userDrawn="1"/>
        </p:nvSpPr>
        <p:spPr>
          <a:xfrm>
            <a:off x="0" y="0"/>
            <a:ext cx="6096000" cy="237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grpSp>
        <p:nvGrpSpPr>
          <p:cNvPr id="3" name="Skupina 2">
            <a:extLst>
              <a:ext uri="{FF2B5EF4-FFF2-40B4-BE49-F238E27FC236}">
                <a16:creationId xmlns:a16="http://schemas.microsoft.com/office/drawing/2014/main" id="{C994861F-0D9B-4331-871B-BB38C1D69A0E}"/>
              </a:ext>
            </a:extLst>
          </p:cNvPr>
          <p:cNvGrpSpPr/>
          <p:nvPr userDrawn="1"/>
        </p:nvGrpSpPr>
        <p:grpSpPr>
          <a:xfrm>
            <a:off x="0" y="475199"/>
            <a:ext cx="1080000" cy="720000"/>
            <a:chOff x="0" y="475199"/>
            <a:chExt cx="1080000" cy="720000"/>
          </a:xfrm>
        </p:grpSpPr>
        <p:sp>
          <p:nvSpPr>
            <p:cNvPr id="18" name="Obdélník 17">
              <a:extLst>
                <a:ext uri="{FF2B5EF4-FFF2-40B4-BE49-F238E27FC236}">
                  <a16:creationId xmlns:a16="http://schemas.microsoft.com/office/drawing/2014/main" id="{BA72D03A-0F35-4A68-824B-364CAA4CDC0F}"/>
                </a:ext>
              </a:extLst>
            </p:cNvPr>
            <p:cNvSpPr/>
            <p:nvPr userDrawn="1"/>
          </p:nvSpPr>
          <p:spPr>
            <a:xfrm>
              <a:off x="0" y="475199"/>
              <a:ext cx="1080000"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pic>
          <p:nvPicPr>
            <p:cNvPr id="19" name="Grafický objekt 18">
              <a:extLst>
                <a:ext uri="{FF2B5EF4-FFF2-40B4-BE49-F238E27FC236}">
                  <a16:creationId xmlns:a16="http://schemas.microsoft.com/office/drawing/2014/main" id="{1773DD8C-C1C7-4C8A-BF7A-4721B43A077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20154" y="637199"/>
              <a:ext cx="639692" cy="396000"/>
            </a:xfrm>
            <a:prstGeom prst="rect">
              <a:avLst/>
            </a:prstGeom>
          </p:spPr>
        </p:pic>
      </p:grpSp>
      <p:sp>
        <p:nvSpPr>
          <p:cNvPr id="2" name="Nadpis 1">
            <a:extLst>
              <a:ext uri="{FF2B5EF4-FFF2-40B4-BE49-F238E27FC236}">
                <a16:creationId xmlns:a16="http://schemas.microsoft.com/office/drawing/2014/main" id="{CE39D634-FBD8-0067-14B8-7CF2FC0D70BF}"/>
              </a:ext>
            </a:extLst>
          </p:cNvPr>
          <p:cNvSpPr>
            <a:spLocks noGrp="1"/>
          </p:cNvSpPr>
          <p:nvPr>
            <p:ph type="title"/>
          </p:nvPr>
        </p:nvSpPr>
        <p:spPr>
          <a:xfrm>
            <a:off x="1620000" y="475199"/>
            <a:ext cx="9802034" cy="720000"/>
          </a:xfrm>
        </p:spPr>
        <p:txBody>
          <a:bodyPr lIns="0"/>
          <a:lstStyle>
            <a:lvl1pPr>
              <a:defRPr sz="2400"/>
            </a:lvl1pPr>
          </a:lstStyle>
          <a:p>
            <a:r>
              <a:rPr lang="cs-CZ"/>
              <a:t>Kliknutím lze upravit styl.</a:t>
            </a:r>
            <a:endParaRPr lang="cs-CZ" dirty="0"/>
          </a:p>
        </p:txBody>
      </p:sp>
    </p:spTree>
    <p:extLst>
      <p:ext uri="{BB962C8B-B14F-4D97-AF65-F5344CB8AC3E}">
        <p14:creationId xmlns:p14="http://schemas.microsoft.com/office/powerpoint/2010/main" val="32853546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Nadpis,graf, text">
    <p:spTree>
      <p:nvGrpSpPr>
        <p:cNvPr id="1" name=""/>
        <p:cNvGrpSpPr/>
        <p:nvPr/>
      </p:nvGrpSpPr>
      <p:grpSpPr>
        <a:xfrm>
          <a:off x="0" y="0"/>
          <a:ext cx="0" cy="0"/>
          <a:chOff x="0" y="0"/>
          <a:chExt cx="0" cy="0"/>
        </a:xfrm>
      </p:grpSpPr>
      <p:sp>
        <p:nvSpPr>
          <p:cNvPr id="15" name="Obdélník 14">
            <a:extLst>
              <a:ext uri="{FF2B5EF4-FFF2-40B4-BE49-F238E27FC236}">
                <a16:creationId xmlns:a16="http://schemas.microsoft.com/office/drawing/2014/main" id="{203DDD2B-94B5-4D6B-B92F-71E4B2701400}"/>
              </a:ext>
            </a:extLst>
          </p:cNvPr>
          <p:cNvSpPr/>
          <p:nvPr userDrawn="1"/>
        </p:nvSpPr>
        <p:spPr>
          <a:xfrm>
            <a:off x="0" y="-1"/>
            <a:ext cx="6096000" cy="237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grpSp>
        <p:nvGrpSpPr>
          <p:cNvPr id="3" name="Skupina 2">
            <a:extLst>
              <a:ext uri="{FF2B5EF4-FFF2-40B4-BE49-F238E27FC236}">
                <a16:creationId xmlns:a16="http://schemas.microsoft.com/office/drawing/2014/main" id="{C994861F-0D9B-4331-871B-BB38C1D69A0E}"/>
              </a:ext>
            </a:extLst>
          </p:cNvPr>
          <p:cNvGrpSpPr/>
          <p:nvPr userDrawn="1"/>
        </p:nvGrpSpPr>
        <p:grpSpPr>
          <a:xfrm>
            <a:off x="0" y="475199"/>
            <a:ext cx="1080000" cy="720000"/>
            <a:chOff x="0" y="475199"/>
            <a:chExt cx="1080000" cy="720000"/>
          </a:xfrm>
        </p:grpSpPr>
        <p:sp>
          <p:nvSpPr>
            <p:cNvPr id="18" name="Obdélník 17">
              <a:extLst>
                <a:ext uri="{FF2B5EF4-FFF2-40B4-BE49-F238E27FC236}">
                  <a16:creationId xmlns:a16="http://schemas.microsoft.com/office/drawing/2014/main" id="{BA72D03A-0F35-4A68-824B-364CAA4CDC0F}"/>
                </a:ext>
              </a:extLst>
            </p:cNvPr>
            <p:cNvSpPr/>
            <p:nvPr userDrawn="1"/>
          </p:nvSpPr>
          <p:spPr>
            <a:xfrm>
              <a:off x="0" y="475199"/>
              <a:ext cx="1080000"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pic>
          <p:nvPicPr>
            <p:cNvPr id="19" name="Grafický objekt 18">
              <a:extLst>
                <a:ext uri="{FF2B5EF4-FFF2-40B4-BE49-F238E27FC236}">
                  <a16:creationId xmlns:a16="http://schemas.microsoft.com/office/drawing/2014/main" id="{1773DD8C-C1C7-4C8A-BF7A-4721B43A077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20154" y="637199"/>
              <a:ext cx="639692" cy="396000"/>
            </a:xfrm>
            <a:prstGeom prst="rect">
              <a:avLst/>
            </a:prstGeom>
          </p:spPr>
        </p:pic>
      </p:grpSp>
      <p:sp>
        <p:nvSpPr>
          <p:cNvPr id="2" name="Nadpis 1">
            <a:extLst>
              <a:ext uri="{FF2B5EF4-FFF2-40B4-BE49-F238E27FC236}">
                <a16:creationId xmlns:a16="http://schemas.microsoft.com/office/drawing/2014/main" id="{CE39D634-FBD8-0067-14B8-7CF2FC0D70BF}"/>
              </a:ext>
            </a:extLst>
          </p:cNvPr>
          <p:cNvSpPr>
            <a:spLocks noGrp="1"/>
          </p:cNvSpPr>
          <p:nvPr>
            <p:ph type="title"/>
          </p:nvPr>
        </p:nvSpPr>
        <p:spPr>
          <a:xfrm>
            <a:off x="1620000" y="475199"/>
            <a:ext cx="9802034" cy="720000"/>
          </a:xfrm>
        </p:spPr>
        <p:txBody>
          <a:bodyPr lIns="0"/>
          <a:lstStyle>
            <a:lvl1pPr>
              <a:defRPr sz="2400"/>
            </a:lvl1pPr>
          </a:lstStyle>
          <a:p>
            <a:r>
              <a:rPr lang="cs-CZ"/>
              <a:t>Kliknutím lze upravit styl.</a:t>
            </a:r>
            <a:endParaRPr lang="cs-CZ" dirty="0"/>
          </a:p>
        </p:txBody>
      </p:sp>
      <p:sp>
        <p:nvSpPr>
          <p:cNvPr id="5" name="Zástupný objekt grafu 10">
            <a:extLst>
              <a:ext uri="{FF2B5EF4-FFF2-40B4-BE49-F238E27FC236}">
                <a16:creationId xmlns:a16="http://schemas.microsoft.com/office/drawing/2014/main" id="{7814EF98-A5EE-B564-2343-4835ACD0118A}"/>
              </a:ext>
            </a:extLst>
          </p:cNvPr>
          <p:cNvSpPr>
            <a:spLocks noGrp="1"/>
          </p:cNvSpPr>
          <p:nvPr>
            <p:ph type="chart" sz="quarter" idx="14"/>
          </p:nvPr>
        </p:nvSpPr>
        <p:spPr>
          <a:xfrm>
            <a:off x="730800" y="1663200"/>
            <a:ext cx="10728000" cy="3508730"/>
          </a:xfrm>
        </p:spPr>
        <p:txBody>
          <a:bodyPr/>
          <a:lstStyle/>
          <a:p>
            <a:r>
              <a:rPr lang="cs-CZ"/>
              <a:t>Kliknutím na ikonu přidáte graf.</a:t>
            </a:r>
          </a:p>
        </p:txBody>
      </p:sp>
      <p:sp>
        <p:nvSpPr>
          <p:cNvPr id="6" name="Zástupný text 14">
            <a:extLst>
              <a:ext uri="{FF2B5EF4-FFF2-40B4-BE49-F238E27FC236}">
                <a16:creationId xmlns:a16="http://schemas.microsoft.com/office/drawing/2014/main" id="{693A1838-2329-7980-800F-63A757B70A16}"/>
              </a:ext>
            </a:extLst>
          </p:cNvPr>
          <p:cNvSpPr>
            <a:spLocks noGrp="1"/>
          </p:cNvSpPr>
          <p:nvPr>
            <p:ph type="body" sz="quarter" idx="15"/>
          </p:nvPr>
        </p:nvSpPr>
        <p:spPr>
          <a:xfrm>
            <a:off x="730800" y="5277180"/>
            <a:ext cx="10728000" cy="813600"/>
          </a:xfrm>
          <a:ln w="19050">
            <a:solidFill>
              <a:schemeClr val="accent1"/>
            </a:solidFill>
          </a:ln>
        </p:spPr>
        <p:txBody>
          <a:bodyPr>
            <a:normAutofit/>
          </a:bodyPr>
          <a:lstStyle>
            <a:lvl1pPr marL="0" indent="0">
              <a:buNone/>
              <a:defRPr sz="1600"/>
            </a:lvl1pPr>
            <a:lvl2pPr marL="457200" indent="0">
              <a:buNone/>
              <a:defRPr/>
            </a:lvl2pPr>
          </a:lstStyle>
          <a:p>
            <a:pPr lvl="0"/>
            <a:r>
              <a:rPr lang="cs-CZ"/>
              <a:t>Po kliknutí můžete upravovat styly textu v předloze.</a:t>
            </a:r>
          </a:p>
        </p:txBody>
      </p:sp>
      <p:sp>
        <p:nvSpPr>
          <p:cNvPr id="7" name="Zástupný text 16">
            <a:extLst>
              <a:ext uri="{FF2B5EF4-FFF2-40B4-BE49-F238E27FC236}">
                <a16:creationId xmlns:a16="http://schemas.microsoft.com/office/drawing/2014/main" id="{8434A227-584A-FA78-238E-9F1966703789}"/>
              </a:ext>
            </a:extLst>
          </p:cNvPr>
          <p:cNvSpPr>
            <a:spLocks noGrp="1"/>
          </p:cNvSpPr>
          <p:nvPr>
            <p:ph type="body" sz="quarter" idx="16"/>
          </p:nvPr>
        </p:nvSpPr>
        <p:spPr>
          <a:xfrm>
            <a:off x="8197514" y="1223680"/>
            <a:ext cx="3261286" cy="720001"/>
          </a:xfrm>
        </p:spPr>
        <p:txBody>
          <a:bodyPr>
            <a:noAutofit/>
          </a:bodyPr>
          <a:lstStyle>
            <a:lvl1pPr marL="0" indent="0" algn="r">
              <a:buNone/>
              <a:defRPr sz="1200"/>
            </a:lvl1pPr>
          </a:lstStyle>
          <a:p>
            <a:pPr lvl="0"/>
            <a:r>
              <a:rPr lang="cs-CZ"/>
              <a:t>Po kliknutí můžete upravovat styly textu v předloze.</a:t>
            </a:r>
          </a:p>
        </p:txBody>
      </p:sp>
    </p:spTree>
    <p:extLst>
      <p:ext uri="{BB962C8B-B14F-4D97-AF65-F5344CB8AC3E}">
        <p14:creationId xmlns:p14="http://schemas.microsoft.com/office/powerpoint/2010/main" val="275497119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Malý nadpis, obsah">
    <p:spTree>
      <p:nvGrpSpPr>
        <p:cNvPr id="1" name=""/>
        <p:cNvGrpSpPr/>
        <p:nvPr/>
      </p:nvGrpSpPr>
      <p:grpSpPr>
        <a:xfrm>
          <a:off x="0" y="0"/>
          <a:ext cx="0" cy="0"/>
          <a:chOff x="0" y="0"/>
          <a:chExt cx="0" cy="0"/>
        </a:xfrm>
      </p:grpSpPr>
      <p:grpSp>
        <p:nvGrpSpPr>
          <p:cNvPr id="6" name="Skupina 5">
            <a:extLst>
              <a:ext uri="{FF2B5EF4-FFF2-40B4-BE49-F238E27FC236}">
                <a16:creationId xmlns:a16="http://schemas.microsoft.com/office/drawing/2014/main" id="{9FA37B8F-E31B-4ED9-B938-2436AC45F8B0}"/>
              </a:ext>
            </a:extLst>
          </p:cNvPr>
          <p:cNvGrpSpPr/>
          <p:nvPr userDrawn="1"/>
        </p:nvGrpSpPr>
        <p:grpSpPr>
          <a:xfrm>
            <a:off x="731838" y="6144231"/>
            <a:ext cx="1083291" cy="720000"/>
            <a:chOff x="731838" y="6129338"/>
            <a:chExt cx="1083291" cy="720000"/>
          </a:xfrm>
        </p:grpSpPr>
        <p:sp>
          <p:nvSpPr>
            <p:cNvPr id="13" name="Obdélník 12">
              <a:extLst>
                <a:ext uri="{FF2B5EF4-FFF2-40B4-BE49-F238E27FC236}">
                  <a16:creationId xmlns:a16="http://schemas.microsoft.com/office/drawing/2014/main" id="{E8A2BDC4-6C43-7770-C039-87C8E274A15E}"/>
                </a:ext>
              </a:extLst>
            </p:cNvPr>
            <p:cNvSpPr/>
            <p:nvPr userDrawn="1"/>
          </p:nvSpPr>
          <p:spPr>
            <a:xfrm>
              <a:off x="731838" y="6129338"/>
              <a:ext cx="1083291"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pic>
          <p:nvPicPr>
            <p:cNvPr id="12" name="Grafický objekt 11">
              <a:extLst>
                <a:ext uri="{FF2B5EF4-FFF2-40B4-BE49-F238E27FC236}">
                  <a16:creationId xmlns:a16="http://schemas.microsoft.com/office/drawing/2014/main" id="{D42D85A1-CE0E-3796-3FB6-1A1B847697E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53637" y="6291338"/>
              <a:ext cx="639692" cy="396000"/>
            </a:xfrm>
            <a:prstGeom prst="rect">
              <a:avLst/>
            </a:prstGeom>
          </p:spPr>
        </p:pic>
      </p:grpSp>
      <p:sp>
        <p:nvSpPr>
          <p:cNvPr id="4" name="Zástupný obsah 3">
            <a:extLst>
              <a:ext uri="{FF2B5EF4-FFF2-40B4-BE49-F238E27FC236}">
                <a16:creationId xmlns:a16="http://schemas.microsoft.com/office/drawing/2014/main" id="{82077AF6-1444-E249-F2EF-ECEF553B6162}"/>
              </a:ext>
            </a:extLst>
          </p:cNvPr>
          <p:cNvSpPr>
            <a:spLocks noGrp="1"/>
          </p:cNvSpPr>
          <p:nvPr>
            <p:ph sz="quarter" idx="10"/>
          </p:nvPr>
        </p:nvSpPr>
        <p:spPr>
          <a:xfrm>
            <a:off x="731838" y="873024"/>
            <a:ext cx="10728325" cy="5122454"/>
          </a:xfrm>
        </p:spPr>
        <p:txBody>
          <a:bodyPr/>
          <a:lstStyle>
            <a:lvl1pPr marL="228600" indent="-228600">
              <a:buClr>
                <a:schemeClr val="accent1"/>
              </a:buClr>
              <a:buFont typeface="Wingdings" panose="05000000000000000000" pitchFamily="2" charset="2"/>
              <a:buChar char="§"/>
              <a:defRPr/>
            </a:lvl1pPr>
            <a:lvl2pPr marL="685800" indent="-228600">
              <a:buFont typeface="Wingdings" panose="05000000000000000000" pitchFamily="2" charset="2"/>
              <a:buChar char="§"/>
              <a:defRPr/>
            </a:lvl2pPr>
            <a:lvl3pPr marL="1143000" indent="-228600">
              <a:buFont typeface="Wingdings" panose="05000000000000000000" pitchFamily="2" charset="2"/>
              <a:buChar char="§"/>
              <a:defRPr/>
            </a:lvl3pPr>
            <a:lvl4pPr marL="1600200" indent="-228600">
              <a:buFont typeface="Wingdings" panose="05000000000000000000" pitchFamily="2" charset="2"/>
              <a:buChar char="§"/>
              <a:defRPr/>
            </a:lvl4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p:txBody>
      </p:sp>
      <p:sp>
        <p:nvSpPr>
          <p:cNvPr id="8" name="Obdélník 7">
            <a:extLst>
              <a:ext uri="{FF2B5EF4-FFF2-40B4-BE49-F238E27FC236}">
                <a16:creationId xmlns:a16="http://schemas.microsoft.com/office/drawing/2014/main" id="{F46746F9-8916-4E3E-46F8-D3D688B1AC86}"/>
              </a:ext>
            </a:extLst>
          </p:cNvPr>
          <p:cNvSpPr/>
          <p:nvPr userDrawn="1"/>
        </p:nvSpPr>
        <p:spPr>
          <a:xfrm>
            <a:off x="0" y="0"/>
            <a:ext cx="12192000"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9" name="Nadpis 1">
            <a:extLst>
              <a:ext uri="{FF2B5EF4-FFF2-40B4-BE49-F238E27FC236}">
                <a16:creationId xmlns:a16="http://schemas.microsoft.com/office/drawing/2014/main" id="{B845A84C-9B03-E5F5-E96F-C8A731070184}"/>
              </a:ext>
            </a:extLst>
          </p:cNvPr>
          <p:cNvSpPr>
            <a:spLocks noGrp="1"/>
          </p:cNvSpPr>
          <p:nvPr>
            <p:ph type="title"/>
          </p:nvPr>
        </p:nvSpPr>
        <p:spPr>
          <a:xfrm>
            <a:off x="731838" y="0"/>
            <a:ext cx="11460162" cy="720722"/>
          </a:xfrm>
        </p:spPr>
        <p:txBody>
          <a:bodyPr lIns="0">
            <a:normAutofit/>
          </a:bodyPr>
          <a:lstStyle>
            <a:lvl1pPr algn="l">
              <a:defRPr sz="2400">
                <a:solidFill>
                  <a:schemeClr val="bg1"/>
                </a:solidFill>
              </a:defRPr>
            </a:lvl1pPr>
          </a:lstStyle>
          <a:p>
            <a:r>
              <a:rPr lang="cs-CZ"/>
              <a:t>Kliknutím lze upravit styl.</a:t>
            </a:r>
            <a:endParaRPr lang="cs-CZ" dirty="0"/>
          </a:p>
        </p:txBody>
      </p:sp>
      <p:sp>
        <p:nvSpPr>
          <p:cNvPr id="2" name="Obdélník 1">
            <a:extLst>
              <a:ext uri="{FF2B5EF4-FFF2-40B4-BE49-F238E27FC236}">
                <a16:creationId xmlns:a16="http://schemas.microsoft.com/office/drawing/2014/main" id="{ECE479D9-A951-26E0-C2EF-C43D3FCAC88B}"/>
              </a:ext>
            </a:extLst>
          </p:cNvPr>
          <p:cNvSpPr/>
          <p:nvPr userDrawn="1"/>
        </p:nvSpPr>
        <p:spPr>
          <a:xfrm>
            <a:off x="8197516" y="6144231"/>
            <a:ext cx="3994484"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5" name="Zástupný text 8">
            <a:extLst>
              <a:ext uri="{FF2B5EF4-FFF2-40B4-BE49-F238E27FC236}">
                <a16:creationId xmlns:a16="http://schemas.microsoft.com/office/drawing/2014/main" id="{BF4CF16D-F608-F5E0-D06B-61FE4F192709}"/>
              </a:ext>
            </a:extLst>
          </p:cNvPr>
          <p:cNvSpPr>
            <a:spLocks noGrp="1"/>
          </p:cNvSpPr>
          <p:nvPr>
            <p:ph type="body" sz="quarter" idx="12" hasCustomPrompt="1"/>
          </p:nvPr>
        </p:nvSpPr>
        <p:spPr>
          <a:xfrm>
            <a:off x="8197517" y="6138000"/>
            <a:ext cx="3994484" cy="719999"/>
          </a:xfrm>
        </p:spPr>
        <p:txBody>
          <a:bodyPr lIns="180000" tIns="0" rIns="180000" bIns="0" anchor="ctr">
            <a:normAutofit/>
          </a:bodyPr>
          <a:lstStyle>
            <a:lvl1pPr marL="0" indent="0" algn="r">
              <a:buNone/>
              <a:defRPr sz="16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cs-CZ" dirty="0"/>
              <a:t>Datum, www…</a:t>
            </a:r>
          </a:p>
        </p:txBody>
      </p:sp>
    </p:spTree>
    <p:extLst>
      <p:ext uri="{BB962C8B-B14F-4D97-AF65-F5344CB8AC3E}">
        <p14:creationId xmlns:p14="http://schemas.microsoft.com/office/powerpoint/2010/main" val="379594702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Malý nadpis, graf, text">
    <p:spTree>
      <p:nvGrpSpPr>
        <p:cNvPr id="1" name=""/>
        <p:cNvGrpSpPr/>
        <p:nvPr/>
      </p:nvGrpSpPr>
      <p:grpSpPr>
        <a:xfrm>
          <a:off x="0" y="0"/>
          <a:ext cx="0" cy="0"/>
          <a:chOff x="0" y="0"/>
          <a:chExt cx="0" cy="0"/>
        </a:xfrm>
      </p:grpSpPr>
      <p:grpSp>
        <p:nvGrpSpPr>
          <p:cNvPr id="6" name="Skupina 5">
            <a:extLst>
              <a:ext uri="{FF2B5EF4-FFF2-40B4-BE49-F238E27FC236}">
                <a16:creationId xmlns:a16="http://schemas.microsoft.com/office/drawing/2014/main" id="{9FA37B8F-E31B-4ED9-B938-2436AC45F8B0}"/>
              </a:ext>
            </a:extLst>
          </p:cNvPr>
          <p:cNvGrpSpPr/>
          <p:nvPr userDrawn="1"/>
        </p:nvGrpSpPr>
        <p:grpSpPr>
          <a:xfrm>
            <a:off x="731838" y="6144231"/>
            <a:ext cx="1083291" cy="720000"/>
            <a:chOff x="731838" y="6129338"/>
            <a:chExt cx="1083291" cy="720000"/>
          </a:xfrm>
        </p:grpSpPr>
        <p:sp>
          <p:nvSpPr>
            <p:cNvPr id="13" name="Obdélník 12">
              <a:extLst>
                <a:ext uri="{FF2B5EF4-FFF2-40B4-BE49-F238E27FC236}">
                  <a16:creationId xmlns:a16="http://schemas.microsoft.com/office/drawing/2014/main" id="{E8A2BDC4-6C43-7770-C039-87C8E274A15E}"/>
                </a:ext>
              </a:extLst>
            </p:cNvPr>
            <p:cNvSpPr/>
            <p:nvPr userDrawn="1"/>
          </p:nvSpPr>
          <p:spPr>
            <a:xfrm>
              <a:off x="731838" y="6129338"/>
              <a:ext cx="1083291"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pic>
          <p:nvPicPr>
            <p:cNvPr id="12" name="Grafický objekt 11">
              <a:extLst>
                <a:ext uri="{FF2B5EF4-FFF2-40B4-BE49-F238E27FC236}">
                  <a16:creationId xmlns:a16="http://schemas.microsoft.com/office/drawing/2014/main" id="{D42D85A1-CE0E-3796-3FB6-1A1B847697E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53637" y="6291338"/>
              <a:ext cx="639692" cy="396000"/>
            </a:xfrm>
            <a:prstGeom prst="rect">
              <a:avLst/>
            </a:prstGeom>
          </p:spPr>
        </p:pic>
      </p:grpSp>
      <p:sp>
        <p:nvSpPr>
          <p:cNvPr id="8" name="Obdélník 7">
            <a:extLst>
              <a:ext uri="{FF2B5EF4-FFF2-40B4-BE49-F238E27FC236}">
                <a16:creationId xmlns:a16="http://schemas.microsoft.com/office/drawing/2014/main" id="{F46746F9-8916-4E3E-46F8-D3D688B1AC86}"/>
              </a:ext>
            </a:extLst>
          </p:cNvPr>
          <p:cNvSpPr/>
          <p:nvPr userDrawn="1"/>
        </p:nvSpPr>
        <p:spPr>
          <a:xfrm>
            <a:off x="0" y="0"/>
            <a:ext cx="12192000"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9" name="Nadpis 1">
            <a:extLst>
              <a:ext uri="{FF2B5EF4-FFF2-40B4-BE49-F238E27FC236}">
                <a16:creationId xmlns:a16="http://schemas.microsoft.com/office/drawing/2014/main" id="{B845A84C-9B03-E5F5-E96F-C8A731070184}"/>
              </a:ext>
            </a:extLst>
          </p:cNvPr>
          <p:cNvSpPr>
            <a:spLocks noGrp="1"/>
          </p:cNvSpPr>
          <p:nvPr>
            <p:ph type="title"/>
          </p:nvPr>
        </p:nvSpPr>
        <p:spPr>
          <a:xfrm>
            <a:off x="731838" y="0"/>
            <a:ext cx="11460162" cy="720722"/>
          </a:xfrm>
        </p:spPr>
        <p:txBody>
          <a:bodyPr lIns="0">
            <a:normAutofit/>
          </a:bodyPr>
          <a:lstStyle>
            <a:lvl1pPr algn="l">
              <a:defRPr sz="2400">
                <a:solidFill>
                  <a:schemeClr val="bg1"/>
                </a:solidFill>
              </a:defRPr>
            </a:lvl1pPr>
          </a:lstStyle>
          <a:p>
            <a:r>
              <a:rPr lang="cs-CZ"/>
              <a:t>Kliknutím lze upravit styl.</a:t>
            </a:r>
            <a:endParaRPr lang="cs-CZ" dirty="0"/>
          </a:p>
        </p:txBody>
      </p:sp>
      <p:sp>
        <p:nvSpPr>
          <p:cNvPr id="2" name="Obdélník 1">
            <a:extLst>
              <a:ext uri="{FF2B5EF4-FFF2-40B4-BE49-F238E27FC236}">
                <a16:creationId xmlns:a16="http://schemas.microsoft.com/office/drawing/2014/main" id="{ECE479D9-A951-26E0-C2EF-C43D3FCAC88B}"/>
              </a:ext>
            </a:extLst>
          </p:cNvPr>
          <p:cNvSpPr/>
          <p:nvPr userDrawn="1"/>
        </p:nvSpPr>
        <p:spPr>
          <a:xfrm>
            <a:off x="8197516" y="6144231"/>
            <a:ext cx="3994484"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5" name="Zástupný text 8">
            <a:extLst>
              <a:ext uri="{FF2B5EF4-FFF2-40B4-BE49-F238E27FC236}">
                <a16:creationId xmlns:a16="http://schemas.microsoft.com/office/drawing/2014/main" id="{BF4CF16D-F608-F5E0-D06B-61FE4F192709}"/>
              </a:ext>
            </a:extLst>
          </p:cNvPr>
          <p:cNvSpPr>
            <a:spLocks noGrp="1"/>
          </p:cNvSpPr>
          <p:nvPr>
            <p:ph type="body" sz="quarter" idx="12" hasCustomPrompt="1"/>
          </p:nvPr>
        </p:nvSpPr>
        <p:spPr>
          <a:xfrm>
            <a:off x="8197517" y="6138000"/>
            <a:ext cx="3994484" cy="719999"/>
          </a:xfrm>
        </p:spPr>
        <p:txBody>
          <a:bodyPr lIns="180000" tIns="0" rIns="180000" bIns="0" anchor="ctr">
            <a:normAutofit/>
          </a:bodyPr>
          <a:lstStyle>
            <a:lvl1pPr marL="0" indent="0" algn="r">
              <a:buNone/>
              <a:defRPr sz="16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cs-CZ" dirty="0"/>
              <a:t>Datum, www…</a:t>
            </a:r>
          </a:p>
        </p:txBody>
      </p:sp>
      <p:sp>
        <p:nvSpPr>
          <p:cNvPr id="11" name="Zástupný objekt grafu 10">
            <a:extLst>
              <a:ext uri="{FF2B5EF4-FFF2-40B4-BE49-F238E27FC236}">
                <a16:creationId xmlns:a16="http://schemas.microsoft.com/office/drawing/2014/main" id="{2CCDD7A5-4E4F-7E32-7926-F5BD6DE62066}"/>
              </a:ext>
            </a:extLst>
          </p:cNvPr>
          <p:cNvSpPr>
            <a:spLocks noGrp="1"/>
          </p:cNvSpPr>
          <p:nvPr>
            <p:ph type="chart" sz="quarter" idx="14"/>
          </p:nvPr>
        </p:nvSpPr>
        <p:spPr>
          <a:xfrm>
            <a:off x="730800" y="1416423"/>
            <a:ext cx="10728000" cy="3626903"/>
          </a:xfrm>
        </p:spPr>
        <p:txBody>
          <a:bodyPr/>
          <a:lstStyle/>
          <a:p>
            <a:r>
              <a:rPr lang="cs-CZ"/>
              <a:t>Kliknutím na ikonu přidáte graf.</a:t>
            </a:r>
            <a:endParaRPr lang="cs-CZ" dirty="0"/>
          </a:p>
        </p:txBody>
      </p:sp>
      <p:sp>
        <p:nvSpPr>
          <p:cNvPr id="15" name="Zástupný text 14">
            <a:extLst>
              <a:ext uri="{FF2B5EF4-FFF2-40B4-BE49-F238E27FC236}">
                <a16:creationId xmlns:a16="http://schemas.microsoft.com/office/drawing/2014/main" id="{E54CAFFC-D28A-B9D7-EF18-CE0F28879010}"/>
              </a:ext>
            </a:extLst>
          </p:cNvPr>
          <p:cNvSpPr>
            <a:spLocks noGrp="1"/>
          </p:cNvSpPr>
          <p:nvPr>
            <p:ph type="body" sz="quarter" idx="15"/>
          </p:nvPr>
        </p:nvSpPr>
        <p:spPr>
          <a:xfrm>
            <a:off x="730800" y="5186979"/>
            <a:ext cx="10728000" cy="813600"/>
          </a:xfrm>
          <a:ln w="19050">
            <a:solidFill>
              <a:schemeClr val="accent1"/>
            </a:solidFill>
          </a:ln>
        </p:spPr>
        <p:txBody>
          <a:bodyPr>
            <a:normAutofit/>
          </a:bodyPr>
          <a:lstStyle>
            <a:lvl1pPr marL="0" indent="0">
              <a:buNone/>
              <a:defRPr sz="1600"/>
            </a:lvl1pPr>
            <a:lvl2pPr marL="457200" indent="0">
              <a:buNone/>
              <a:defRPr/>
            </a:lvl2pPr>
          </a:lstStyle>
          <a:p>
            <a:pPr lvl="0"/>
            <a:r>
              <a:rPr lang="cs-CZ"/>
              <a:t>Po kliknutí můžete upravovat styly textu v předloze.</a:t>
            </a:r>
          </a:p>
        </p:txBody>
      </p:sp>
      <p:sp>
        <p:nvSpPr>
          <p:cNvPr id="17" name="Zástupný text 16">
            <a:extLst>
              <a:ext uri="{FF2B5EF4-FFF2-40B4-BE49-F238E27FC236}">
                <a16:creationId xmlns:a16="http://schemas.microsoft.com/office/drawing/2014/main" id="{F99509E6-390C-E171-B7E9-F370C7382F81}"/>
              </a:ext>
            </a:extLst>
          </p:cNvPr>
          <p:cNvSpPr>
            <a:spLocks noGrp="1"/>
          </p:cNvSpPr>
          <p:nvPr>
            <p:ph type="body" sz="quarter" idx="16"/>
          </p:nvPr>
        </p:nvSpPr>
        <p:spPr>
          <a:xfrm>
            <a:off x="8197516" y="955485"/>
            <a:ext cx="3261286" cy="720000"/>
          </a:xfrm>
        </p:spPr>
        <p:txBody>
          <a:bodyPr>
            <a:noAutofit/>
          </a:bodyPr>
          <a:lstStyle>
            <a:lvl1pPr marL="0" indent="0" algn="r">
              <a:buNone/>
              <a:defRPr sz="1200"/>
            </a:lvl1pPr>
          </a:lstStyle>
          <a:p>
            <a:pPr lvl="0"/>
            <a:r>
              <a:rPr lang="cs-CZ"/>
              <a:t>Po kliknutí můžete upravovat styly textu v předloze.</a:t>
            </a:r>
          </a:p>
        </p:txBody>
      </p:sp>
    </p:spTree>
    <p:extLst>
      <p:ext uri="{BB962C8B-B14F-4D97-AF65-F5344CB8AC3E}">
        <p14:creationId xmlns:p14="http://schemas.microsoft.com/office/powerpoint/2010/main" val="97387009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Pouze malý nadpis">
    <p:spTree>
      <p:nvGrpSpPr>
        <p:cNvPr id="1" name=""/>
        <p:cNvGrpSpPr/>
        <p:nvPr/>
      </p:nvGrpSpPr>
      <p:grpSpPr>
        <a:xfrm>
          <a:off x="0" y="0"/>
          <a:ext cx="0" cy="0"/>
          <a:chOff x="0" y="0"/>
          <a:chExt cx="0" cy="0"/>
        </a:xfrm>
      </p:grpSpPr>
      <p:grpSp>
        <p:nvGrpSpPr>
          <p:cNvPr id="6" name="Skupina 5">
            <a:extLst>
              <a:ext uri="{FF2B5EF4-FFF2-40B4-BE49-F238E27FC236}">
                <a16:creationId xmlns:a16="http://schemas.microsoft.com/office/drawing/2014/main" id="{9FA37B8F-E31B-4ED9-B938-2436AC45F8B0}"/>
              </a:ext>
            </a:extLst>
          </p:cNvPr>
          <p:cNvGrpSpPr/>
          <p:nvPr userDrawn="1"/>
        </p:nvGrpSpPr>
        <p:grpSpPr>
          <a:xfrm>
            <a:off x="731838" y="6144231"/>
            <a:ext cx="1083291" cy="720000"/>
            <a:chOff x="731838" y="6129338"/>
            <a:chExt cx="1083291" cy="720000"/>
          </a:xfrm>
        </p:grpSpPr>
        <p:sp>
          <p:nvSpPr>
            <p:cNvPr id="13" name="Obdélník 12">
              <a:extLst>
                <a:ext uri="{FF2B5EF4-FFF2-40B4-BE49-F238E27FC236}">
                  <a16:creationId xmlns:a16="http://schemas.microsoft.com/office/drawing/2014/main" id="{E8A2BDC4-6C43-7770-C039-87C8E274A15E}"/>
                </a:ext>
              </a:extLst>
            </p:cNvPr>
            <p:cNvSpPr/>
            <p:nvPr userDrawn="1"/>
          </p:nvSpPr>
          <p:spPr>
            <a:xfrm>
              <a:off x="731838" y="6129338"/>
              <a:ext cx="1083291"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pic>
          <p:nvPicPr>
            <p:cNvPr id="12" name="Grafický objekt 11">
              <a:extLst>
                <a:ext uri="{FF2B5EF4-FFF2-40B4-BE49-F238E27FC236}">
                  <a16:creationId xmlns:a16="http://schemas.microsoft.com/office/drawing/2014/main" id="{D42D85A1-CE0E-3796-3FB6-1A1B847697E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53637" y="6291338"/>
              <a:ext cx="639692" cy="396000"/>
            </a:xfrm>
            <a:prstGeom prst="rect">
              <a:avLst/>
            </a:prstGeom>
          </p:spPr>
        </p:pic>
      </p:grpSp>
      <p:sp>
        <p:nvSpPr>
          <p:cNvPr id="8" name="Obdélník 7">
            <a:extLst>
              <a:ext uri="{FF2B5EF4-FFF2-40B4-BE49-F238E27FC236}">
                <a16:creationId xmlns:a16="http://schemas.microsoft.com/office/drawing/2014/main" id="{F46746F9-8916-4E3E-46F8-D3D688B1AC86}"/>
              </a:ext>
            </a:extLst>
          </p:cNvPr>
          <p:cNvSpPr/>
          <p:nvPr userDrawn="1"/>
        </p:nvSpPr>
        <p:spPr>
          <a:xfrm>
            <a:off x="0" y="-2"/>
            <a:ext cx="12192000" cy="7286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9" name="Nadpis 1">
            <a:extLst>
              <a:ext uri="{FF2B5EF4-FFF2-40B4-BE49-F238E27FC236}">
                <a16:creationId xmlns:a16="http://schemas.microsoft.com/office/drawing/2014/main" id="{B845A84C-9B03-E5F5-E96F-C8A731070184}"/>
              </a:ext>
            </a:extLst>
          </p:cNvPr>
          <p:cNvSpPr>
            <a:spLocks noGrp="1"/>
          </p:cNvSpPr>
          <p:nvPr>
            <p:ph type="title"/>
          </p:nvPr>
        </p:nvSpPr>
        <p:spPr>
          <a:xfrm>
            <a:off x="731838" y="7940"/>
            <a:ext cx="11460162" cy="720722"/>
          </a:xfrm>
        </p:spPr>
        <p:txBody>
          <a:bodyPr lIns="0">
            <a:normAutofit/>
          </a:bodyPr>
          <a:lstStyle>
            <a:lvl1pPr algn="l">
              <a:defRPr sz="2400">
                <a:solidFill>
                  <a:schemeClr val="bg1"/>
                </a:solidFill>
              </a:defRPr>
            </a:lvl1pPr>
          </a:lstStyle>
          <a:p>
            <a:r>
              <a:rPr lang="cs-CZ"/>
              <a:t>Kliknutím lze upravit styl.</a:t>
            </a:r>
            <a:endParaRPr lang="cs-CZ" dirty="0"/>
          </a:p>
        </p:txBody>
      </p:sp>
      <p:sp>
        <p:nvSpPr>
          <p:cNvPr id="2" name="Obdélník 1">
            <a:extLst>
              <a:ext uri="{FF2B5EF4-FFF2-40B4-BE49-F238E27FC236}">
                <a16:creationId xmlns:a16="http://schemas.microsoft.com/office/drawing/2014/main" id="{15B4E1AD-5241-BB23-6D38-68E746B8E97B}"/>
              </a:ext>
            </a:extLst>
          </p:cNvPr>
          <p:cNvSpPr/>
          <p:nvPr userDrawn="1"/>
        </p:nvSpPr>
        <p:spPr>
          <a:xfrm>
            <a:off x="8197516" y="6144231"/>
            <a:ext cx="3994484"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3" name="Zástupný text 8">
            <a:extLst>
              <a:ext uri="{FF2B5EF4-FFF2-40B4-BE49-F238E27FC236}">
                <a16:creationId xmlns:a16="http://schemas.microsoft.com/office/drawing/2014/main" id="{87B68CB9-55B6-6A8B-4827-E00145D2E5F8}"/>
              </a:ext>
            </a:extLst>
          </p:cNvPr>
          <p:cNvSpPr>
            <a:spLocks noGrp="1"/>
          </p:cNvSpPr>
          <p:nvPr>
            <p:ph type="body" sz="quarter" idx="12" hasCustomPrompt="1"/>
          </p:nvPr>
        </p:nvSpPr>
        <p:spPr>
          <a:xfrm>
            <a:off x="8197517" y="6138000"/>
            <a:ext cx="3994484" cy="719999"/>
          </a:xfrm>
        </p:spPr>
        <p:txBody>
          <a:bodyPr lIns="180000" tIns="0" rIns="180000" bIns="0" anchor="ctr">
            <a:normAutofit/>
          </a:bodyPr>
          <a:lstStyle>
            <a:lvl1pPr marL="0" indent="0" algn="r">
              <a:buNone/>
              <a:defRPr sz="16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cs-CZ" dirty="0"/>
              <a:t>Datum, www…</a:t>
            </a:r>
          </a:p>
        </p:txBody>
      </p:sp>
    </p:spTree>
    <p:extLst>
      <p:ext uri="{BB962C8B-B14F-4D97-AF65-F5344CB8AC3E}">
        <p14:creationId xmlns:p14="http://schemas.microsoft.com/office/powerpoint/2010/main" val="41714797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Obrázek, nadpis,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1DAF197-0F70-E0BF-5CA5-CDDA97864043}"/>
              </a:ext>
            </a:extLst>
          </p:cNvPr>
          <p:cNvSpPr>
            <a:spLocks noGrp="1"/>
          </p:cNvSpPr>
          <p:nvPr>
            <p:ph type="title"/>
          </p:nvPr>
        </p:nvSpPr>
        <p:spPr>
          <a:xfrm>
            <a:off x="5178393" y="365125"/>
            <a:ext cx="6281770" cy="1591757"/>
          </a:xfrm>
        </p:spPr>
        <p:txBody>
          <a:bodyPr>
            <a:normAutofit/>
          </a:bodyPr>
          <a:lstStyle>
            <a:lvl1pPr>
              <a:defRPr sz="2400"/>
            </a:lvl1pPr>
          </a:lstStyle>
          <a:p>
            <a:r>
              <a:rPr lang="cs-CZ"/>
              <a:t>Kliknutím lze upravit styl.</a:t>
            </a:r>
            <a:endParaRPr lang="cs-CZ" dirty="0"/>
          </a:p>
        </p:txBody>
      </p:sp>
      <p:sp>
        <p:nvSpPr>
          <p:cNvPr id="3" name="Zástupný obsah 2">
            <a:extLst>
              <a:ext uri="{FF2B5EF4-FFF2-40B4-BE49-F238E27FC236}">
                <a16:creationId xmlns:a16="http://schemas.microsoft.com/office/drawing/2014/main" id="{B44F03E9-B7DD-0DB9-BE59-19B95CD65267}"/>
              </a:ext>
            </a:extLst>
          </p:cNvPr>
          <p:cNvSpPr>
            <a:spLocks noGrp="1"/>
          </p:cNvSpPr>
          <p:nvPr>
            <p:ph idx="1"/>
          </p:nvPr>
        </p:nvSpPr>
        <p:spPr>
          <a:xfrm>
            <a:off x="5178392" y="2127183"/>
            <a:ext cx="6281771" cy="3994216"/>
          </a:xfrm>
        </p:spPr>
        <p:txBody>
          <a:bodyPr/>
          <a:lstStyle>
            <a:lvl1pPr marL="228600" indent="-228600">
              <a:buClr>
                <a:schemeClr val="accent1"/>
              </a:buClr>
              <a:buFont typeface="Wingdings" panose="05000000000000000000" pitchFamily="2" charset="2"/>
              <a:buChar char="§"/>
              <a:defRPr/>
            </a:lvl1pPr>
            <a:lvl2pPr marL="685800" indent="-228600">
              <a:buFont typeface="Wingdings" panose="05000000000000000000" pitchFamily="2" charset="2"/>
              <a:buChar char="§"/>
              <a:defRPr/>
            </a:lvl2pPr>
            <a:lvl3pPr marL="1143000" indent="-228600">
              <a:buFont typeface="Wingdings" panose="05000000000000000000" pitchFamily="2" charset="2"/>
              <a:buChar char="§"/>
              <a:defRPr/>
            </a:lvl3pPr>
            <a:lvl4pPr marL="1600200" indent="-228600">
              <a:buFont typeface="Wingdings" panose="05000000000000000000" pitchFamily="2" charset="2"/>
              <a:buChar char="§"/>
              <a:defRPr/>
            </a:lvl4pPr>
            <a:lvl5pPr marL="2057400" indent="-228600">
              <a:buFont typeface="Wingdings" panose="05000000000000000000" pitchFamily="2" charset="2"/>
              <a:buChar char="§"/>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7" name="Obdélník 6">
            <a:extLst>
              <a:ext uri="{FF2B5EF4-FFF2-40B4-BE49-F238E27FC236}">
                <a16:creationId xmlns:a16="http://schemas.microsoft.com/office/drawing/2014/main" id="{86EFECB8-37A1-1162-F90E-485C0D94B166}"/>
              </a:ext>
            </a:extLst>
          </p:cNvPr>
          <p:cNvSpPr/>
          <p:nvPr userDrawn="1"/>
        </p:nvSpPr>
        <p:spPr>
          <a:xfrm>
            <a:off x="0" y="-1"/>
            <a:ext cx="6096000" cy="36512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pic>
        <p:nvPicPr>
          <p:cNvPr id="9" name="Grafický objekt 8">
            <a:extLst>
              <a:ext uri="{FF2B5EF4-FFF2-40B4-BE49-F238E27FC236}">
                <a16:creationId xmlns:a16="http://schemas.microsoft.com/office/drawing/2014/main" id="{CBBC2331-8763-C5B2-68A1-85820DC30C6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31838" y="6273700"/>
            <a:ext cx="2196000" cy="432000"/>
          </a:xfrm>
          <a:prstGeom prst="rect">
            <a:avLst/>
          </a:prstGeom>
        </p:spPr>
      </p:pic>
      <p:sp>
        <p:nvSpPr>
          <p:cNvPr id="10" name="Zástupný symbol obrázku 18">
            <a:extLst>
              <a:ext uri="{FF2B5EF4-FFF2-40B4-BE49-F238E27FC236}">
                <a16:creationId xmlns:a16="http://schemas.microsoft.com/office/drawing/2014/main" id="{64BA727E-C5B8-3E3B-6578-64D5C90C6903}"/>
              </a:ext>
            </a:extLst>
          </p:cNvPr>
          <p:cNvSpPr>
            <a:spLocks noGrp="1"/>
          </p:cNvSpPr>
          <p:nvPr>
            <p:ph type="pic" sz="quarter" idx="11"/>
          </p:nvPr>
        </p:nvSpPr>
        <p:spPr>
          <a:xfrm>
            <a:off x="375703" y="376239"/>
            <a:ext cx="4656087" cy="5753099"/>
          </a:xfrm>
        </p:spPr>
        <p:txBody>
          <a:bodyPr/>
          <a:lstStyle/>
          <a:p>
            <a:r>
              <a:rPr lang="cs-CZ"/>
              <a:t>Kliknutím na ikonu přidáte obrázek.</a:t>
            </a:r>
          </a:p>
        </p:txBody>
      </p:sp>
      <p:pic>
        <p:nvPicPr>
          <p:cNvPr id="12" name="Grafický objekt 11">
            <a:extLst>
              <a:ext uri="{FF2B5EF4-FFF2-40B4-BE49-F238E27FC236}">
                <a16:creationId xmlns:a16="http://schemas.microsoft.com/office/drawing/2014/main" id="{D42D85A1-CE0E-3796-3FB6-1A1B847697E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598669" y="6291700"/>
            <a:ext cx="639692" cy="396000"/>
          </a:xfrm>
          <a:prstGeom prst="rect">
            <a:avLst/>
          </a:prstGeom>
        </p:spPr>
      </p:pic>
      <p:grpSp>
        <p:nvGrpSpPr>
          <p:cNvPr id="11" name="Skupina 10">
            <a:extLst>
              <a:ext uri="{FF2B5EF4-FFF2-40B4-BE49-F238E27FC236}">
                <a16:creationId xmlns:a16="http://schemas.microsoft.com/office/drawing/2014/main" id="{A532D302-088E-4471-9A72-7AFB0B86F202}"/>
              </a:ext>
            </a:extLst>
          </p:cNvPr>
          <p:cNvGrpSpPr/>
          <p:nvPr userDrawn="1"/>
        </p:nvGrpSpPr>
        <p:grpSpPr>
          <a:xfrm>
            <a:off x="10376871" y="6144231"/>
            <a:ext cx="1083291" cy="720000"/>
            <a:chOff x="731838" y="6129338"/>
            <a:chExt cx="1083291" cy="720000"/>
          </a:xfrm>
        </p:grpSpPr>
        <p:sp>
          <p:nvSpPr>
            <p:cNvPr id="14" name="Obdélník 13">
              <a:extLst>
                <a:ext uri="{FF2B5EF4-FFF2-40B4-BE49-F238E27FC236}">
                  <a16:creationId xmlns:a16="http://schemas.microsoft.com/office/drawing/2014/main" id="{14B0CAD1-A4B6-4EA1-A166-AA5F970FC7FC}"/>
                </a:ext>
              </a:extLst>
            </p:cNvPr>
            <p:cNvSpPr/>
            <p:nvPr userDrawn="1"/>
          </p:nvSpPr>
          <p:spPr>
            <a:xfrm>
              <a:off x="731838" y="6129338"/>
              <a:ext cx="1083291"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pic>
          <p:nvPicPr>
            <p:cNvPr id="15" name="Grafický objekt 14">
              <a:extLst>
                <a:ext uri="{FF2B5EF4-FFF2-40B4-BE49-F238E27FC236}">
                  <a16:creationId xmlns:a16="http://schemas.microsoft.com/office/drawing/2014/main" id="{FFFB168F-53EC-4E7F-84B8-5230844CA98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53637" y="6291338"/>
              <a:ext cx="639692" cy="396000"/>
            </a:xfrm>
            <a:prstGeom prst="rect">
              <a:avLst/>
            </a:prstGeom>
          </p:spPr>
        </p:pic>
      </p:grpSp>
    </p:spTree>
    <p:extLst>
      <p:ext uri="{BB962C8B-B14F-4D97-AF65-F5344CB8AC3E}">
        <p14:creationId xmlns:p14="http://schemas.microsoft.com/office/powerpoint/2010/main" val="390362136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Rozdělovník s fotkou">
    <p:spTree>
      <p:nvGrpSpPr>
        <p:cNvPr id="1" name=""/>
        <p:cNvGrpSpPr/>
        <p:nvPr/>
      </p:nvGrpSpPr>
      <p:grpSpPr>
        <a:xfrm>
          <a:off x="0" y="0"/>
          <a:ext cx="0" cy="0"/>
          <a:chOff x="0" y="0"/>
          <a:chExt cx="0" cy="0"/>
        </a:xfrm>
      </p:grpSpPr>
      <p:sp>
        <p:nvSpPr>
          <p:cNvPr id="8" name="Obdélník 7">
            <a:extLst>
              <a:ext uri="{FF2B5EF4-FFF2-40B4-BE49-F238E27FC236}">
                <a16:creationId xmlns:a16="http://schemas.microsoft.com/office/drawing/2014/main" id="{8A8D0CC2-172E-43C5-9C85-8F6AE990459A}"/>
              </a:ext>
            </a:extLst>
          </p:cNvPr>
          <p:cNvSpPr/>
          <p:nvPr userDrawn="1"/>
        </p:nvSpPr>
        <p:spPr>
          <a:xfrm>
            <a:off x="8177370" y="2295939"/>
            <a:ext cx="4012822" cy="22661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Nadpis 1">
            <a:extLst>
              <a:ext uri="{FF2B5EF4-FFF2-40B4-BE49-F238E27FC236}">
                <a16:creationId xmlns:a16="http://schemas.microsoft.com/office/drawing/2014/main" id="{21DAF197-0F70-E0BF-5CA5-CDDA97864043}"/>
              </a:ext>
            </a:extLst>
          </p:cNvPr>
          <p:cNvSpPr>
            <a:spLocks noGrp="1"/>
          </p:cNvSpPr>
          <p:nvPr>
            <p:ph type="title"/>
          </p:nvPr>
        </p:nvSpPr>
        <p:spPr>
          <a:xfrm>
            <a:off x="8464551" y="2779533"/>
            <a:ext cx="3438462" cy="1298934"/>
          </a:xfrm>
        </p:spPr>
        <p:txBody>
          <a:bodyPr>
            <a:normAutofit/>
          </a:bodyPr>
          <a:lstStyle>
            <a:lvl1pPr>
              <a:defRPr sz="2400">
                <a:solidFill>
                  <a:schemeClr val="bg1"/>
                </a:solidFill>
              </a:defRPr>
            </a:lvl1pPr>
          </a:lstStyle>
          <a:p>
            <a:r>
              <a:rPr lang="cs-CZ"/>
              <a:t>Kliknutím lze upravit styl.</a:t>
            </a:r>
            <a:endParaRPr lang="cs-CZ" dirty="0"/>
          </a:p>
        </p:txBody>
      </p:sp>
      <p:sp>
        <p:nvSpPr>
          <p:cNvPr id="4" name="Obdélník 3">
            <a:extLst>
              <a:ext uri="{FF2B5EF4-FFF2-40B4-BE49-F238E27FC236}">
                <a16:creationId xmlns:a16="http://schemas.microsoft.com/office/drawing/2014/main" id="{EDE00BE3-D7A4-222E-EB1C-02362F658C8C}"/>
              </a:ext>
            </a:extLst>
          </p:cNvPr>
          <p:cNvSpPr/>
          <p:nvPr userDrawn="1"/>
        </p:nvSpPr>
        <p:spPr>
          <a:xfrm>
            <a:off x="0" y="6139116"/>
            <a:ext cx="12192000"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pic>
        <p:nvPicPr>
          <p:cNvPr id="9" name="Grafický objekt 8">
            <a:extLst>
              <a:ext uri="{FF2B5EF4-FFF2-40B4-BE49-F238E27FC236}">
                <a16:creationId xmlns:a16="http://schemas.microsoft.com/office/drawing/2014/main" id="{C76A4F77-4ECB-84D8-129C-2720D24CF32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21799" y="891024"/>
            <a:ext cx="639692" cy="396000"/>
          </a:xfrm>
          <a:prstGeom prst="rect">
            <a:avLst/>
          </a:prstGeom>
        </p:spPr>
      </p:pic>
      <p:sp>
        <p:nvSpPr>
          <p:cNvPr id="11" name="Zástupný symbol obrázku 18">
            <a:extLst>
              <a:ext uri="{FF2B5EF4-FFF2-40B4-BE49-F238E27FC236}">
                <a16:creationId xmlns:a16="http://schemas.microsoft.com/office/drawing/2014/main" id="{3E21766A-FBBC-4C6E-85A2-C511EFF7D51D}"/>
              </a:ext>
            </a:extLst>
          </p:cNvPr>
          <p:cNvSpPr>
            <a:spLocks noGrp="1"/>
          </p:cNvSpPr>
          <p:nvPr>
            <p:ph type="pic" sz="quarter" idx="11"/>
          </p:nvPr>
        </p:nvSpPr>
        <p:spPr>
          <a:xfrm>
            <a:off x="0" y="2295939"/>
            <a:ext cx="7983110" cy="2266122"/>
          </a:xfrm>
        </p:spPr>
        <p:txBody>
          <a:bodyPr/>
          <a:lstStyle/>
          <a:p>
            <a:r>
              <a:rPr lang="cs-CZ"/>
              <a:t>Kliknutím na ikonu přidáte obrázek.</a:t>
            </a:r>
            <a:endParaRPr lang="cs-CZ" dirty="0"/>
          </a:p>
        </p:txBody>
      </p:sp>
      <p:sp>
        <p:nvSpPr>
          <p:cNvPr id="15" name="Obdélník 14">
            <a:extLst>
              <a:ext uri="{FF2B5EF4-FFF2-40B4-BE49-F238E27FC236}">
                <a16:creationId xmlns:a16="http://schemas.microsoft.com/office/drawing/2014/main" id="{6E3075EE-18D4-417E-80DB-D5BF64468159}"/>
              </a:ext>
            </a:extLst>
          </p:cNvPr>
          <p:cNvSpPr/>
          <p:nvPr userDrawn="1"/>
        </p:nvSpPr>
        <p:spPr>
          <a:xfrm>
            <a:off x="0" y="-1"/>
            <a:ext cx="4014630" cy="237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grpSp>
        <p:nvGrpSpPr>
          <p:cNvPr id="16" name="Skupina 15">
            <a:extLst>
              <a:ext uri="{FF2B5EF4-FFF2-40B4-BE49-F238E27FC236}">
                <a16:creationId xmlns:a16="http://schemas.microsoft.com/office/drawing/2014/main" id="{0450FF12-E7BA-4DF6-902C-B4384B676060}"/>
              </a:ext>
            </a:extLst>
          </p:cNvPr>
          <p:cNvGrpSpPr/>
          <p:nvPr userDrawn="1"/>
        </p:nvGrpSpPr>
        <p:grpSpPr>
          <a:xfrm>
            <a:off x="1645" y="475199"/>
            <a:ext cx="1080000" cy="720000"/>
            <a:chOff x="0" y="475199"/>
            <a:chExt cx="1080000" cy="720000"/>
          </a:xfrm>
        </p:grpSpPr>
        <p:sp>
          <p:nvSpPr>
            <p:cNvPr id="17" name="Obdélník 16">
              <a:extLst>
                <a:ext uri="{FF2B5EF4-FFF2-40B4-BE49-F238E27FC236}">
                  <a16:creationId xmlns:a16="http://schemas.microsoft.com/office/drawing/2014/main" id="{C460BFFC-102B-41D0-BE0E-05968B89F6B9}"/>
                </a:ext>
              </a:extLst>
            </p:cNvPr>
            <p:cNvSpPr/>
            <p:nvPr userDrawn="1"/>
          </p:nvSpPr>
          <p:spPr>
            <a:xfrm>
              <a:off x="0" y="475199"/>
              <a:ext cx="1080000"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pic>
          <p:nvPicPr>
            <p:cNvPr id="18" name="Grafický objekt 17">
              <a:extLst>
                <a:ext uri="{FF2B5EF4-FFF2-40B4-BE49-F238E27FC236}">
                  <a16:creationId xmlns:a16="http://schemas.microsoft.com/office/drawing/2014/main" id="{58231576-C339-4388-9256-52393BBA3A2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20154" y="637199"/>
              <a:ext cx="639692" cy="396000"/>
            </a:xfrm>
            <a:prstGeom prst="rect">
              <a:avLst/>
            </a:prstGeom>
          </p:spPr>
        </p:pic>
      </p:grpSp>
      <p:sp>
        <p:nvSpPr>
          <p:cNvPr id="3" name="Obdélník 2">
            <a:extLst>
              <a:ext uri="{FF2B5EF4-FFF2-40B4-BE49-F238E27FC236}">
                <a16:creationId xmlns:a16="http://schemas.microsoft.com/office/drawing/2014/main" id="{00F74BD2-D76A-7DEB-05F3-9CF402FFD6A8}"/>
              </a:ext>
            </a:extLst>
          </p:cNvPr>
          <p:cNvSpPr/>
          <p:nvPr userDrawn="1"/>
        </p:nvSpPr>
        <p:spPr>
          <a:xfrm>
            <a:off x="8197516" y="6144231"/>
            <a:ext cx="3994484"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Tree>
    <p:extLst>
      <p:ext uri="{BB962C8B-B14F-4D97-AF65-F5344CB8AC3E}">
        <p14:creationId xmlns:p14="http://schemas.microsoft.com/office/powerpoint/2010/main" val="188044581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Rozdělovník s textem">
    <p:spTree>
      <p:nvGrpSpPr>
        <p:cNvPr id="1" name=""/>
        <p:cNvGrpSpPr/>
        <p:nvPr/>
      </p:nvGrpSpPr>
      <p:grpSpPr>
        <a:xfrm>
          <a:off x="0" y="0"/>
          <a:ext cx="0" cy="0"/>
          <a:chOff x="0" y="0"/>
          <a:chExt cx="0" cy="0"/>
        </a:xfrm>
      </p:grpSpPr>
      <p:sp>
        <p:nvSpPr>
          <p:cNvPr id="12" name="Zástupný text 11">
            <a:extLst>
              <a:ext uri="{FF2B5EF4-FFF2-40B4-BE49-F238E27FC236}">
                <a16:creationId xmlns:a16="http://schemas.microsoft.com/office/drawing/2014/main" id="{AAA198B7-83B3-B629-FB4A-08F345D3D9E3}"/>
              </a:ext>
            </a:extLst>
          </p:cNvPr>
          <p:cNvSpPr>
            <a:spLocks noGrp="1"/>
          </p:cNvSpPr>
          <p:nvPr>
            <p:ph type="body" sz="quarter" idx="10"/>
          </p:nvPr>
        </p:nvSpPr>
        <p:spPr>
          <a:xfrm>
            <a:off x="644399" y="2297475"/>
            <a:ext cx="7338710" cy="2264586"/>
          </a:xfrm>
        </p:spPr>
        <p:txBody>
          <a:bodyPr wrap="square">
            <a:noAutofit/>
          </a:bodyPr>
          <a:lstStyle>
            <a:lvl1pPr marL="0" indent="0">
              <a:buNone/>
              <a:defRPr sz="3600" cap="all" baseline="0">
                <a:solidFill>
                  <a:schemeClr val="accent1"/>
                </a:solidFill>
              </a:defRPr>
            </a:lvl1pPr>
            <a:lvl2pPr marL="457200" indent="0">
              <a:buNone/>
              <a:defRPr/>
            </a:lvl2pPr>
          </a:lstStyle>
          <a:p>
            <a:pPr lvl="0"/>
            <a:r>
              <a:rPr lang="cs-CZ"/>
              <a:t>Po kliknutí můžete upravovat styly textu v předloze.</a:t>
            </a:r>
          </a:p>
        </p:txBody>
      </p:sp>
      <p:sp>
        <p:nvSpPr>
          <p:cNvPr id="8" name="Obdélník 7">
            <a:extLst>
              <a:ext uri="{FF2B5EF4-FFF2-40B4-BE49-F238E27FC236}">
                <a16:creationId xmlns:a16="http://schemas.microsoft.com/office/drawing/2014/main" id="{8A8D0CC2-172E-43C5-9C85-8F6AE990459A}"/>
              </a:ext>
            </a:extLst>
          </p:cNvPr>
          <p:cNvSpPr/>
          <p:nvPr userDrawn="1"/>
        </p:nvSpPr>
        <p:spPr>
          <a:xfrm>
            <a:off x="8177370" y="2295939"/>
            <a:ext cx="4012822" cy="22661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Nadpis 1">
            <a:extLst>
              <a:ext uri="{FF2B5EF4-FFF2-40B4-BE49-F238E27FC236}">
                <a16:creationId xmlns:a16="http://schemas.microsoft.com/office/drawing/2014/main" id="{21DAF197-0F70-E0BF-5CA5-CDDA97864043}"/>
              </a:ext>
            </a:extLst>
          </p:cNvPr>
          <p:cNvSpPr>
            <a:spLocks noGrp="1"/>
          </p:cNvSpPr>
          <p:nvPr>
            <p:ph type="title"/>
          </p:nvPr>
        </p:nvSpPr>
        <p:spPr>
          <a:xfrm>
            <a:off x="8464551" y="2779533"/>
            <a:ext cx="3438462" cy="1298934"/>
          </a:xfrm>
        </p:spPr>
        <p:txBody>
          <a:bodyPr>
            <a:normAutofit/>
          </a:bodyPr>
          <a:lstStyle>
            <a:lvl1pPr>
              <a:defRPr sz="2400">
                <a:solidFill>
                  <a:schemeClr val="bg1"/>
                </a:solidFill>
              </a:defRPr>
            </a:lvl1pPr>
          </a:lstStyle>
          <a:p>
            <a:r>
              <a:rPr lang="cs-CZ"/>
              <a:t>Kliknutím lze upravit styl.</a:t>
            </a:r>
            <a:endParaRPr lang="cs-CZ" dirty="0"/>
          </a:p>
        </p:txBody>
      </p:sp>
      <p:sp>
        <p:nvSpPr>
          <p:cNvPr id="4" name="Obdélník 3">
            <a:extLst>
              <a:ext uri="{FF2B5EF4-FFF2-40B4-BE49-F238E27FC236}">
                <a16:creationId xmlns:a16="http://schemas.microsoft.com/office/drawing/2014/main" id="{EDE00BE3-D7A4-222E-EB1C-02362F658C8C}"/>
              </a:ext>
            </a:extLst>
          </p:cNvPr>
          <p:cNvSpPr/>
          <p:nvPr userDrawn="1"/>
        </p:nvSpPr>
        <p:spPr>
          <a:xfrm>
            <a:off x="0" y="6139116"/>
            <a:ext cx="12192000"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pic>
        <p:nvPicPr>
          <p:cNvPr id="9" name="Grafický objekt 8">
            <a:extLst>
              <a:ext uri="{FF2B5EF4-FFF2-40B4-BE49-F238E27FC236}">
                <a16:creationId xmlns:a16="http://schemas.microsoft.com/office/drawing/2014/main" id="{C76A4F77-4ECB-84D8-129C-2720D24CF32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21799" y="891024"/>
            <a:ext cx="639692" cy="396000"/>
          </a:xfrm>
          <a:prstGeom prst="rect">
            <a:avLst/>
          </a:prstGeom>
        </p:spPr>
      </p:pic>
      <p:sp>
        <p:nvSpPr>
          <p:cNvPr id="15" name="Obdélník 14">
            <a:extLst>
              <a:ext uri="{FF2B5EF4-FFF2-40B4-BE49-F238E27FC236}">
                <a16:creationId xmlns:a16="http://schemas.microsoft.com/office/drawing/2014/main" id="{6E3075EE-18D4-417E-80DB-D5BF64468159}"/>
              </a:ext>
            </a:extLst>
          </p:cNvPr>
          <p:cNvSpPr/>
          <p:nvPr userDrawn="1"/>
        </p:nvSpPr>
        <p:spPr>
          <a:xfrm>
            <a:off x="0" y="-1"/>
            <a:ext cx="4014630" cy="237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grpSp>
        <p:nvGrpSpPr>
          <p:cNvPr id="16" name="Skupina 15">
            <a:extLst>
              <a:ext uri="{FF2B5EF4-FFF2-40B4-BE49-F238E27FC236}">
                <a16:creationId xmlns:a16="http://schemas.microsoft.com/office/drawing/2014/main" id="{0450FF12-E7BA-4DF6-902C-B4384B676060}"/>
              </a:ext>
            </a:extLst>
          </p:cNvPr>
          <p:cNvGrpSpPr/>
          <p:nvPr userDrawn="1"/>
        </p:nvGrpSpPr>
        <p:grpSpPr>
          <a:xfrm>
            <a:off x="1645" y="475199"/>
            <a:ext cx="1080000" cy="720000"/>
            <a:chOff x="0" y="475199"/>
            <a:chExt cx="1080000" cy="720000"/>
          </a:xfrm>
        </p:grpSpPr>
        <p:sp>
          <p:nvSpPr>
            <p:cNvPr id="17" name="Obdélník 16">
              <a:extLst>
                <a:ext uri="{FF2B5EF4-FFF2-40B4-BE49-F238E27FC236}">
                  <a16:creationId xmlns:a16="http://schemas.microsoft.com/office/drawing/2014/main" id="{C460BFFC-102B-41D0-BE0E-05968B89F6B9}"/>
                </a:ext>
              </a:extLst>
            </p:cNvPr>
            <p:cNvSpPr/>
            <p:nvPr userDrawn="1"/>
          </p:nvSpPr>
          <p:spPr>
            <a:xfrm>
              <a:off x="0" y="475199"/>
              <a:ext cx="1080000"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pic>
          <p:nvPicPr>
            <p:cNvPr id="18" name="Grafický objekt 17">
              <a:extLst>
                <a:ext uri="{FF2B5EF4-FFF2-40B4-BE49-F238E27FC236}">
                  <a16:creationId xmlns:a16="http://schemas.microsoft.com/office/drawing/2014/main" id="{58231576-C339-4388-9256-52393BBA3A2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20154" y="637199"/>
              <a:ext cx="639692" cy="396000"/>
            </a:xfrm>
            <a:prstGeom prst="rect">
              <a:avLst/>
            </a:prstGeom>
          </p:spPr>
        </p:pic>
      </p:grpSp>
      <p:sp>
        <p:nvSpPr>
          <p:cNvPr id="3" name="Obdélník 2">
            <a:extLst>
              <a:ext uri="{FF2B5EF4-FFF2-40B4-BE49-F238E27FC236}">
                <a16:creationId xmlns:a16="http://schemas.microsoft.com/office/drawing/2014/main" id="{00F74BD2-D76A-7DEB-05F3-9CF402FFD6A8}"/>
              </a:ext>
            </a:extLst>
          </p:cNvPr>
          <p:cNvSpPr/>
          <p:nvPr userDrawn="1"/>
        </p:nvSpPr>
        <p:spPr>
          <a:xfrm>
            <a:off x="8197516" y="6144231"/>
            <a:ext cx="3994484"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Tree>
    <p:extLst>
      <p:ext uri="{BB962C8B-B14F-4D97-AF65-F5344CB8AC3E}">
        <p14:creationId xmlns:p14="http://schemas.microsoft.com/office/powerpoint/2010/main" val="327514580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Prázdný">
    <p:spTree>
      <p:nvGrpSpPr>
        <p:cNvPr id="1" name=""/>
        <p:cNvGrpSpPr/>
        <p:nvPr/>
      </p:nvGrpSpPr>
      <p:grpSpPr>
        <a:xfrm>
          <a:off x="0" y="0"/>
          <a:ext cx="0" cy="0"/>
          <a:chOff x="0" y="0"/>
          <a:chExt cx="0" cy="0"/>
        </a:xfrm>
      </p:grpSpPr>
      <p:sp>
        <p:nvSpPr>
          <p:cNvPr id="3" name="Obdélník 2">
            <a:extLst>
              <a:ext uri="{FF2B5EF4-FFF2-40B4-BE49-F238E27FC236}">
                <a16:creationId xmlns:a16="http://schemas.microsoft.com/office/drawing/2014/main" id="{50920DF6-24B2-4278-BD94-C81EE0F4F2CF}"/>
              </a:ext>
            </a:extLst>
          </p:cNvPr>
          <p:cNvSpPr/>
          <p:nvPr userDrawn="1"/>
        </p:nvSpPr>
        <p:spPr>
          <a:xfrm>
            <a:off x="0" y="0"/>
            <a:ext cx="12192000" cy="237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Tree>
    <p:extLst>
      <p:ext uri="{BB962C8B-B14F-4D97-AF65-F5344CB8AC3E}">
        <p14:creationId xmlns:p14="http://schemas.microsoft.com/office/powerpoint/2010/main" val="6885863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Nadpis a obsah">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623392" y="980729"/>
            <a:ext cx="10944000" cy="4824537"/>
          </a:xfrm>
        </p:spPr>
        <p:txBody>
          <a:bodyPr/>
          <a:lstStyle>
            <a:lvl1pPr>
              <a:defRPr b="1">
                <a:solidFill>
                  <a:schemeClr val="tx2"/>
                </a:solidFill>
              </a:defRPr>
            </a:lvl1pPr>
            <a:lvl2pPr>
              <a:defRPr>
                <a:solidFill>
                  <a:schemeClr val="tx1"/>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cs-CZ" dirty="0"/>
              <a:t>Kliknutím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7" name="Nadpis 1"/>
          <p:cNvSpPr>
            <a:spLocks noGrp="1"/>
          </p:cNvSpPr>
          <p:nvPr>
            <p:ph type="title" hasCustomPrompt="1"/>
          </p:nvPr>
        </p:nvSpPr>
        <p:spPr>
          <a:xfrm>
            <a:off x="623392" y="260648"/>
            <a:ext cx="10945216" cy="648072"/>
          </a:xfrm>
          <a:prstGeom prst="rect">
            <a:avLst/>
          </a:prstGeom>
        </p:spPr>
        <p:txBody>
          <a:bodyPr anchor="ctr"/>
          <a:lstStyle>
            <a:lvl1pPr algn="l">
              <a:defRPr sz="3200" b="1">
                <a:solidFill>
                  <a:srgbClr val="DA2B46"/>
                </a:solidFill>
              </a:defRPr>
            </a:lvl1pPr>
          </a:lstStyle>
          <a:p>
            <a:r>
              <a:rPr lang="cs-CZ" dirty="0"/>
              <a:t>KLIKNUTÍM LZE UPRAVIT STYL.</a:t>
            </a:r>
          </a:p>
        </p:txBody>
      </p:sp>
      <p:sp>
        <p:nvSpPr>
          <p:cNvPr id="8" name="Zástupný symbol pro datum 3"/>
          <p:cNvSpPr>
            <a:spLocks noGrp="1"/>
          </p:cNvSpPr>
          <p:nvPr>
            <p:ph type="dt" sz="half" idx="2"/>
          </p:nvPr>
        </p:nvSpPr>
        <p:spPr>
          <a:xfrm>
            <a:off x="482985" y="6070626"/>
            <a:ext cx="1200000" cy="203079"/>
          </a:xfrm>
          <a:prstGeom prst="rect">
            <a:avLst/>
          </a:prstGeom>
        </p:spPr>
        <p:txBody>
          <a:bodyPr anchor="ctr"/>
          <a:lstStyle>
            <a:lvl1pPr>
              <a:defRPr sz="1050"/>
            </a:lvl1pPr>
          </a:lstStyle>
          <a:p>
            <a:fld id="{E4EC567F-E7DA-47BB-AEB1-9930A46F27B5}" type="datetimeFigureOut">
              <a:rPr lang="cs-CZ" smtClean="0"/>
              <a:pPr/>
              <a:t>15.08.2025</a:t>
            </a:fld>
            <a:endParaRPr lang="cs-CZ" dirty="0"/>
          </a:p>
        </p:txBody>
      </p:sp>
      <p:sp>
        <p:nvSpPr>
          <p:cNvPr id="12" name="Zástupný symbol pro zápatí 4"/>
          <p:cNvSpPr>
            <a:spLocks noGrp="1"/>
          </p:cNvSpPr>
          <p:nvPr>
            <p:ph type="ftr" sz="quarter" idx="3"/>
          </p:nvPr>
        </p:nvSpPr>
        <p:spPr>
          <a:xfrm>
            <a:off x="1843915" y="6068291"/>
            <a:ext cx="8403411" cy="193324"/>
          </a:xfrm>
          <a:prstGeom prst="rect">
            <a:avLst/>
          </a:prstGeom>
        </p:spPr>
        <p:txBody>
          <a:bodyPr anchor="ctr"/>
          <a:lstStyle>
            <a:lvl1pPr algn="ctr">
              <a:defRPr sz="1050"/>
            </a:lvl1pPr>
          </a:lstStyle>
          <a:p>
            <a:endParaRPr lang="cs-CZ" dirty="0"/>
          </a:p>
        </p:txBody>
      </p:sp>
      <p:sp>
        <p:nvSpPr>
          <p:cNvPr id="13" name="Zástupný symbol pro číslo snímku 5"/>
          <p:cNvSpPr>
            <a:spLocks noGrp="1"/>
          </p:cNvSpPr>
          <p:nvPr>
            <p:ph type="sldNum" sz="quarter" idx="4"/>
          </p:nvPr>
        </p:nvSpPr>
        <p:spPr>
          <a:xfrm>
            <a:off x="10408541" y="6065805"/>
            <a:ext cx="1200000" cy="211101"/>
          </a:xfrm>
          <a:prstGeom prst="rect">
            <a:avLst/>
          </a:prstGeom>
        </p:spPr>
        <p:txBody>
          <a:bodyPr anchor="ctr"/>
          <a:lstStyle>
            <a:lvl1pPr algn="r">
              <a:defRPr sz="1050"/>
            </a:lvl1pPr>
          </a:lstStyle>
          <a:p>
            <a:fld id="{84C9401D-42AF-4231-A83B-9F6747628248}" type="slidenum">
              <a:rPr lang="cs-CZ" smtClean="0"/>
              <a:pPr/>
              <a:t>‹#›</a:t>
            </a:fld>
            <a:endParaRPr lang="cs-CZ" dirty="0"/>
          </a:p>
        </p:txBody>
      </p:sp>
    </p:spTree>
    <p:extLst>
      <p:ext uri="{BB962C8B-B14F-4D97-AF65-F5344CB8AC3E}">
        <p14:creationId xmlns:p14="http://schemas.microsoft.com/office/powerpoint/2010/main" val="72631820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Rozdělovník">
    <p:spTree>
      <p:nvGrpSpPr>
        <p:cNvPr id="1" name=""/>
        <p:cNvGrpSpPr/>
        <p:nvPr/>
      </p:nvGrpSpPr>
      <p:grpSpPr>
        <a:xfrm>
          <a:off x="0" y="0"/>
          <a:ext cx="0" cy="0"/>
          <a:chOff x="0" y="0"/>
          <a:chExt cx="0" cy="0"/>
        </a:xfrm>
      </p:grpSpPr>
      <p:sp>
        <p:nvSpPr>
          <p:cNvPr id="8" name="Obdélník 7">
            <a:extLst>
              <a:ext uri="{FF2B5EF4-FFF2-40B4-BE49-F238E27FC236}">
                <a16:creationId xmlns:a16="http://schemas.microsoft.com/office/drawing/2014/main" id="{8A8D0CC2-172E-43C5-9C85-8F6AE990459A}"/>
              </a:ext>
            </a:extLst>
          </p:cNvPr>
          <p:cNvSpPr/>
          <p:nvPr userDrawn="1"/>
        </p:nvSpPr>
        <p:spPr>
          <a:xfrm>
            <a:off x="8177370" y="2295939"/>
            <a:ext cx="4012822" cy="22661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Nadpis 1">
            <a:extLst>
              <a:ext uri="{FF2B5EF4-FFF2-40B4-BE49-F238E27FC236}">
                <a16:creationId xmlns:a16="http://schemas.microsoft.com/office/drawing/2014/main" id="{21DAF197-0F70-E0BF-5CA5-CDDA97864043}"/>
              </a:ext>
            </a:extLst>
          </p:cNvPr>
          <p:cNvSpPr>
            <a:spLocks noGrp="1"/>
          </p:cNvSpPr>
          <p:nvPr>
            <p:ph type="title"/>
          </p:nvPr>
        </p:nvSpPr>
        <p:spPr>
          <a:xfrm>
            <a:off x="8464551" y="2779533"/>
            <a:ext cx="3438462" cy="1298934"/>
          </a:xfrm>
        </p:spPr>
        <p:txBody>
          <a:bodyPr>
            <a:normAutofit/>
          </a:bodyPr>
          <a:lstStyle>
            <a:lvl1pPr>
              <a:defRPr sz="2400">
                <a:solidFill>
                  <a:schemeClr val="bg1"/>
                </a:solidFill>
              </a:defRPr>
            </a:lvl1pPr>
          </a:lstStyle>
          <a:p>
            <a:r>
              <a:rPr lang="cs-CZ" dirty="0"/>
              <a:t>Kliknutím lze upravit styl.</a:t>
            </a:r>
          </a:p>
        </p:txBody>
      </p:sp>
      <p:sp>
        <p:nvSpPr>
          <p:cNvPr id="4" name="Obdélník 3">
            <a:extLst>
              <a:ext uri="{FF2B5EF4-FFF2-40B4-BE49-F238E27FC236}">
                <a16:creationId xmlns:a16="http://schemas.microsoft.com/office/drawing/2014/main" id="{EDE00BE3-D7A4-222E-EB1C-02362F658C8C}"/>
              </a:ext>
            </a:extLst>
          </p:cNvPr>
          <p:cNvSpPr/>
          <p:nvPr userDrawn="1"/>
        </p:nvSpPr>
        <p:spPr>
          <a:xfrm>
            <a:off x="0" y="6139116"/>
            <a:ext cx="12192000"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pic>
        <p:nvPicPr>
          <p:cNvPr id="9" name="Grafický objekt 8">
            <a:extLst>
              <a:ext uri="{FF2B5EF4-FFF2-40B4-BE49-F238E27FC236}">
                <a16:creationId xmlns:a16="http://schemas.microsoft.com/office/drawing/2014/main" id="{C76A4F77-4ECB-84D8-129C-2720D24CF32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21799" y="891024"/>
            <a:ext cx="639692" cy="396000"/>
          </a:xfrm>
          <a:prstGeom prst="rect">
            <a:avLst/>
          </a:prstGeom>
        </p:spPr>
      </p:pic>
      <p:sp>
        <p:nvSpPr>
          <p:cNvPr id="11" name="Zástupný symbol obrázku 18">
            <a:extLst>
              <a:ext uri="{FF2B5EF4-FFF2-40B4-BE49-F238E27FC236}">
                <a16:creationId xmlns:a16="http://schemas.microsoft.com/office/drawing/2014/main" id="{3E21766A-FBBC-4C6E-85A2-C511EFF7D51D}"/>
              </a:ext>
            </a:extLst>
          </p:cNvPr>
          <p:cNvSpPr>
            <a:spLocks noGrp="1"/>
          </p:cNvSpPr>
          <p:nvPr>
            <p:ph type="pic" sz="quarter" idx="11"/>
          </p:nvPr>
        </p:nvSpPr>
        <p:spPr>
          <a:xfrm>
            <a:off x="0" y="2295939"/>
            <a:ext cx="7983110" cy="2266122"/>
          </a:xfrm>
        </p:spPr>
        <p:txBody>
          <a:bodyPr/>
          <a:lstStyle/>
          <a:p>
            <a:endParaRPr lang="cs-CZ" dirty="0"/>
          </a:p>
        </p:txBody>
      </p:sp>
      <p:sp>
        <p:nvSpPr>
          <p:cNvPr id="15" name="Obdélník 14">
            <a:extLst>
              <a:ext uri="{FF2B5EF4-FFF2-40B4-BE49-F238E27FC236}">
                <a16:creationId xmlns:a16="http://schemas.microsoft.com/office/drawing/2014/main" id="{6E3075EE-18D4-417E-80DB-D5BF64468159}"/>
              </a:ext>
            </a:extLst>
          </p:cNvPr>
          <p:cNvSpPr/>
          <p:nvPr userDrawn="1"/>
        </p:nvSpPr>
        <p:spPr>
          <a:xfrm>
            <a:off x="0" y="-1"/>
            <a:ext cx="4014630" cy="237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grpSp>
        <p:nvGrpSpPr>
          <p:cNvPr id="16" name="Skupina 15">
            <a:extLst>
              <a:ext uri="{FF2B5EF4-FFF2-40B4-BE49-F238E27FC236}">
                <a16:creationId xmlns:a16="http://schemas.microsoft.com/office/drawing/2014/main" id="{0450FF12-E7BA-4DF6-902C-B4384B676060}"/>
              </a:ext>
            </a:extLst>
          </p:cNvPr>
          <p:cNvGrpSpPr/>
          <p:nvPr userDrawn="1"/>
        </p:nvGrpSpPr>
        <p:grpSpPr>
          <a:xfrm>
            <a:off x="1645" y="475199"/>
            <a:ext cx="1080000" cy="720000"/>
            <a:chOff x="0" y="475199"/>
            <a:chExt cx="1080000" cy="720000"/>
          </a:xfrm>
        </p:grpSpPr>
        <p:sp>
          <p:nvSpPr>
            <p:cNvPr id="17" name="Obdélník 16">
              <a:extLst>
                <a:ext uri="{FF2B5EF4-FFF2-40B4-BE49-F238E27FC236}">
                  <a16:creationId xmlns:a16="http://schemas.microsoft.com/office/drawing/2014/main" id="{C460BFFC-102B-41D0-BE0E-05968B89F6B9}"/>
                </a:ext>
              </a:extLst>
            </p:cNvPr>
            <p:cNvSpPr/>
            <p:nvPr userDrawn="1"/>
          </p:nvSpPr>
          <p:spPr>
            <a:xfrm>
              <a:off x="0" y="475199"/>
              <a:ext cx="1080000"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pic>
          <p:nvPicPr>
            <p:cNvPr id="18" name="Grafický objekt 17">
              <a:extLst>
                <a:ext uri="{FF2B5EF4-FFF2-40B4-BE49-F238E27FC236}">
                  <a16:creationId xmlns:a16="http://schemas.microsoft.com/office/drawing/2014/main" id="{58231576-C339-4388-9256-52393BBA3A2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20154" y="637199"/>
              <a:ext cx="639692" cy="396000"/>
            </a:xfrm>
            <a:prstGeom prst="rect">
              <a:avLst/>
            </a:prstGeom>
          </p:spPr>
        </p:pic>
      </p:grpSp>
      <p:sp>
        <p:nvSpPr>
          <p:cNvPr id="3" name="Obdélník 2">
            <a:extLst>
              <a:ext uri="{FF2B5EF4-FFF2-40B4-BE49-F238E27FC236}">
                <a16:creationId xmlns:a16="http://schemas.microsoft.com/office/drawing/2014/main" id="{00F74BD2-D76A-7DEB-05F3-9CF402FFD6A8}"/>
              </a:ext>
            </a:extLst>
          </p:cNvPr>
          <p:cNvSpPr/>
          <p:nvPr userDrawn="1"/>
        </p:nvSpPr>
        <p:spPr>
          <a:xfrm>
            <a:off x="8197516" y="6144231"/>
            <a:ext cx="3994484"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Tree>
    <p:extLst>
      <p:ext uri="{BB962C8B-B14F-4D97-AF65-F5344CB8AC3E}">
        <p14:creationId xmlns:p14="http://schemas.microsoft.com/office/powerpoint/2010/main" val="379350497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33_Nadpis a obsah">
    <p:spTree>
      <p:nvGrpSpPr>
        <p:cNvPr id="1" name=""/>
        <p:cNvGrpSpPr/>
        <p:nvPr/>
      </p:nvGrpSpPr>
      <p:grpSpPr>
        <a:xfrm>
          <a:off x="0" y="0"/>
          <a:ext cx="0" cy="0"/>
          <a:chOff x="0" y="0"/>
          <a:chExt cx="0" cy="0"/>
        </a:xfrm>
      </p:grpSpPr>
      <p:sp>
        <p:nvSpPr>
          <p:cNvPr id="7" name="Volný tvar 17">
            <a:extLst>
              <a:ext uri="{FF2B5EF4-FFF2-40B4-BE49-F238E27FC236}">
                <a16:creationId xmlns:a16="http://schemas.microsoft.com/office/drawing/2014/main" id="{C6950E5D-066F-4F9D-8148-1C9FAED80D40}"/>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14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 name="Volný tvar 19">
            <a:extLst>
              <a:ext uri="{FF2B5EF4-FFF2-40B4-BE49-F238E27FC236}">
                <a16:creationId xmlns:a16="http://schemas.microsoft.com/office/drawing/2014/main" id="{7E089960-77FA-4589-B1F3-D16FE0681675}"/>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3" name="Nadpis">
            <a:extLst>
              <a:ext uri="{FF2B5EF4-FFF2-40B4-BE49-F238E27FC236}">
                <a16:creationId xmlns:a16="http://schemas.microsoft.com/office/drawing/2014/main" id="{BA5F2F7F-A2E5-0E27-B3C6-639FAB2C90BD}"/>
              </a:ext>
            </a:extLst>
          </p:cNvPr>
          <p:cNvSpPr>
            <a:spLocks noGrp="1"/>
          </p:cNvSpPr>
          <p:nvPr>
            <p:ph type="title"/>
          </p:nvPr>
        </p:nvSpPr>
        <p:spPr>
          <a:xfrm>
            <a:off x="272591" y="160258"/>
            <a:ext cx="11386172" cy="538364"/>
          </a:xfrm>
        </p:spPr>
        <p:txBody>
          <a:bodyPr anchor="t">
            <a:noAutofit/>
          </a:bodyPr>
          <a:lstStyle>
            <a:lvl1pPr>
              <a:defRPr lang="cs-CZ" sz="2600" b="1" kern="1200" dirty="0" smtClean="0">
                <a:solidFill>
                  <a:srgbClr val="D71440"/>
                </a:solidFill>
                <a:latin typeface="Calibri" panose="020F0502020204030204" pitchFamily="34" charset="0"/>
                <a:ea typeface="+mn-ea"/>
                <a:cs typeface="Calibri" panose="020F0502020204030204" pitchFamily="34" charset="0"/>
              </a:defRPr>
            </a:lvl1pPr>
          </a:lstStyle>
          <a:p>
            <a:pPr marL="0" lvl="0" indent="0" algn="l" defTabSz="914400" rtl="0" eaLnBrk="1" latinLnBrk="0" hangingPunct="1">
              <a:lnSpc>
                <a:spcPct val="90000"/>
              </a:lnSpc>
              <a:spcBef>
                <a:spcPts val="1000"/>
              </a:spcBef>
              <a:buFont typeface="Arial" panose="020B0604020202020204" pitchFamily="34" charset="0"/>
              <a:buNone/>
            </a:pPr>
            <a:r>
              <a:rPr lang="cs-CZ"/>
              <a:t>Kliknutím lze upravit styl.</a:t>
            </a:r>
          </a:p>
        </p:txBody>
      </p:sp>
    </p:spTree>
    <p:extLst>
      <p:ext uri="{BB962C8B-B14F-4D97-AF65-F5344CB8AC3E}">
        <p14:creationId xmlns:p14="http://schemas.microsoft.com/office/powerpoint/2010/main" val="287012960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Nadpis a obsah">
    <p:spTree>
      <p:nvGrpSpPr>
        <p:cNvPr id="1" name=""/>
        <p:cNvGrpSpPr/>
        <p:nvPr/>
      </p:nvGrpSpPr>
      <p:grpSpPr>
        <a:xfrm>
          <a:off x="0" y="0"/>
          <a:ext cx="0" cy="0"/>
          <a:chOff x="0" y="0"/>
          <a:chExt cx="0" cy="0"/>
        </a:xfrm>
      </p:grpSpPr>
      <p:sp>
        <p:nvSpPr>
          <p:cNvPr id="22" name="Volný tvar 17">
            <a:extLst>
              <a:ext uri="{FF2B5EF4-FFF2-40B4-BE49-F238E27FC236}">
                <a16:creationId xmlns:a16="http://schemas.microsoft.com/office/drawing/2014/main" id="{F9DF11D7-C1A0-46F5-B20A-EE3A4700E45D}"/>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FFC12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4" name="Volný tvar 19">
            <a:extLst>
              <a:ext uri="{FF2B5EF4-FFF2-40B4-BE49-F238E27FC236}">
                <a16:creationId xmlns:a16="http://schemas.microsoft.com/office/drawing/2014/main" id="{DA5EF6B5-1015-4E5F-BC7C-2B0B40DC4C74}"/>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298827206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0628AA9-0270-4466-AEE4-743C6F6BCDF1}"/>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B098766C-C37F-4567-9F2C-A4B585D0B6FE}"/>
              </a:ext>
            </a:extLst>
          </p:cNvPr>
          <p:cNvSpPr>
            <a:spLocks noGrp="1"/>
          </p:cNvSpPr>
          <p:nvPr>
            <p:ph idx="1"/>
          </p:nvPr>
        </p:nvSpPr>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A233CD7C-50DC-4ECE-AB8C-2F9F189E011D}"/>
              </a:ext>
            </a:extLst>
          </p:cNvPr>
          <p:cNvSpPr>
            <a:spLocks noGrp="1"/>
          </p:cNvSpPr>
          <p:nvPr>
            <p:ph type="dt" sz="half" idx="10"/>
          </p:nvPr>
        </p:nvSpPr>
        <p:spPr/>
        <p:txBody>
          <a:bodyPr/>
          <a:lstStyle/>
          <a:p>
            <a:fld id="{123550C1-90E3-48F0-81D4-692D92D9D800}" type="datetimeFigureOut">
              <a:rPr lang="cs-CZ" smtClean="0"/>
              <a:t>15.08.2025</a:t>
            </a:fld>
            <a:endParaRPr lang="cs-CZ"/>
          </a:p>
        </p:txBody>
      </p:sp>
      <p:sp>
        <p:nvSpPr>
          <p:cNvPr id="5" name="Zástupný symbol pro zápatí 4">
            <a:extLst>
              <a:ext uri="{FF2B5EF4-FFF2-40B4-BE49-F238E27FC236}">
                <a16:creationId xmlns:a16="http://schemas.microsoft.com/office/drawing/2014/main" id="{8CE71133-EA5C-42EA-9E5B-F6899631D169}"/>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6EB4E4BE-77B6-4193-B096-DCEE3DB38980}"/>
              </a:ext>
            </a:extLst>
          </p:cNvPr>
          <p:cNvSpPr>
            <a:spLocks noGrp="1"/>
          </p:cNvSpPr>
          <p:nvPr>
            <p:ph type="sldNum" sz="quarter" idx="12"/>
          </p:nvPr>
        </p:nvSpPr>
        <p:spPr/>
        <p:txBody>
          <a:bodyPr/>
          <a:lstStyle/>
          <a:p>
            <a:fld id="{EC181511-F24E-4788-83D8-296E9F7D633C}" type="slidenum">
              <a:rPr lang="cs-CZ" smtClean="0"/>
              <a:t>‹#›</a:t>
            </a:fld>
            <a:endParaRPr lang="cs-CZ"/>
          </a:p>
        </p:txBody>
      </p:sp>
    </p:spTree>
    <p:extLst>
      <p:ext uri="{BB962C8B-B14F-4D97-AF65-F5344CB8AC3E}">
        <p14:creationId xmlns:p14="http://schemas.microsoft.com/office/powerpoint/2010/main" val="281822535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Záhlaví oddílu">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328CA8B-BE17-4E8E-BA21-5C708B05C012}"/>
              </a:ext>
            </a:extLst>
          </p:cNvPr>
          <p:cNvSpPr>
            <a:spLocks noGrp="1"/>
          </p:cNvSpPr>
          <p:nvPr>
            <p:ph type="title"/>
          </p:nvPr>
        </p:nvSpPr>
        <p:spPr>
          <a:xfrm>
            <a:off x="831850" y="1709738"/>
            <a:ext cx="10515600" cy="2852737"/>
          </a:xfrm>
        </p:spPr>
        <p:txBody>
          <a:bodyPr anchor="b"/>
          <a:lstStyle>
            <a:lvl1pPr>
              <a:defRPr sz="6000"/>
            </a:lvl1pPr>
          </a:lstStyle>
          <a:p>
            <a:r>
              <a:rPr lang="cs-CZ"/>
              <a:t>Kliknutím lze upravit styl.</a:t>
            </a:r>
          </a:p>
        </p:txBody>
      </p:sp>
      <p:sp>
        <p:nvSpPr>
          <p:cNvPr id="3" name="Zástupný text 2">
            <a:extLst>
              <a:ext uri="{FF2B5EF4-FFF2-40B4-BE49-F238E27FC236}">
                <a16:creationId xmlns:a16="http://schemas.microsoft.com/office/drawing/2014/main" id="{B86EB976-B52F-4E70-BBEC-C16C4DA3650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Po kliknutí můžete upravovat styly textu v předloze.</a:t>
            </a:r>
          </a:p>
        </p:txBody>
      </p:sp>
      <p:sp>
        <p:nvSpPr>
          <p:cNvPr id="4" name="Zástupný symbol pro datum 3">
            <a:extLst>
              <a:ext uri="{FF2B5EF4-FFF2-40B4-BE49-F238E27FC236}">
                <a16:creationId xmlns:a16="http://schemas.microsoft.com/office/drawing/2014/main" id="{F0C9C5FA-8A58-4277-A372-519F039FDD98}"/>
              </a:ext>
            </a:extLst>
          </p:cNvPr>
          <p:cNvSpPr>
            <a:spLocks noGrp="1"/>
          </p:cNvSpPr>
          <p:nvPr>
            <p:ph type="dt" sz="half" idx="10"/>
          </p:nvPr>
        </p:nvSpPr>
        <p:spPr/>
        <p:txBody>
          <a:bodyPr/>
          <a:lstStyle/>
          <a:p>
            <a:fld id="{123550C1-90E3-48F0-81D4-692D92D9D800}" type="datetimeFigureOut">
              <a:rPr lang="cs-CZ" smtClean="0"/>
              <a:t>15.08.2025</a:t>
            </a:fld>
            <a:endParaRPr lang="cs-CZ"/>
          </a:p>
        </p:txBody>
      </p:sp>
      <p:sp>
        <p:nvSpPr>
          <p:cNvPr id="5" name="Zástupný symbol pro zápatí 4">
            <a:extLst>
              <a:ext uri="{FF2B5EF4-FFF2-40B4-BE49-F238E27FC236}">
                <a16:creationId xmlns:a16="http://schemas.microsoft.com/office/drawing/2014/main" id="{BD0A4BF4-D40A-4D0B-BC1B-8FB80ED05BF3}"/>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E555A1A0-AD5B-4C95-BAFF-47E2F5A4A313}"/>
              </a:ext>
            </a:extLst>
          </p:cNvPr>
          <p:cNvSpPr>
            <a:spLocks noGrp="1"/>
          </p:cNvSpPr>
          <p:nvPr>
            <p:ph type="sldNum" sz="quarter" idx="12"/>
          </p:nvPr>
        </p:nvSpPr>
        <p:spPr/>
        <p:txBody>
          <a:bodyPr/>
          <a:lstStyle/>
          <a:p>
            <a:fld id="{EC181511-F24E-4788-83D8-296E9F7D633C}" type="slidenum">
              <a:rPr lang="cs-CZ" smtClean="0"/>
              <a:t>‹#›</a:t>
            </a:fld>
            <a:endParaRPr lang="cs-CZ"/>
          </a:p>
        </p:txBody>
      </p:sp>
    </p:spTree>
    <p:extLst>
      <p:ext uri="{BB962C8B-B14F-4D97-AF65-F5344CB8AC3E}">
        <p14:creationId xmlns:p14="http://schemas.microsoft.com/office/powerpoint/2010/main" val="407512461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277A5EC-DCF3-4316-AAF9-593891F155D0}"/>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480E2C95-7248-4E58-95A4-5C701F280FD8}"/>
              </a:ext>
            </a:extLst>
          </p:cNvPr>
          <p:cNvSpPr>
            <a:spLocks noGrp="1"/>
          </p:cNvSpPr>
          <p:nvPr>
            <p:ph sz="half" idx="1"/>
          </p:nvPr>
        </p:nvSpPr>
        <p:spPr>
          <a:xfrm>
            <a:off x="838200"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obsah 3">
            <a:extLst>
              <a:ext uri="{FF2B5EF4-FFF2-40B4-BE49-F238E27FC236}">
                <a16:creationId xmlns:a16="http://schemas.microsoft.com/office/drawing/2014/main" id="{C8EFFA53-665F-4953-B32A-12133A2A9867}"/>
              </a:ext>
            </a:extLst>
          </p:cNvPr>
          <p:cNvSpPr>
            <a:spLocks noGrp="1"/>
          </p:cNvSpPr>
          <p:nvPr>
            <p:ph sz="half" idx="2"/>
          </p:nvPr>
        </p:nvSpPr>
        <p:spPr>
          <a:xfrm>
            <a:off x="6172200"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a:extLst>
              <a:ext uri="{FF2B5EF4-FFF2-40B4-BE49-F238E27FC236}">
                <a16:creationId xmlns:a16="http://schemas.microsoft.com/office/drawing/2014/main" id="{7BCA4233-D784-46DD-A1AD-4152E21E0358}"/>
              </a:ext>
            </a:extLst>
          </p:cNvPr>
          <p:cNvSpPr>
            <a:spLocks noGrp="1"/>
          </p:cNvSpPr>
          <p:nvPr>
            <p:ph type="dt" sz="half" idx="10"/>
          </p:nvPr>
        </p:nvSpPr>
        <p:spPr/>
        <p:txBody>
          <a:bodyPr/>
          <a:lstStyle/>
          <a:p>
            <a:fld id="{123550C1-90E3-48F0-81D4-692D92D9D800}" type="datetimeFigureOut">
              <a:rPr lang="cs-CZ" smtClean="0"/>
              <a:t>15.08.2025</a:t>
            </a:fld>
            <a:endParaRPr lang="cs-CZ"/>
          </a:p>
        </p:txBody>
      </p:sp>
      <p:sp>
        <p:nvSpPr>
          <p:cNvPr id="6" name="Zástupný symbol pro zápatí 5">
            <a:extLst>
              <a:ext uri="{FF2B5EF4-FFF2-40B4-BE49-F238E27FC236}">
                <a16:creationId xmlns:a16="http://schemas.microsoft.com/office/drawing/2014/main" id="{BE85684D-BE59-4E04-BE98-A785CC64EFD0}"/>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7021854D-6B80-4FB9-9CFC-9B304DA8E949}"/>
              </a:ext>
            </a:extLst>
          </p:cNvPr>
          <p:cNvSpPr>
            <a:spLocks noGrp="1"/>
          </p:cNvSpPr>
          <p:nvPr>
            <p:ph type="sldNum" sz="quarter" idx="12"/>
          </p:nvPr>
        </p:nvSpPr>
        <p:spPr/>
        <p:txBody>
          <a:bodyPr/>
          <a:lstStyle/>
          <a:p>
            <a:fld id="{EC181511-F24E-4788-83D8-296E9F7D633C}" type="slidenum">
              <a:rPr lang="cs-CZ" smtClean="0"/>
              <a:t>‹#›</a:t>
            </a:fld>
            <a:endParaRPr lang="cs-CZ"/>
          </a:p>
        </p:txBody>
      </p:sp>
    </p:spTree>
    <p:extLst>
      <p:ext uri="{BB962C8B-B14F-4D97-AF65-F5344CB8AC3E}">
        <p14:creationId xmlns:p14="http://schemas.microsoft.com/office/powerpoint/2010/main" val="301061127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24D1B7E-0F7A-48FF-80C4-2C5F31EE86B5}"/>
              </a:ext>
            </a:extLst>
          </p:cNvPr>
          <p:cNvSpPr>
            <a:spLocks noGrp="1"/>
          </p:cNvSpPr>
          <p:nvPr>
            <p:ph type="title"/>
          </p:nvPr>
        </p:nvSpPr>
        <p:spPr>
          <a:xfrm>
            <a:off x="839788" y="365125"/>
            <a:ext cx="10515600" cy="1325563"/>
          </a:xfrm>
        </p:spPr>
        <p:txBody>
          <a:bodyPr/>
          <a:lstStyle/>
          <a:p>
            <a:r>
              <a:rPr lang="cs-CZ"/>
              <a:t>Kliknutím lze upravit styl.</a:t>
            </a:r>
          </a:p>
        </p:txBody>
      </p:sp>
      <p:sp>
        <p:nvSpPr>
          <p:cNvPr id="3" name="Zástupný text 2">
            <a:extLst>
              <a:ext uri="{FF2B5EF4-FFF2-40B4-BE49-F238E27FC236}">
                <a16:creationId xmlns:a16="http://schemas.microsoft.com/office/drawing/2014/main" id="{3E874446-8942-495E-93DB-784F144CCC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4" name="Zástupný obsah 3">
            <a:extLst>
              <a:ext uri="{FF2B5EF4-FFF2-40B4-BE49-F238E27FC236}">
                <a16:creationId xmlns:a16="http://schemas.microsoft.com/office/drawing/2014/main" id="{AF267A43-2030-465F-AE0C-283CAF1556E1}"/>
              </a:ext>
            </a:extLst>
          </p:cNvPr>
          <p:cNvSpPr>
            <a:spLocks noGrp="1"/>
          </p:cNvSpPr>
          <p:nvPr>
            <p:ph sz="half" idx="2"/>
          </p:nvPr>
        </p:nvSpPr>
        <p:spPr>
          <a:xfrm>
            <a:off x="839788" y="2505075"/>
            <a:ext cx="5157787"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text 4">
            <a:extLst>
              <a:ext uri="{FF2B5EF4-FFF2-40B4-BE49-F238E27FC236}">
                <a16:creationId xmlns:a16="http://schemas.microsoft.com/office/drawing/2014/main" id="{5FDFD93F-F2A2-42A7-9EDB-BA58F8C98E4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6" name="Zástupný obsah 5">
            <a:extLst>
              <a:ext uri="{FF2B5EF4-FFF2-40B4-BE49-F238E27FC236}">
                <a16:creationId xmlns:a16="http://schemas.microsoft.com/office/drawing/2014/main" id="{3B9F1699-C431-4C57-A22C-6828F38DC322}"/>
              </a:ext>
            </a:extLst>
          </p:cNvPr>
          <p:cNvSpPr>
            <a:spLocks noGrp="1"/>
          </p:cNvSpPr>
          <p:nvPr>
            <p:ph sz="quarter" idx="4"/>
          </p:nvPr>
        </p:nvSpPr>
        <p:spPr>
          <a:xfrm>
            <a:off x="6172200" y="2505075"/>
            <a:ext cx="5183188"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a:extLst>
              <a:ext uri="{FF2B5EF4-FFF2-40B4-BE49-F238E27FC236}">
                <a16:creationId xmlns:a16="http://schemas.microsoft.com/office/drawing/2014/main" id="{3D1BA643-00CC-4CB6-A102-96700A294816}"/>
              </a:ext>
            </a:extLst>
          </p:cNvPr>
          <p:cNvSpPr>
            <a:spLocks noGrp="1"/>
          </p:cNvSpPr>
          <p:nvPr>
            <p:ph type="dt" sz="half" idx="10"/>
          </p:nvPr>
        </p:nvSpPr>
        <p:spPr/>
        <p:txBody>
          <a:bodyPr/>
          <a:lstStyle/>
          <a:p>
            <a:fld id="{123550C1-90E3-48F0-81D4-692D92D9D800}" type="datetimeFigureOut">
              <a:rPr lang="cs-CZ" smtClean="0"/>
              <a:t>15.08.2025</a:t>
            </a:fld>
            <a:endParaRPr lang="cs-CZ"/>
          </a:p>
        </p:txBody>
      </p:sp>
      <p:sp>
        <p:nvSpPr>
          <p:cNvPr id="8" name="Zástupný symbol pro zápatí 7">
            <a:extLst>
              <a:ext uri="{FF2B5EF4-FFF2-40B4-BE49-F238E27FC236}">
                <a16:creationId xmlns:a16="http://schemas.microsoft.com/office/drawing/2014/main" id="{529C33A4-481B-476E-BA47-9035B5F725BD}"/>
              </a:ext>
            </a:extLst>
          </p:cNvPr>
          <p:cNvSpPr>
            <a:spLocks noGrp="1"/>
          </p:cNvSpPr>
          <p:nvPr>
            <p:ph type="ftr" sz="quarter" idx="11"/>
          </p:nvPr>
        </p:nvSpPr>
        <p:spPr/>
        <p:txBody>
          <a:bodyPr/>
          <a:lstStyle/>
          <a:p>
            <a:endParaRPr lang="cs-CZ"/>
          </a:p>
        </p:txBody>
      </p:sp>
      <p:sp>
        <p:nvSpPr>
          <p:cNvPr id="9" name="Zástupný symbol pro číslo snímku 8">
            <a:extLst>
              <a:ext uri="{FF2B5EF4-FFF2-40B4-BE49-F238E27FC236}">
                <a16:creationId xmlns:a16="http://schemas.microsoft.com/office/drawing/2014/main" id="{48FED13E-2988-4324-B670-BCEC1AAF10CB}"/>
              </a:ext>
            </a:extLst>
          </p:cNvPr>
          <p:cNvSpPr>
            <a:spLocks noGrp="1"/>
          </p:cNvSpPr>
          <p:nvPr>
            <p:ph type="sldNum" sz="quarter" idx="12"/>
          </p:nvPr>
        </p:nvSpPr>
        <p:spPr/>
        <p:txBody>
          <a:bodyPr/>
          <a:lstStyle/>
          <a:p>
            <a:fld id="{EC181511-F24E-4788-83D8-296E9F7D633C}" type="slidenum">
              <a:rPr lang="cs-CZ" smtClean="0"/>
              <a:t>‹#›</a:t>
            </a:fld>
            <a:endParaRPr lang="cs-CZ"/>
          </a:p>
        </p:txBody>
      </p:sp>
    </p:spTree>
    <p:extLst>
      <p:ext uri="{BB962C8B-B14F-4D97-AF65-F5344CB8AC3E}">
        <p14:creationId xmlns:p14="http://schemas.microsoft.com/office/powerpoint/2010/main" val="228963373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6B59216-F6BD-41DB-8B58-4DBD6F78B3A1}"/>
              </a:ext>
            </a:extLst>
          </p:cNvPr>
          <p:cNvSpPr>
            <a:spLocks noGrp="1"/>
          </p:cNvSpPr>
          <p:nvPr>
            <p:ph type="title"/>
          </p:nvPr>
        </p:nvSpPr>
        <p:spPr/>
        <p:txBody>
          <a:bodyPr/>
          <a:lstStyle/>
          <a:p>
            <a:r>
              <a:rPr lang="cs-CZ"/>
              <a:t>Kliknutím lze upravit styl.</a:t>
            </a:r>
          </a:p>
        </p:txBody>
      </p:sp>
      <p:sp>
        <p:nvSpPr>
          <p:cNvPr id="3" name="Zástupný symbol pro datum 2">
            <a:extLst>
              <a:ext uri="{FF2B5EF4-FFF2-40B4-BE49-F238E27FC236}">
                <a16:creationId xmlns:a16="http://schemas.microsoft.com/office/drawing/2014/main" id="{BA086BD3-60BD-4510-BFCD-6FD8FF675D40}"/>
              </a:ext>
            </a:extLst>
          </p:cNvPr>
          <p:cNvSpPr>
            <a:spLocks noGrp="1"/>
          </p:cNvSpPr>
          <p:nvPr>
            <p:ph type="dt" sz="half" idx="10"/>
          </p:nvPr>
        </p:nvSpPr>
        <p:spPr/>
        <p:txBody>
          <a:bodyPr/>
          <a:lstStyle/>
          <a:p>
            <a:fld id="{123550C1-90E3-48F0-81D4-692D92D9D800}" type="datetimeFigureOut">
              <a:rPr lang="cs-CZ" smtClean="0"/>
              <a:t>15.08.2025</a:t>
            </a:fld>
            <a:endParaRPr lang="cs-CZ"/>
          </a:p>
        </p:txBody>
      </p:sp>
      <p:sp>
        <p:nvSpPr>
          <p:cNvPr id="4" name="Zástupný symbol pro zápatí 3">
            <a:extLst>
              <a:ext uri="{FF2B5EF4-FFF2-40B4-BE49-F238E27FC236}">
                <a16:creationId xmlns:a16="http://schemas.microsoft.com/office/drawing/2014/main" id="{E831CCE1-A76C-42B2-A3B8-61F4A78C602D}"/>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12D9ECAF-09A6-4E6E-988F-94DAE95CF8FB}"/>
              </a:ext>
            </a:extLst>
          </p:cNvPr>
          <p:cNvSpPr>
            <a:spLocks noGrp="1"/>
          </p:cNvSpPr>
          <p:nvPr>
            <p:ph type="sldNum" sz="quarter" idx="12"/>
          </p:nvPr>
        </p:nvSpPr>
        <p:spPr/>
        <p:txBody>
          <a:bodyPr/>
          <a:lstStyle/>
          <a:p>
            <a:fld id="{EC181511-F24E-4788-83D8-296E9F7D633C}" type="slidenum">
              <a:rPr lang="cs-CZ" smtClean="0"/>
              <a:t>‹#›</a:t>
            </a:fld>
            <a:endParaRPr lang="cs-CZ"/>
          </a:p>
        </p:txBody>
      </p:sp>
      <p:sp>
        <p:nvSpPr>
          <p:cNvPr id="6" name="Volný tvar 17">
            <a:extLst>
              <a:ext uri="{FF2B5EF4-FFF2-40B4-BE49-F238E27FC236}">
                <a16:creationId xmlns:a16="http://schemas.microsoft.com/office/drawing/2014/main" id="{565BF3F6-CBD2-AA8A-4C4F-5E808D952D48}"/>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14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7" name="Logo Zdravi 2030" descr="Obsah obrázku objekt&#10;&#10;Popis byl vytvořen automaticky">
            <a:extLst>
              <a:ext uri="{FF2B5EF4-FFF2-40B4-BE49-F238E27FC236}">
                <a16:creationId xmlns:a16="http://schemas.microsoft.com/office/drawing/2014/main" id="{F0C3DECB-41E4-2CC7-A0F6-B06A178AB83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74751" y="6272815"/>
            <a:ext cx="778907" cy="303178"/>
          </a:xfrm>
          <a:prstGeom prst="rect">
            <a:avLst/>
          </a:prstGeom>
        </p:spPr>
      </p:pic>
      <p:pic>
        <p:nvPicPr>
          <p:cNvPr id="8" name="Logo MZ CR">
            <a:extLst>
              <a:ext uri="{FF2B5EF4-FFF2-40B4-BE49-F238E27FC236}">
                <a16:creationId xmlns:a16="http://schemas.microsoft.com/office/drawing/2014/main" id="{12280D0D-C79F-A539-5CBB-08221C329D1A}"/>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9168609" y="6593923"/>
            <a:ext cx="2303581" cy="198318"/>
          </a:xfrm>
          <a:prstGeom prst="rect">
            <a:avLst/>
          </a:prstGeom>
        </p:spPr>
      </p:pic>
      <p:pic>
        <p:nvPicPr>
          <p:cNvPr id="9" name="Logo UZIS">
            <a:extLst>
              <a:ext uri="{FF2B5EF4-FFF2-40B4-BE49-F238E27FC236}">
                <a16:creationId xmlns:a16="http://schemas.microsoft.com/office/drawing/2014/main" id="{00988A1B-2846-0207-C96D-185622DD54B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55505" y="6508808"/>
            <a:ext cx="503419" cy="330529"/>
          </a:xfrm>
          <a:prstGeom prst="rect">
            <a:avLst/>
          </a:prstGeom>
        </p:spPr>
      </p:pic>
      <p:cxnSp>
        <p:nvCxnSpPr>
          <p:cNvPr id="10" name="Přímá spojnice 9">
            <a:extLst>
              <a:ext uri="{FF2B5EF4-FFF2-40B4-BE49-F238E27FC236}">
                <a16:creationId xmlns:a16="http://schemas.microsoft.com/office/drawing/2014/main" id="{D4524B88-5F0A-A106-8B16-245E1AE96F6B}"/>
              </a:ext>
            </a:extLst>
          </p:cNvPr>
          <p:cNvCxnSpPr/>
          <p:nvPr userDrawn="1"/>
        </p:nvCxnSpPr>
        <p:spPr>
          <a:xfrm>
            <a:off x="1326763" y="6460191"/>
            <a:ext cx="10332000" cy="7961"/>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11" name="Obdélník 10">
            <a:extLst>
              <a:ext uri="{FF2B5EF4-FFF2-40B4-BE49-F238E27FC236}">
                <a16:creationId xmlns:a16="http://schemas.microsoft.com/office/drawing/2014/main" id="{BA8D9C2E-6D97-0F7F-AD6B-2E5959235C87}"/>
              </a:ext>
            </a:extLst>
          </p:cNvPr>
          <p:cNvSpPr/>
          <p:nvPr userDrawn="1"/>
        </p:nvSpPr>
        <p:spPr>
          <a:xfrm>
            <a:off x="922421" y="6549098"/>
            <a:ext cx="8225628" cy="276999"/>
          </a:xfrm>
          <a:prstGeom prst="rect">
            <a:avLst/>
          </a:prstGeom>
        </p:spPr>
        <p:txBody>
          <a:bodyPr wrap="square">
            <a:spAutoFit/>
          </a:bodyPr>
          <a:lstStyle/>
          <a:p>
            <a:pPr algn="ctr"/>
            <a:r>
              <a:rPr lang="cs-CZ" sz="1200" b="1" i="0" dirty="0">
                <a:solidFill>
                  <a:schemeClr val="accent5">
                    <a:lumMod val="50000"/>
                  </a:schemeClr>
                </a:solidFill>
              </a:rPr>
              <a:t>Strategický rámec rozvoje péče o zdraví v České republice do roku 2030: analytická studie pro regiony ČR</a:t>
            </a:r>
            <a:endParaRPr lang="en-US" sz="1200" b="1" i="0" dirty="0">
              <a:solidFill>
                <a:schemeClr val="accent5">
                  <a:lumMod val="50000"/>
                </a:schemeClr>
              </a:solidFill>
            </a:endParaRPr>
          </a:p>
        </p:txBody>
      </p:sp>
    </p:spTree>
    <p:extLst>
      <p:ext uri="{BB962C8B-B14F-4D97-AF65-F5344CB8AC3E}">
        <p14:creationId xmlns:p14="http://schemas.microsoft.com/office/powerpoint/2010/main" val="310143559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a:extLst>
              <a:ext uri="{FF2B5EF4-FFF2-40B4-BE49-F238E27FC236}">
                <a16:creationId xmlns:a16="http://schemas.microsoft.com/office/drawing/2014/main" id="{3A5116D5-D10D-4780-8DE3-E263AD5C3B87}"/>
              </a:ext>
            </a:extLst>
          </p:cNvPr>
          <p:cNvSpPr>
            <a:spLocks noGrp="1"/>
          </p:cNvSpPr>
          <p:nvPr>
            <p:ph type="dt" sz="half" idx="10"/>
          </p:nvPr>
        </p:nvSpPr>
        <p:spPr/>
        <p:txBody>
          <a:bodyPr/>
          <a:lstStyle/>
          <a:p>
            <a:fld id="{123550C1-90E3-48F0-81D4-692D92D9D800}" type="datetimeFigureOut">
              <a:rPr lang="cs-CZ" smtClean="0"/>
              <a:t>15.08.2025</a:t>
            </a:fld>
            <a:endParaRPr lang="cs-CZ"/>
          </a:p>
        </p:txBody>
      </p:sp>
      <p:sp>
        <p:nvSpPr>
          <p:cNvPr id="3" name="Zástupný symbol pro zápatí 2">
            <a:extLst>
              <a:ext uri="{FF2B5EF4-FFF2-40B4-BE49-F238E27FC236}">
                <a16:creationId xmlns:a16="http://schemas.microsoft.com/office/drawing/2014/main" id="{C0CB6E23-B354-4679-9857-1042E08443CF}"/>
              </a:ext>
            </a:extLst>
          </p:cNvPr>
          <p:cNvSpPr>
            <a:spLocks noGrp="1"/>
          </p:cNvSpPr>
          <p:nvPr>
            <p:ph type="ftr" sz="quarter" idx="11"/>
          </p:nvPr>
        </p:nvSpPr>
        <p:spPr/>
        <p:txBody>
          <a:bodyPr/>
          <a:lstStyle/>
          <a:p>
            <a:endParaRPr lang="cs-CZ"/>
          </a:p>
        </p:txBody>
      </p:sp>
      <p:sp>
        <p:nvSpPr>
          <p:cNvPr id="4" name="Zástupný symbol pro číslo snímku 3">
            <a:extLst>
              <a:ext uri="{FF2B5EF4-FFF2-40B4-BE49-F238E27FC236}">
                <a16:creationId xmlns:a16="http://schemas.microsoft.com/office/drawing/2014/main" id="{B3F9D63A-A61B-4C7A-AE07-9A88CDEB614A}"/>
              </a:ext>
            </a:extLst>
          </p:cNvPr>
          <p:cNvSpPr>
            <a:spLocks noGrp="1"/>
          </p:cNvSpPr>
          <p:nvPr>
            <p:ph type="sldNum" sz="quarter" idx="12"/>
          </p:nvPr>
        </p:nvSpPr>
        <p:spPr/>
        <p:txBody>
          <a:bodyPr/>
          <a:lstStyle/>
          <a:p>
            <a:fld id="{EC181511-F24E-4788-83D8-296E9F7D633C}" type="slidenum">
              <a:rPr lang="cs-CZ" smtClean="0"/>
              <a:t>‹#›</a:t>
            </a:fld>
            <a:endParaRPr lang="cs-CZ"/>
          </a:p>
        </p:txBody>
      </p:sp>
    </p:spTree>
    <p:extLst>
      <p:ext uri="{BB962C8B-B14F-4D97-AF65-F5344CB8AC3E}">
        <p14:creationId xmlns:p14="http://schemas.microsoft.com/office/powerpoint/2010/main" val="234073572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6423551-D153-4217-A154-4407A5B5F7C8}"/>
              </a:ext>
            </a:extLst>
          </p:cNvPr>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obsah 2">
            <a:extLst>
              <a:ext uri="{FF2B5EF4-FFF2-40B4-BE49-F238E27FC236}">
                <a16:creationId xmlns:a16="http://schemas.microsoft.com/office/drawing/2014/main" id="{77416EEB-8CE6-4497-BFA3-F99CC0D1763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text 3">
            <a:extLst>
              <a:ext uri="{FF2B5EF4-FFF2-40B4-BE49-F238E27FC236}">
                <a16:creationId xmlns:a16="http://schemas.microsoft.com/office/drawing/2014/main" id="{C5DD2D91-6CED-4D5D-90BC-1170E28864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Zástupný symbol pro datum 4">
            <a:extLst>
              <a:ext uri="{FF2B5EF4-FFF2-40B4-BE49-F238E27FC236}">
                <a16:creationId xmlns:a16="http://schemas.microsoft.com/office/drawing/2014/main" id="{87CD6761-29DF-4455-9076-0459A1991ACD}"/>
              </a:ext>
            </a:extLst>
          </p:cNvPr>
          <p:cNvSpPr>
            <a:spLocks noGrp="1"/>
          </p:cNvSpPr>
          <p:nvPr>
            <p:ph type="dt" sz="half" idx="10"/>
          </p:nvPr>
        </p:nvSpPr>
        <p:spPr/>
        <p:txBody>
          <a:bodyPr/>
          <a:lstStyle/>
          <a:p>
            <a:fld id="{123550C1-90E3-48F0-81D4-692D92D9D800}" type="datetimeFigureOut">
              <a:rPr lang="cs-CZ" smtClean="0"/>
              <a:t>15.08.2025</a:t>
            </a:fld>
            <a:endParaRPr lang="cs-CZ"/>
          </a:p>
        </p:txBody>
      </p:sp>
      <p:sp>
        <p:nvSpPr>
          <p:cNvPr id="6" name="Zástupný symbol pro zápatí 5">
            <a:extLst>
              <a:ext uri="{FF2B5EF4-FFF2-40B4-BE49-F238E27FC236}">
                <a16:creationId xmlns:a16="http://schemas.microsoft.com/office/drawing/2014/main" id="{8557E6A1-1563-4E8F-97AB-B96394881149}"/>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73846D3B-0330-4216-A3E4-28A8634115FB}"/>
              </a:ext>
            </a:extLst>
          </p:cNvPr>
          <p:cNvSpPr>
            <a:spLocks noGrp="1"/>
          </p:cNvSpPr>
          <p:nvPr>
            <p:ph type="sldNum" sz="quarter" idx="12"/>
          </p:nvPr>
        </p:nvSpPr>
        <p:spPr/>
        <p:txBody>
          <a:bodyPr/>
          <a:lstStyle/>
          <a:p>
            <a:fld id="{EC181511-F24E-4788-83D8-296E9F7D633C}" type="slidenum">
              <a:rPr lang="cs-CZ" smtClean="0"/>
              <a:t>‹#›</a:t>
            </a:fld>
            <a:endParaRPr lang="cs-CZ"/>
          </a:p>
        </p:txBody>
      </p:sp>
    </p:spTree>
    <p:extLst>
      <p:ext uri="{BB962C8B-B14F-4D97-AF65-F5344CB8AC3E}">
        <p14:creationId xmlns:p14="http://schemas.microsoft.com/office/powerpoint/2010/main" val="217416704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70D4BE5-19B7-49D5-8B48-E9CCECB051F7}"/>
              </a:ext>
            </a:extLst>
          </p:cNvPr>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obrázku 2">
            <a:extLst>
              <a:ext uri="{FF2B5EF4-FFF2-40B4-BE49-F238E27FC236}">
                <a16:creationId xmlns:a16="http://schemas.microsoft.com/office/drawing/2014/main" id="{F41C0DCF-3D3D-40E5-9127-BB856F35324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text 3">
            <a:extLst>
              <a:ext uri="{FF2B5EF4-FFF2-40B4-BE49-F238E27FC236}">
                <a16:creationId xmlns:a16="http://schemas.microsoft.com/office/drawing/2014/main" id="{6734A7E9-778A-493F-86D4-6A7719CA6B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Zástupný symbol pro datum 4">
            <a:extLst>
              <a:ext uri="{FF2B5EF4-FFF2-40B4-BE49-F238E27FC236}">
                <a16:creationId xmlns:a16="http://schemas.microsoft.com/office/drawing/2014/main" id="{F7852D4C-AA02-44EC-AAA8-C261F839BEC2}"/>
              </a:ext>
            </a:extLst>
          </p:cNvPr>
          <p:cNvSpPr>
            <a:spLocks noGrp="1"/>
          </p:cNvSpPr>
          <p:nvPr>
            <p:ph type="dt" sz="half" idx="10"/>
          </p:nvPr>
        </p:nvSpPr>
        <p:spPr/>
        <p:txBody>
          <a:bodyPr/>
          <a:lstStyle/>
          <a:p>
            <a:fld id="{123550C1-90E3-48F0-81D4-692D92D9D800}" type="datetimeFigureOut">
              <a:rPr lang="cs-CZ" smtClean="0"/>
              <a:t>15.08.2025</a:t>
            </a:fld>
            <a:endParaRPr lang="cs-CZ"/>
          </a:p>
        </p:txBody>
      </p:sp>
      <p:sp>
        <p:nvSpPr>
          <p:cNvPr id="6" name="Zástupný symbol pro zápatí 5">
            <a:extLst>
              <a:ext uri="{FF2B5EF4-FFF2-40B4-BE49-F238E27FC236}">
                <a16:creationId xmlns:a16="http://schemas.microsoft.com/office/drawing/2014/main" id="{ECCEA8B9-0632-4DC0-BA34-8F44709562AC}"/>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29B75481-B9F9-4C7F-93D3-F3E678104000}"/>
              </a:ext>
            </a:extLst>
          </p:cNvPr>
          <p:cNvSpPr>
            <a:spLocks noGrp="1"/>
          </p:cNvSpPr>
          <p:nvPr>
            <p:ph type="sldNum" sz="quarter" idx="12"/>
          </p:nvPr>
        </p:nvSpPr>
        <p:spPr/>
        <p:txBody>
          <a:bodyPr/>
          <a:lstStyle/>
          <a:p>
            <a:fld id="{EC181511-F24E-4788-83D8-296E9F7D633C}" type="slidenum">
              <a:rPr lang="cs-CZ" smtClean="0"/>
              <a:t>‹#›</a:t>
            </a:fld>
            <a:endParaRPr lang="cs-CZ"/>
          </a:p>
        </p:txBody>
      </p:sp>
    </p:spTree>
    <p:extLst>
      <p:ext uri="{BB962C8B-B14F-4D97-AF65-F5344CB8AC3E}">
        <p14:creationId xmlns:p14="http://schemas.microsoft.com/office/powerpoint/2010/main" val="221453291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1027C9B-34FC-4CEF-A0D2-FE608DB0C9F3}"/>
              </a:ext>
            </a:extLst>
          </p:cNvPr>
          <p:cNvSpPr>
            <a:spLocks noGrp="1"/>
          </p:cNvSpPr>
          <p:nvPr>
            <p:ph type="title"/>
          </p:nvPr>
        </p:nvSpPr>
        <p:spPr/>
        <p:txBody>
          <a:bodyPr/>
          <a:lstStyle/>
          <a:p>
            <a:r>
              <a:rPr lang="cs-CZ"/>
              <a:t>Kliknutím lze upravit styl.</a:t>
            </a:r>
          </a:p>
        </p:txBody>
      </p:sp>
      <p:sp>
        <p:nvSpPr>
          <p:cNvPr id="3" name="Zástupný symbol pro svislý text 2">
            <a:extLst>
              <a:ext uri="{FF2B5EF4-FFF2-40B4-BE49-F238E27FC236}">
                <a16:creationId xmlns:a16="http://schemas.microsoft.com/office/drawing/2014/main" id="{97DE946A-16C9-4D5E-9125-FDC4FC0E3037}"/>
              </a:ext>
            </a:extLst>
          </p:cNvPr>
          <p:cNvSpPr>
            <a:spLocks noGrp="1"/>
          </p:cNvSpPr>
          <p:nvPr>
            <p:ph type="body" orient="vert" idx="1"/>
          </p:nvPr>
        </p:nvSpPr>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58D8B166-2654-4599-81CD-090450DCBD1B}"/>
              </a:ext>
            </a:extLst>
          </p:cNvPr>
          <p:cNvSpPr>
            <a:spLocks noGrp="1"/>
          </p:cNvSpPr>
          <p:nvPr>
            <p:ph type="dt" sz="half" idx="10"/>
          </p:nvPr>
        </p:nvSpPr>
        <p:spPr/>
        <p:txBody>
          <a:bodyPr/>
          <a:lstStyle/>
          <a:p>
            <a:fld id="{123550C1-90E3-48F0-81D4-692D92D9D800}" type="datetimeFigureOut">
              <a:rPr lang="cs-CZ" smtClean="0"/>
              <a:t>15.08.2025</a:t>
            </a:fld>
            <a:endParaRPr lang="cs-CZ"/>
          </a:p>
        </p:txBody>
      </p:sp>
      <p:sp>
        <p:nvSpPr>
          <p:cNvPr id="5" name="Zástupný symbol pro zápatí 4">
            <a:extLst>
              <a:ext uri="{FF2B5EF4-FFF2-40B4-BE49-F238E27FC236}">
                <a16:creationId xmlns:a16="http://schemas.microsoft.com/office/drawing/2014/main" id="{7E545EFA-9E6A-445E-8D63-AA5C6DACA9BA}"/>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5D78E511-8C01-48B0-86BA-51C6AEA95924}"/>
              </a:ext>
            </a:extLst>
          </p:cNvPr>
          <p:cNvSpPr>
            <a:spLocks noGrp="1"/>
          </p:cNvSpPr>
          <p:nvPr>
            <p:ph type="sldNum" sz="quarter" idx="12"/>
          </p:nvPr>
        </p:nvSpPr>
        <p:spPr/>
        <p:txBody>
          <a:bodyPr/>
          <a:lstStyle/>
          <a:p>
            <a:fld id="{EC181511-F24E-4788-83D8-296E9F7D633C}" type="slidenum">
              <a:rPr lang="cs-CZ" smtClean="0"/>
              <a:t>‹#›</a:t>
            </a:fld>
            <a:endParaRPr lang="cs-CZ"/>
          </a:p>
        </p:txBody>
      </p:sp>
    </p:spTree>
    <p:extLst>
      <p:ext uri="{BB962C8B-B14F-4D97-AF65-F5344CB8AC3E}">
        <p14:creationId xmlns:p14="http://schemas.microsoft.com/office/powerpoint/2010/main" val="202543942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a:extLst>
              <a:ext uri="{FF2B5EF4-FFF2-40B4-BE49-F238E27FC236}">
                <a16:creationId xmlns:a16="http://schemas.microsoft.com/office/drawing/2014/main" id="{4A84DCF3-1782-4C08-96B2-D43EBCE1DA4F}"/>
              </a:ext>
            </a:extLst>
          </p:cNvPr>
          <p:cNvSpPr>
            <a:spLocks noGrp="1"/>
          </p:cNvSpPr>
          <p:nvPr>
            <p:ph type="title" orient="vert"/>
          </p:nvPr>
        </p:nvSpPr>
        <p:spPr>
          <a:xfrm>
            <a:off x="8724900" y="365125"/>
            <a:ext cx="2628900" cy="5811838"/>
          </a:xfrm>
        </p:spPr>
        <p:txBody>
          <a:bodyPr vert="eaVert"/>
          <a:lstStyle/>
          <a:p>
            <a:r>
              <a:rPr lang="cs-CZ"/>
              <a:t>Kliknutím lze upravit styl.</a:t>
            </a:r>
          </a:p>
        </p:txBody>
      </p:sp>
      <p:sp>
        <p:nvSpPr>
          <p:cNvPr id="3" name="Zástupný symbol pro svislý text 2">
            <a:extLst>
              <a:ext uri="{FF2B5EF4-FFF2-40B4-BE49-F238E27FC236}">
                <a16:creationId xmlns:a16="http://schemas.microsoft.com/office/drawing/2014/main" id="{F68719A1-DC72-431A-9D4E-96FA10E29BB9}"/>
              </a:ext>
            </a:extLst>
          </p:cNvPr>
          <p:cNvSpPr>
            <a:spLocks noGrp="1"/>
          </p:cNvSpPr>
          <p:nvPr>
            <p:ph type="body" orient="vert" idx="1"/>
          </p:nvPr>
        </p:nvSpPr>
        <p:spPr>
          <a:xfrm>
            <a:off x="838200" y="365125"/>
            <a:ext cx="7734300" cy="5811838"/>
          </a:xfrm>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E0005688-EA75-4393-9E80-A1CE893986EF}"/>
              </a:ext>
            </a:extLst>
          </p:cNvPr>
          <p:cNvSpPr>
            <a:spLocks noGrp="1"/>
          </p:cNvSpPr>
          <p:nvPr>
            <p:ph type="dt" sz="half" idx="10"/>
          </p:nvPr>
        </p:nvSpPr>
        <p:spPr/>
        <p:txBody>
          <a:bodyPr/>
          <a:lstStyle/>
          <a:p>
            <a:fld id="{123550C1-90E3-48F0-81D4-692D92D9D800}" type="datetimeFigureOut">
              <a:rPr lang="cs-CZ" smtClean="0"/>
              <a:t>15.08.2025</a:t>
            </a:fld>
            <a:endParaRPr lang="cs-CZ"/>
          </a:p>
        </p:txBody>
      </p:sp>
      <p:sp>
        <p:nvSpPr>
          <p:cNvPr id="5" name="Zástupný symbol pro zápatí 4">
            <a:extLst>
              <a:ext uri="{FF2B5EF4-FFF2-40B4-BE49-F238E27FC236}">
                <a16:creationId xmlns:a16="http://schemas.microsoft.com/office/drawing/2014/main" id="{B97F067B-09AF-4046-BACD-D60555ECB69B}"/>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DCEB7427-BEE7-4670-92C0-022D2034AEFE}"/>
              </a:ext>
            </a:extLst>
          </p:cNvPr>
          <p:cNvSpPr>
            <a:spLocks noGrp="1"/>
          </p:cNvSpPr>
          <p:nvPr>
            <p:ph type="sldNum" sz="quarter" idx="12"/>
          </p:nvPr>
        </p:nvSpPr>
        <p:spPr/>
        <p:txBody>
          <a:bodyPr/>
          <a:lstStyle/>
          <a:p>
            <a:fld id="{EC181511-F24E-4788-83D8-296E9F7D633C}" type="slidenum">
              <a:rPr lang="cs-CZ" smtClean="0"/>
              <a:t>‹#›</a:t>
            </a:fld>
            <a:endParaRPr lang="cs-CZ"/>
          </a:p>
        </p:txBody>
      </p:sp>
    </p:spTree>
    <p:extLst>
      <p:ext uri="{BB962C8B-B14F-4D97-AF65-F5344CB8AC3E}">
        <p14:creationId xmlns:p14="http://schemas.microsoft.com/office/powerpoint/2010/main" val="303527081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_Nadpis a obsah">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609600" y="980729"/>
            <a:ext cx="10972800" cy="4824537"/>
          </a:xfrm>
        </p:spPr>
        <p:txBody>
          <a:bodyPr/>
          <a:lstStyle>
            <a:lvl1pPr>
              <a:defRPr b="1">
                <a:solidFill>
                  <a:schemeClr val="tx2"/>
                </a:solidFill>
              </a:defRPr>
            </a:lvl1pPr>
            <a:lvl2pPr>
              <a:defRPr>
                <a:solidFill>
                  <a:schemeClr val="tx1"/>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cs-CZ" dirty="0"/>
              <a:t>Kliknutím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7" name="Nadpis 1"/>
          <p:cNvSpPr>
            <a:spLocks noGrp="1"/>
          </p:cNvSpPr>
          <p:nvPr>
            <p:ph type="title" hasCustomPrompt="1"/>
          </p:nvPr>
        </p:nvSpPr>
        <p:spPr>
          <a:xfrm>
            <a:off x="623392" y="260648"/>
            <a:ext cx="10945216" cy="648072"/>
          </a:xfrm>
          <a:prstGeom prst="rect">
            <a:avLst/>
          </a:prstGeom>
        </p:spPr>
        <p:txBody>
          <a:bodyPr anchor="ctr"/>
          <a:lstStyle>
            <a:lvl1pPr algn="l">
              <a:defRPr sz="3200" b="1">
                <a:solidFill>
                  <a:schemeClr val="accent2"/>
                </a:solidFill>
              </a:defRPr>
            </a:lvl1pPr>
          </a:lstStyle>
          <a:p>
            <a:r>
              <a:rPr lang="cs-CZ" dirty="0"/>
              <a:t>KLIKNUTÍM LZE UPRAVIT STYL.</a:t>
            </a:r>
          </a:p>
        </p:txBody>
      </p:sp>
      <p:sp>
        <p:nvSpPr>
          <p:cNvPr id="8" name="Zástupný symbol pro datum 3"/>
          <p:cNvSpPr>
            <a:spLocks noGrp="1"/>
          </p:cNvSpPr>
          <p:nvPr>
            <p:ph type="dt" sz="half" idx="2"/>
          </p:nvPr>
        </p:nvSpPr>
        <p:spPr>
          <a:xfrm>
            <a:off x="482985" y="6070626"/>
            <a:ext cx="1200000" cy="203079"/>
          </a:xfrm>
          <a:prstGeom prst="rect">
            <a:avLst/>
          </a:prstGeom>
        </p:spPr>
        <p:txBody>
          <a:bodyPr anchor="ctr"/>
          <a:lstStyle>
            <a:lvl1pPr>
              <a:defRPr sz="1050"/>
            </a:lvl1pPr>
          </a:lstStyle>
          <a:p>
            <a:fld id="{E4EC567F-E7DA-47BB-AEB1-9930A46F27B5}" type="datetimeFigureOut">
              <a:rPr lang="cs-CZ" smtClean="0"/>
              <a:pPr/>
              <a:t>15.08.2025</a:t>
            </a:fld>
            <a:endParaRPr lang="cs-CZ" dirty="0"/>
          </a:p>
        </p:txBody>
      </p:sp>
      <p:sp>
        <p:nvSpPr>
          <p:cNvPr id="12" name="Zástupný symbol pro zápatí 4"/>
          <p:cNvSpPr>
            <a:spLocks noGrp="1"/>
          </p:cNvSpPr>
          <p:nvPr>
            <p:ph type="ftr" sz="quarter" idx="3"/>
          </p:nvPr>
        </p:nvSpPr>
        <p:spPr>
          <a:xfrm>
            <a:off x="1843915" y="6068291"/>
            <a:ext cx="8403411" cy="193324"/>
          </a:xfrm>
          <a:prstGeom prst="rect">
            <a:avLst/>
          </a:prstGeom>
        </p:spPr>
        <p:txBody>
          <a:bodyPr anchor="ctr"/>
          <a:lstStyle>
            <a:lvl1pPr algn="ctr">
              <a:defRPr sz="1050"/>
            </a:lvl1pPr>
          </a:lstStyle>
          <a:p>
            <a:endParaRPr lang="cs-CZ" dirty="0"/>
          </a:p>
        </p:txBody>
      </p:sp>
      <p:sp>
        <p:nvSpPr>
          <p:cNvPr id="13" name="Zástupný symbol pro číslo snímku 5"/>
          <p:cNvSpPr>
            <a:spLocks noGrp="1"/>
          </p:cNvSpPr>
          <p:nvPr>
            <p:ph type="sldNum" sz="quarter" idx="4"/>
          </p:nvPr>
        </p:nvSpPr>
        <p:spPr>
          <a:xfrm>
            <a:off x="10408541" y="6065805"/>
            <a:ext cx="1200000" cy="211101"/>
          </a:xfrm>
          <a:prstGeom prst="rect">
            <a:avLst/>
          </a:prstGeom>
        </p:spPr>
        <p:txBody>
          <a:bodyPr anchor="ctr"/>
          <a:lstStyle>
            <a:lvl1pPr algn="r">
              <a:defRPr sz="1050"/>
            </a:lvl1pPr>
          </a:lstStyle>
          <a:p>
            <a:fld id="{84C9401D-42AF-4231-A83B-9F6747628248}" type="slidenum">
              <a:rPr lang="cs-CZ" smtClean="0"/>
              <a:pPr/>
              <a:t>‹#›</a:t>
            </a:fld>
            <a:endParaRPr lang="cs-CZ" dirty="0"/>
          </a:p>
        </p:txBody>
      </p:sp>
    </p:spTree>
    <p:extLst>
      <p:ext uri="{BB962C8B-B14F-4D97-AF65-F5344CB8AC3E}">
        <p14:creationId xmlns:p14="http://schemas.microsoft.com/office/powerpoint/2010/main" val="30446299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Pouze nadpis">
    <p:spTree>
      <p:nvGrpSpPr>
        <p:cNvPr id="1" name=""/>
        <p:cNvGrpSpPr/>
        <p:nvPr/>
      </p:nvGrpSpPr>
      <p:grpSpPr>
        <a:xfrm>
          <a:off x="0" y="0"/>
          <a:ext cx="0" cy="0"/>
          <a:chOff x="0" y="0"/>
          <a:chExt cx="0" cy="0"/>
        </a:xfrm>
      </p:grpSpPr>
      <p:sp>
        <p:nvSpPr>
          <p:cNvPr id="7" name="Nadpis 1"/>
          <p:cNvSpPr>
            <a:spLocks noGrp="1"/>
          </p:cNvSpPr>
          <p:nvPr>
            <p:ph type="title" hasCustomPrompt="1"/>
          </p:nvPr>
        </p:nvSpPr>
        <p:spPr>
          <a:xfrm>
            <a:off x="623392" y="188640"/>
            <a:ext cx="10945216" cy="648072"/>
          </a:xfrm>
          <a:prstGeom prst="rect">
            <a:avLst/>
          </a:prstGeom>
        </p:spPr>
        <p:txBody>
          <a:bodyPr anchor="t"/>
          <a:lstStyle>
            <a:lvl1pPr algn="l">
              <a:defRPr sz="2000" b="1">
                <a:solidFill>
                  <a:schemeClr val="accent2"/>
                </a:solidFill>
              </a:defRPr>
            </a:lvl1pPr>
          </a:lstStyle>
          <a:p>
            <a:r>
              <a:rPr lang="cs-CZ" dirty="0"/>
              <a:t>KLIKNUTÍM LZE UPRAVIT STYL.</a:t>
            </a:r>
          </a:p>
        </p:txBody>
      </p:sp>
      <p:sp>
        <p:nvSpPr>
          <p:cNvPr id="10" name="Zástupný symbol pro datum 3"/>
          <p:cNvSpPr>
            <a:spLocks noGrp="1"/>
          </p:cNvSpPr>
          <p:nvPr>
            <p:ph type="dt" sz="half" idx="2"/>
          </p:nvPr>
        </p:nvSpPr>
        <p:spPr>
          <a:xfrm>
            <a:off x="482985" y="6070626"/>
            <a:ext cx="1200000" cy="203079"/>
          </a:xfrm>
          <a:prstGeom prst="rect">
            <a:avLst/>
          </a:prstGeom>
        </p:spPr>
        <p:txBody>
          <a:bodyPr anchor="ctr"/>
          <a:lstStyle>
            <a:lvl1pPr>
              <a:defRPr sz="1050"/>
            </a:lvl1pPr>
          </a:lstStyle>
          <a:p>
            <a:fld id="{E4EC567F-E7DA-47BB-AEB1-9930A46F27B5}" type="datetimeFigureOut">
              <a:rPr lang="cs-CZ" smtClean="0"/>
              <a:pPr/>
              <a:t>15.08.2025</a:t>
            </a:fld>
            <a:endParaRPr lang="cs-CZ" dirty="0"/>
          </a:p>
        </p:txBody>
      </p:sp>
      <p:sp>
        <p:nvSpPr>
          <p:cNvPr id="11" name="Zástupný symbol pro zápatí 4"/>
          <p:cNvSpPr>
            <a:spLocks noGrp="1"/>
          </p:cNvSpPr>
          <p:nvPr>
            <p:ph type="ftr" sz="quarter" idx="3"/>
          </p:nvPr>
        </p:nvSpPr>
        <p:spPr>
          <a:xfrm>
            <a:off x="1843915" y="6068291"/>
            <a:ext cx="8403411" cy="193324"/>
          </a:xfrm>
          <a:prstGeom prst="rect">
            <a:avLst/>
          </a:prstGeom>
        </p:spPr>
        <p:txBody>
          <a:bodyPr anchor="ctr"/>
          <a:lstStyle>
            <a:lvl1pPr algn="ctr">
              <a:defRPr sz="1050"/>
            </a:lvl1pPr>
          </a:lstStyle>
          <a:p>
            <a:endParaRPr lang="cs-CZ" dirty="0"/>
          </a:p>
        </p:txBody>
      </p:sp>
      <p:sp>
        <p:nvSpPr>
          <p:cNvPr id="12" name="Zástupný symbol pro číslo snímku 5"/>
          <p:cNvSpPr>
            <a:spLocks noGrp="1"/>
          </p:cNvSpPr>
          <p:nvPr>
            <p:ph type="sldNum" sz="quarter" idx="4"/>
          </p:nvPr>
        </p:nvSpPr>
        <p:spPr>
          <a:xfrm>
            <a:off x="10408541" y="6065805"/>
            <a:ext cx="1200000" cy="211101"/>
          </a:xfrm>
          <a:prstGeom prst="rect">
            <a:avLst/>
          </a:prstGeom>
        </p:spPr>
        <p:txBody>
          <a:bodyPr anchor="ctr"/>
          <a:lstStyle>
            <a:lvl1pPr algn="r">
              <a:defRPr sz="1050"/>
            </a:lvl1pPr>
          </a:lstStyle>
          <a:p>
            <a:fld id="{84C9401D-42AF-4231-A83B-9F6747628248}" type="slidenum">
              <a:rPr lang="cs-CZ" smtClean="0"/>
              <a:pPr/>
              <a:t>‹#›</a:t>
            </a:fld>
            <a:endParaRPr lang="cs-CZ" dirty="0"/>
          </a:p>
        </p:txBody>
      </p:sp>
      <p:sp>
        <p:nvSpPr>
          <p:cNvPr id="2" name="Obdélník 1"/>
          <p:cNvSpPr/>
          <p:nvPr userDrawn="1"/>
        </p:nvSpPr>
        <p:spPr>
          <a:xfrm>
            <a:off x="4699462" y="6450677"/>
            <a:ext cx="1995055" cy="2992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1800"/>
          </a:p>
        </p:txBody>
      </p:sp>
    </p:spTree>
    <p:extLst>
      <p:ext uri="{BB962C8B-B14F-4D97-AF65-F5344CB8AC3E}">
        <p14:creationId xmlns:p14="http://schemas.microsoft.com/office/powerpoint/2010/main" val="351224683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Prázdný">
    <p:spTree>
      <p:nvGrpSpPr>
        <p:cNvPr id="1" name=""/>
        <p:cNvGrpSpPr/>
        <p:nvPr/>
      </p:nvGrpSpPr>
      <p:grpSpPr>
        <a:xfrm>
          <a:off x="0" y="0"/>
          <a:ext cx="0" cy="0"/>
          <a:chOff x="0" y="0"/>
          <a:chExt cx="0" cy="0"/>
        </a:xfrm>
      </p:grpSpPr>
      <p:sp>
        <p:nvSpPr>
          <p:cNvPr id="8" name="Zástupný symbol pro datum 3"/>
          <p:cNvSpPr>
            <a:spLocks noGrp="1"/>
          </p:cNvSpPr>
          <p:nvPr>
            <p:ph type="dt" sz="half" idx="2"/>
          </p:nvPr>
        </p:nvSpPr>
        <p:spPr>
          <a:xfrm>
            <a:off x="482985" y="6070626"/>
            <a:ext cx="1200000" cy="203079"/>
          </a:xfrm>
          <a:prstGeom prst="rect">
            <a:avLst/>
          </a:prstGeom>
        </p:spPr>
        <p:txBody>
          <a:bodyPr anchor="ctr"/>
          <a:lstStyle>
            <a:lvl1pPr>
              <a:defRPr sz="1050"/>
            </a:lvl1pPr>
          </a:lstStyle>
          <a:p>
            <a:fld id="{E4EC567F-E7DA-47BB-AEB1-9930A46F27B5}" type="datetimeFigureOut">
              <a:rPr lang="cs-CZ" smtClean="0"/>
              <a:pPr/>
              <a:t>15.08.2025</a:t>
            </a:fld>
            <a:endParaRPr lang="cs-CZ" dirty="0"/>
          </a:p>
        </p:txBody>
      </p:sp>
      <p:sp>
        <p:nvSpPr>
          <p:cNvPr id="9" name="Zástupný symbol pro zápatí 4"/>
          <p:cNvSpPr>
            <a:spLocks noGrp="1"/>
          </p:cNvSpPr>
          <p:nvPr>
            <p:ph type="ftr" sz="quarter" idx="3"/>
          </p:nvPr>
        </p:nvSpPr>
        <p:spPr>
          <a:xfrm>
            <a:off x="1843915" y="6068291"/>
            <a:ext cx="8403411" cy="193324"/>
          </a:xfrm>
          <a:prstGeom prst="rect">
            <a:avLst/>
          </a:prstGeom>
        </p:spPr>
        <p:txBody>
          <a:bodyPr anchor="ctr"/>
          <a:lstStyle>
            <a:lvl1pPr algn="ctr">
              <a:defRPr sz="1050"/>
            </a:lvl1pPr>
          </a:lstStyle>
          <a:p>
            <a:endParaRPr lang="cs-CZ" dirty="0"/>
          </a:p>
        </p:txBody>
      </p:sp>
      <p:sp>
        <p:nvSpPr>
          <p:cNvPr id="10" name="Zástupný symbol pro číslo snímku 5"/>
          <p:cNvSpPr>
            <a:spLocks noGrp="1"/>
          </p:cNvSpPr>
          <p:nvPr>
            <p:ph type="sldNum" sz="quarter" idx="4"/>
          </p:nvPr>
        </p:nvSpPr>
        <p:spPr>
          <a:xfrm>
            <a:off x="10408541" y="6065805"/>
            <a:ext cx="1200000" cy="211101"/>
          </a:xfrm>
          <a:prstGeom prst="rect">
            <a:avLst/>
          </a:prstGeom>
        </p:spPr>
        <p:txBody>
          <a:bodyPr anchor="ctr"/>
          <a:lstStyle>
            <a:lvl1pPr algn="r">
              <a:defRPr sz="1050"/>
            </a:lvl1pPr>
          </a:lstStyle>
          <a:p>
            <a:fld id="{84C9401D-42AF-4231-A83B-9F6747628248}" type="slidenum">
              <a:rPr lang="cs-CZ" smtClean="0"/>
              <a:pPr/>
              <a:t>‹#›</a:t>
            </a:fld>
            <a:endParaRPr lang="cs-CZ" dirty="0"/>
          </a:p>
        </p:txBody>
      </p:sp>
    </p:spTree>
    <p:extLst>
      <p:ext uri="{BB962C8B-B14F-4D97-AF65-F5344CB8AC3E}">
        <p14:creationId xmlns:p14="http://schemas.microsoft.com/office/powerpoint/2010/main" val="283018417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Analytics">
    <p:spTree>
      <p:nvGrpSpPr>
        <p:cNvPr id="1" name=""/>
        <p:cNvGrpSpPr/>
        <p:nvPr/>
      </p:nvGrpSpPr>
      <p:grpSpPr>
        <a:xfrm>
          <a:off x="0" y="0"/>
          <a:ext cx="0" cy="0"/>
          <a:chOff x="0" y="0"/>
          <a:chExt cx="0" cy="0"/>
        </a:xfrm>
      </p:grpSpPr>
      <p:sp>
        <p:nvSpPr>
          <p:cNvPr id="4" name="Nadpis 1"/>
          <p:cNvSpPr>
            <a:spLocks noGrp="1"/>
          </p:cNvSpPr>
          <p:nvPr>
            <p:ph type="title" hasCustomPrompt="1"/>
          </p:nvPr>
        </p:nvSpPr>
        <p:spPr>
          <a:xfrm>
            <a:off x="623392" y="116632"/>
            <a:ext cx="10945216" cy="432048"/>
          </a:xfrm>
          <a:prstGeom prst="rect">
            <a:avLst/>
          </a:prstGeom>
        </p:spPr>
        <p:txBody>
          <a:bodyPr anchor="t"/>
          <a:lstStyle>
            <a:lvl1pPr algn="l">
              <a:defRPr sz="2400" b="1">
                <a:solidFill>
                  <a:schemeClr val="accent2"/>
                </a:solidFill>
              </a:defRPr>
            </a:lvl1pPr>
          </a:lstStyle>
          <a:p>
            <a:r>
              <a:rPr lang="cs-CZ" dirty="0"/>
              <a:t>KLIKNUTÍM LZE UPRAVIT STYL.</a:t>
            </a:r>
          </a:p>
        </p:txBody>
      </p:sp>
    </p:spTree>
    <p:extLst>
      <p:ext uri="{BB962C8B-B14F-4D97-AF65-F5344CB8AC3E}">
        <p14:creationId xmlns:p14="http://schemas.microsoft.com/office/powerpoint/2010/main" val="401707643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5_Nadpis a obsah">
    <p:spTree>
      <p:nvGrpSpPr>
        <p:cNvPr id="1" name=""/>
        <p:cNvGrpSpPr/>
        <p:nvPr/>
      </p:nvGrpSpPr>
      <p:grpSpPr>
        <a:xfrm>
          <a:off x="0" y="0"/>
          <a:ext cx="0" cy="0"/>
          <a:chOff x="0" y="0"/>
          <a:chExt cx="0" cy="0"/>
        </a:xfrm>
      </p:grpSpPr>
      <p:sp>
        <p:nvSpPr>
          <p:cNvPr id="7" name="Volný tvar 17">
            <a:extLst>
              <a:ext uri="{FF2B5EF4-FFF2-40B4-BE49-F238E27FC236}">
                <a16:creationId xmlns:a16="http://schemas.microsoft.com/office/drawing/2014/main" id="{C6950E5D-066F-4F9D-8148-1C9FAED80D40}"/>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14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 name="Volný tvar 19">
            <a:extLst>
              <a:ext uri="{FF2B5EF4-FFF2-40B4-BE49-F238E27FC236}">
                <a16:creationId xmlns:a16="http://schemas.microsoft.com/office/drawing/2014/main" id="{7E089960-77FA-4589-B1F3-D16FE0681675}"/>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Nadpis">
            <a:extLst>
              <a:ext uri="{FF2B5EF4-FFF2-40B4-BE49-F238E27FC236}">
                <a16:creationId xmlns:a16="http://schemas.microsoft.com/office/drawing/2014/main" id="{FC05729B-E1CF-45CD-8144-1D976BC649B4}"/>
              </a:ext>
            </a:extLst>
          </p:cNvPr>
          <p:cNvSpPr>
            <a:spLocks noGrp="1"/>
          </p:cNvSpPr>
          <p:nvPr>
            <p:ph type="title"/>
          </p:nvPr>
        </p:nvSpPr>
        <p:spPr>
          <a:xfrm>
            <a:off x="272591" y="160257"/>
            <a:ext cx="10515600" cy="631595"/>
          </a:xfrm>
        </p:spPr>
        <p:txBody>
          <a:bodyPr anchor="t">
            <a:normAutofit/>
          </a:bodyPr>
          <a:lstStyle>
            <a:lvl1pPr>
              <a:defRPr lang="cs-CZ" sz="2800" b="1" kern="1200" dirty="0" smtClean="0">
                <a:solidFill>
                  <a:srgbClr val="D71440"/>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cs-CZ" dirty="0"/>
              <a:t>Kliknutím lze upravit styl.</a:t>
            </a:r>
          </a:p>
        </p:txBody>
      </p:sp>
    </p:spTree>
    <p:extLst>
      <p:ext uri="{BB962C8B-B14F-4D97-AF65-F5344CB8AC3E}">
        <p14:creationId xmlns:p14="http://schemas.microsoft.com/office/powerpoint/2010/main" val="276446534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6_Nadpis a obsah">
    <p:spTree>
      <p:nvGrpSpPr>
        <p:cNvPr id="1" name=""/>
        <p:cNvGrpSpPr/>
        <p:nvPr/>
      </p:nvGrpSpPr>
      <p:grpSpPr>
        <a:xfrm>
          <a:off x="0" y="0"/>
          <a:ext cx="0" cy="0"/>
          <a:chOff x="0" y="0"/>
          <a:chExt cx="0" cy="0"/>
        </a:xfrm>
      </p:grpSpPr>
      <p:sp>
        <p:nvSpPr>
          <p:cNvPr id="7" name="Volný tvar 17">
            <a:extLst>
              <a:ext uri="{FF2B5EF4-FFF2-40B4-BE49-F238E27FC236}">
                <a16:creationId xmlns:a16="http://schemas.microsoft.com/office/drawing/2014/main" id="{C6950E5D-066F-4F9D-8148-1C9FAED80D40}"/>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14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 name="Volný tvar 19">
            <a:extLst>
              <a:ext uri="{FF2B5EF4-FFF2-40B4-BE49-F238E27FC236}">
                <a16:creationId xmlns:a16="http://schemas.microsoft.com/office/drawing/2014/main" id="{7E089960-77FA-4589-B1F3-D16FE0681675}"/>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Nadpis">
            <a:extLst>
              <a:ext uri="{FF2B5EF4-FFF2-40B4-BE49-F238E27FC236}">
                <a16:creationId xmlns:a16="http://schemas.microsoft.com/office/drawing/2014/main" id="{FC05729B-E1CF-45CD-8144-1D976BC649B4}"/>
              </a:ext>
            </a:extLst>
          </p:cNvPr>
          <p:cNvSpPr>
            <a:spLocks noGrp="1"/>
          </p:cNvSpPr>
          <p:nvPr>
            <p:ph type="title"/>
          </p:nvPr>
        </p:nvSpPr>
        <p:spPr>
          <a:xfrm>
            <a:off x="272591" y="160257"/>
            <a:ext cx="10515600" cy="631595"/>
          </a:xfrm>
        </p:spPr>
        <p:txBody>
          <a:bodyPr anchor="t">
            <a:normAutofit/>
          </a:bodyPr>
          <a:lstStyle>
            <a:lvl1pPr>
              <a:defRPr lang="cs-CZ" sz="3200" b="1" kern="1200" dirty="0" smtClean="0">
                <a:solidFill>
                  <a:srgbClr val="D71440"/>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cs-CZ" dirty="0"/>
              <a:t>Kliknutím lze upravit styl.</a:t>
            </a:r>
          </a:p>
        </p:txBody>
      </p:sp>
    </p:spTree>
    <p:extLst>
      <p:ext uri="{BB962C8B-B14F-4D97-AF65-F5344CB8AC3E}">
        <p14:creationId xmlns:p14="http://schemas.microsoft.com/office/powerpoint/2010/main" val="348252269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7_Nadpis a obsah">
    <p:spTree>
      <p:nvGrpSpPr>
        <p:cNvPr id="1" name=""/>
        <p:cNvGrpSpPr/>
        <p:nvPr/>
      </p:nvGrpSpPr>
      <p:grpSpPr>
        <a:xfrm>
          <a:off x="0" y="0"/>
          <a:ext cx="0" cy="0"/>
          <a:chOff x="0" y="0"/>
          <a:chExt cx="0" cy="0"/>
        </a:xfrm>
      </p:grpSpPr>
      <p:sp>
        <p:nvSpPr>
          <p:cNvPr id="7" name="Volný tvar 17">
            <a:extLst>
              <a:ext uri="{FF2B5EF4-FFF2-40B4-BE49-F238E27FC236}">
                <a16:creationId xmlns:a16="http://schemas.microsoft.com/office/drawing/2014/main" id="{C6950E5D-066F-4F9D-8148-1C9FAED80D40}"/>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14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 name="Volný tvar 19">
            <a:extLst>
              <a:ext uri="{FF2B5EF4-FFF2-40B4-BE49-F238E27FC236}">
                <a16:creationId xmlns:a16="http://schemas.microsoft.com/office/drawing/2014/main" id="{7E089960-77FA-4589-B1F3-D16FE0681675}"/>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Nadpis">
            <a:extLst>
              <a:ext uri="{FF2B5EF4-FFF2-40B4-BE49-F238E27FC236}">
                <a16:creationId xmlns:a16="http://schemas.microsoft.com/office/drawing/2014/main" id="{FC05729B-E1CF-45CD-8144-1D976BC649B4}"/>
              </a:ext>
            </a:extLst>
          </p:cNvPr>
          <p:cNvSpPr>
            <a:spLocks noGrp="1"/>
          </p:cNvSpPr>
          <p:nvPr>
            <p:ph type="title"/>
          </p:nvPr>
        </p:nvSpPr>
        <p:spPr>
          <a:xfrm>
            <a:off x="272591" y="160258"/>
            <a:ext cx="10515600" cy="538364"/>
          </a:xfrm>
        </p:spPr>
        <p:txBody>
          <a:bodyPr anchor="t">
            <a:normAutofit/>
          </a:bodyPr>
          <a:lstStyle>
            <a:lvl1pPr>
              <a:defRPr lang="cs-CZ" sz="2600" b="1" kern="1200" dirty="0" smtClean="0">
                <a:solidFill>
                  <a:srgbClr val="D71440"/>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cs-CZ" dirty="0"/>
              <a:t>Kliknutím lze upravit styl.</a:t>
            </a:r>
          </a:p>
        </p:txBody>
      </p:sp>
    </p:spTree>
    <p:extLst>
      <p:ext uri="{BB962C8B-B14F-4D97-AF65-F5344CB8AC3E}">
        <p14:creationId xmlns:p14="http://schemas.microsoft.com/office/powerpoint/2010/main" val="393523942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9_Nadpis a obsah">
    <p:spTree>
      <p:nvGrpSpPr>
        <p:cNvPr id="1" name=""/>
        <p:cNvGrpSpPr/>
        <p:nvPr/>
      </p:nvGrpSpPr>
      <p:grpSpPr>
        <a:xfrm>
          <a:off x="0" y="0"/>
          <a:ext cx="0" cy="0"/>
          <a:chOff x="0" y="0"/>
          <a:chExt cx="0" cy="0"/>
        </a:xfrm>
      </p:grpSpPr>
      <p:sp>
        <p:nvSpPr>
          <p:cNvPr id="22" name="Volný tvar 17">
            <a:extLst>
              <a:ext uri="{FF2B5EF4-FFF2-40B4-BE49-F238E27FC236}">
                <a16:creationId xmlns:a16="http://schemas.microsoft.com/office/drawing/2014/main" id="{F9DF11D7-C1A0-46F5-B20A-EE3A4700E45D}"/>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FFC12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Volný tvar 19">
            <a:extLst>
              <a:ext uri="{FF2B5EF4-FFF2-40B4-BE49-F238E27FC236}">
                <a16:creationId xmlns:a16="http://schemas.microsoft.com/office/drawing/2014/main" id="{DA5EF6B5-1015-4E5F-BC7C-2B0B40DC4C74}"/>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796975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2_Nadpis a obsah">
    <p:spTree>
      <p:nvGrpSpPr>
        <p:cNvPr id="1" name=""/>
        <p:cNvGrpSpPr/>
        <p:nvPr/>
      </p:nvGrpSpPr>
      <p:grpSpPr>
        <a:xfrm>
          <a:off x="0" y="0"/>
          <a:ext cx="0" cy="0"/>
          <a:chOff x="0" y="0"/>
          <a:chExt cx="0" cy="0"/>
        </a:xfrm>
      </p:grpSpPr>
      <p:sp>
        <p:nvSpPr>
          <p:cNvPr id="2" name="Nadpis">
            <a:extLst>
              <a:ext uri="{FF2B5EF4-FFF2-40B4-BE49-F238E27FC236}">
                <a16:creationId xmlns:a16="http://schemas.microsoft.com/office/drawing/2014/main" id="{FC05729B-E1CF-45CD-8144-1D976BC649B4}"/>
              </a:ext>
            </a:extLst>
          </p:cNvPr>
          <p:cNvSpPr>
            <a:spLocks noGrp="1"/>
          </p:cNvSpPr>
          <p:nvPr>
            <p:ph type="title"/>
          </p:nvPr>
        </p:nvSpPr>
        <p:spPr>
          <a:xfrm>
            <a:off x="272591" y="160257"/>
            <a:ext cx="10515600" cy="631595"/>
          </a:xfrm>
        </p:spPr>
        <p:txBody>
          <a:bodyPr anchor="t">
            <a:normAutofit/>
          </a:bodyPr>
          <a:lstStyle>
            <a:lvl1pPr>
              <a:defRPr lang="cs-CZ" sz="3200" b="1" kern="1200" dirty="0" smtClean="0">
                <a:solidFill>
                  <a:srgbClr val="D71440"/>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cs-CZ" dirty="0"/>
              <a:t>Kliknutím lze upravit styl.</a:t>
            </a:r>
          </a:p>
        </p:txBody>
      </p:sp>
    </p:spTree>
    <p:extLst>
      <p:ext uri="{BB962C8B-B14F-4D97-AF65-F5344CB8AC3E}">
        <p14:creationId xmlns:p14="http://schemas.microsoft.com/office/powerpoint/2010/main" val="360668298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14_Nadpis a obsah">
    <p:spTree>
      <p:nvGrpSpPr>
        <p:cNvPr id="1" name=""/>
        <p:cNvGrpSpPr/>
        <p:nvPr/>
      </p:nvGrpSpPr>
      <p:grpSpPr>
        <a:xfrm>
          <a:off x="0" y="0"/>
          <a:ext cx="0" cy="0"/>
          <a:chOff x="0" y="0"/>
          <a:chExt cx="0" cy="0"/>
        </a:xfrm>
      </p:grpSpPr>
      <p:sp>
        <p:nvSpPr>
          <p:cNvPr id="7" name="Volný tvar 17">
            <a:extLst>
              <a:ext uri="{FF2B5EF4-FFF2-40B4-BE49-F238E27FC236}">
                <a16:creationId xmlns:a16="http://schemas.microsoft.com/office/drawing/2014/main" id="{C6950E5D-066F-4F9D-8148-1C9FAED80D40}"/>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C10C1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 name="Volný tvar 19">
            <a:extLst>
              <a:ext uri="{FF2B5EF4-FFF2-40B4-BE49-F238E27FC236}">
                <a16:creationId xmlns:a16="http://schemas.microsoft.com/office/drawing/2014/main" id="{7E089960-77FA-4589-B1F3-D16FE0681675}"/>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32C7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Nadpis">
            <a:extLst>
              <a:ext uri="{FF2B5EF4-FFF2-40B4-BE49-F238E27FC236}">
                <a16:creationId xmlns:a16="http://schemas.microsoft.com/office/drawing/2014/main" id="{FC05729B-E1CF-45CD-8144-1D976BC649B4}"/>
              </a:ext>
            </a:extLst>
          </p:cNvPr>
          <p:cNvSpPr>
            <a:spLocks noGrp="1"/>
          </p:cNvSpPr>
          <p:nvPr>
            <p:ph type="title"/>
          </p:nvPr>
        </p:nvSpPr>
        <p:spPr>
          <a:xfrm>
            <a:off x="272591" y="160257"/>
            <a:ext cx="11595358" cy="523137"/>
          </a:xfrm>
        </p:spPr>
        <p:txBody>
          <a:bodyPr anchor="t">
            <a:noAutofit/>
          </a:bodyPr>
          <a:lstStyle>
            <a:lvl1pPr>
              <a:defRPr lang="cs-CZ" sz="2800" b="1" kern="1200" dirty="0" smtClean="0">
                <a:solidFill>
                  <a:srgbClr val="C10C1D"/>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cs-CZ" dirty="0"/>
              <a:t>Kliknutím lze upravit styl.</a:t>
            </a:r>
          </a:p>
        </p:txBody>
      </p:sp>
      <p:pic>
        <p:nvPicPr>
          <p:cNvPr id="3" name="Obrázek 2">
            <a:extLst>
              <a:ext uri="{FF2B5EF4-FFF2-40B4-BE49-F238E27FC236}">
                <a16:creationId xmlns:a16="http://schemas.microsoft.com/office/drawing/2014/main" id="{C15F3FEB-79F6-C894-1F7D-8ED80B7235FC}"/>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484000" y="6372000"/>
            <a:ext cx="610086" cy="403272"/>
          </a:xfrm>
          <a:prstGeom prst="rect">
            <a:avLst/>
          </a:prstGeom>
        </p:spPr>
      </p:pic>
      <p:pic>
        <p:nvPicPr>
          <p:cNvPr id="4" name="Obrázek 3">
            <a:extLst>
              <a:ext uri="{FF2B5EF4-FFF2-40B4-BE49-F238E27FC236}">
                <a16:creationId xmlns:a16="http://schemas.microsoft.com/office/drawing/2014/main" id="{E5BF7376-8395-1A6B-411F-CFD2ABE65BC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908000" y="6373256"/>
            <a:ext cx="447015" cy="431582"/>
          </a:xfrm>
          <a:prstGeom prst="rect">
            <a:avLst/>
          </a:prstGeom>
        </p:spPr>
      </p:pic>
    </p:spTree>
    <p:extLst>
      <p:ext uri="{BB962C8B-B14F-4D97-AF65-F5344CB8AC3E}">
        <p14:creationId xmlns:p14="http://schemas.microsoft.com/office/powerpoint/2010/main" val="314106658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9_Úvodní snímek">
    <p:spTree>
      <p:nvGrpSpPr>
        <p:cNvPr id="1" name=""/>
        <p:cNvGrpSpPr/>
        <p:nvPr/>
      </p:nvGrpSpPr>
      <p:grpSpPr>
        <a:xfrm>
          <a:off x="0" y="0"/>
          <a:ext cx="0" cy="0"/>
          <a:chOff x="0" y="0"/>
          <a:chExt cx="0" cy="0"/>
        </a:xfrm>
      </p:grpSpPr>
      <p:sp>
        <p:nvSpPr>
          <p:cNvPr id="73" name="Volný tvar 19">
            <a:extLst>
              <a:ext uri="{FF2B5EF4-FFF2-40B4-BE49-F238E27FC236}">
                <a16:creationId xmlns:a16="http://schemas.microsoft.com/office/drawing/2014/main" id="{33F7304C-8B0F-401C-BBB8-0F87B5779B2B}"/>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364826646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17_Nadpis a obsah">
    <p:spTree>
      <p:nvGrpSpPr>
        <p:cNvPr id="1" name=""/>
        <p:cNvGrpSpPr/>
        <p:nvPr/>
      </p:nvGrpSpPr>
      <p:grpSpPr>
        <a:xfrm>
          <a:off x="0" y="0"/>
          <a:ext cx="0" cy="0"/>
          <a:chOff x="0" y="0"/>
          <a:chExt cx="0" cy="0"/>
        </a:xfrm>
      </p:grpSpPr>
      <p:sp>
        <p:nvSpPr>
          <p:cNvPr id="7" name="Volný tvar 17">
            <a:extLst>
              <a:ext uri="{FF2B5EF4-FFF2-40B4-BE49-F238E27FC236}">
                <a16:creationId xmlns:a16="http://schemas.microsoft.com/office/drawing/2014/main" id="{C6950E5D-066F-4F9D-8148-1C9FAED80D40}"/>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14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 name="Volný tvar 19">
            <a:extLst>
              <a:ext uri="{FF2B5EF4-FFF2-40B4-BE49-F238E27FC236}">
                <a16:creationId xmlns:a16="http://schemas.microsoft.com/office/drawing/2014/main" id="{7E089960-77FA-4589-B1F3-D16FE0681675}"/>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Nadpis">
            <a:extLst>
              <a:ext uri="{FF2B5EF4-FFF2-40B4-BE49-F238E27FC236}">
                <a16:creationId xmlns:a16="http://schemas.microsoft.com/office/drawing/2014/main" id="{FC05729B-E1CF-45CD-8144-1D976BC649B4}"/>
              </a:ext>
            </a:extLst>
          </p:cNvPr>
          <p:cNvSpPr>
            <a:spLocks noGrp="1"/>
          </p:cNvSpPr>
          <p:nvPr>
            <p:ph type="title"/>
          </p:nvPr>
        </p:nvSpPr>
        <p:spPr>
          <a:xfrm>
            <a:off x="272591" y="160258"/>
            <a:ext cx="10515600" cy="538364"/>
          </a:xfrm>
        </p:spPr>
        <p:txBody>
          <a:bodyPr anchor="t">
            <a:normAutofit/>
          </a:bodyPr>
          <a:lstStyle>
            <a:lvl1pPr>
              <a:defRPr lang="cs-CZ" sz="2600" b="1" kern="1200" dirty="0" smtClean="0">
                <a:solidFill>
                  <a:srgbClr val="D71440"/>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cs-CZ" dirty="0"/>
              <a:t>Kliknutím lze upravit styl.</a:t>
            </a:r>
          </a:p>
        </p:txBody>
      </p:sp>
      <p:pic>
        <p:nvPicPr>
          <p:cNvPr id="5" name="Logo Zdravi 2030" descr="Obsah obrázku objekt&#10;&#10;Popis byl vytvořen automaticky">
            <a:extLst>
              <a:ext uri="{FF2B5EF4-FFF2-40B4-BE49-F238E27FC236}">
                <a16:creationId xmlns:a16="http://schemas.microsoft.com/office/drawing/2014/main" id="{347605E1-604F-4661-8EEB-564973C25CB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74751" y="6272815"/>
            <a:ext cx="778907" cy="303178"/>
          </a:xfrm>
          <a:prstGeom prst="rect">
            <a:avLst/>
          </a:prstGeom>
        </p:spPr>
      </p:pic>
      <p:pic>
        <p:nvPicPr>
          <p:cNvPr id="6" name="Logo MZ CR">
            <a:extLst>
              <a:ext uri="{FF2B5EF4-FFF2-40B4-BE49-F238E27FC236}">
                <a16:creationId xmlns:a16="http://schemas.microsoft.com/office/drawing/2014/main" id="{0A674D63-7E08-40FA-BBE8-52A456EE3278}"/>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9168609" y="6593923"/>
            <a:ext cx="2303581" cy="198318"/>
          </a:xfrm>
          <a:prstGeom prst="rect">
            <a:avLst/>
          </a:prstGeom>
        </p:spPr>
      </p:pic>
      <p:pic>
        <p:nvPicPr>
          <p:cNvPr id="9" name="Logo UZIS">
            <a:extLst>
              <a:ext uri="{FF2B5EF4-FFF2-40B4-BE49-F238E27FC236}">
                <a16:creationId xmlns:a16="http://schemas.microsoft.com/office/drawing/2014/main" id="{14527FAE-EF2D-4E64-BD3F-E8E8C7BCC2F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55505" y="6508808"/>
            <a:ext cx="503419" cy="330529"/>
          </a:xfrm>
          <a:prstGeom prst="rect">
            <a:avLst/>
          </a:prstGeom>
        </p:spPr>
      </p:pic>
      <p:cxnSp>
        <p:nvCxnSpPr>
          <p:cNvPr id="4" name="Přímá spojnice 3"/>
          <p:cNvCxnSpPr/>
          <p:nvPr userDrawn="1"/>
        </p:nvCxnSpPr>
        <p:spPr>
          <a:xfrm>
            <a:off x="1326763" y="6460191"/>
            <a:ext cx="10332000" cy="7961"/>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433949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177578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3_Nadpis a obsah">
    <p:spTree>
      <p:nvGrpSpPr>
        <p:cNvPr id="1" name=""/>
        <p:cNvGrpSpPr/>
        <p:nvPr/>
      </p:nvGrpSpPr>
      <p:grpSpPr>
        <a:xfrm>
          <a:off x="0" y="0"/>
          <a:ext cx="0" cy="0"/>
          <a:chOff x="0" y="0"/>
          <a:chExt cx="0" cy="0"/>
        </a:xfrm>
      </p:grpSpPr>
      <p:sp>
        <p:nvSpPr>
          <p:cNvPr id="7" name="Volný tvar 17">
            <a:extLst>
              <a:ext uri="{FF2B5EF4-FFF2-40B4-BE49-F238E27FC236}">
                <a16:creationId xmlns:a16="http://schemas.microsoft.com/office/drawing/2014/main" id="{C6950E5D-066F-4F9D-8148-1C9FAED80D40}"/>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14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 name="Volný tvar 19">
            <a:extLst>
              <a:ext uri="{FF2B5EF4-FFF2-40B4-BE49-F238E27FC236}">
                <a16:creationId xmlns:a16="http://schemas.microsoft.com/office/drawing/2014/main" id="{7E089960-77FA-4589-B1F3-D16FE0681675}"/>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Nadpis">
            <a:extLst>
              <a:ext uri="{FF2B5EF4-FFF2-40B4-BE49-F238E27FC236}">
                <a16:creationId xmlns:a16="http://schemas.microsoft.com/office/drawing/2014/main" id="{FC05729B-E1CF-45CD-8144-1D976BC649B4}"/>
              </a:ext>
            </a:extLst>
          </p:cNvPr>
          <p:cNvSpPr>
            <a:spLocks noGrp="1"/>
          </p:cNvSpPr>
          <p:nvPr>
            <p:ph type="title"/>
          </p:nvPr>
        </p:nvSpPr>
        <p:spPr>
          <a:xfrm>
            <a:off x="272591" y="160258"/>
            <a:ext cx="10515600" cy="538364"/>
          </a:xfrm>
        </p:spPr>
        <p:txBody>
          <a:bodyPr anchor="t">
            <a:normAutofit/>
          </a:bodyPr>
          <a:lstStyle>
            <a:lvl1pPr>
              <a:defRPr lang="cs-CZ" sz="2600" b="1" kern="1200" dirty="0" smtClean="0">
                <a:solidFill>
                  <a:srgbClr val="D71440"/>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cs-CZ" dirty="0"/>
              <a:t>Kliknutím lze upravit styl.</a:t>
            </a:r>
          </a:p>
        </p:txBody>
      </p:sp>
      <p:pic>
        <p:nvPicPr>
          <p:cNvPr id="5" name="Logo Zdravi 2030" descr="Obsah obrázku objekt&#10;&#10;Popis byl vytvořen automaticky">
            <a:extLst>
              <a:ext uri="{FF2B5EF4-FFF2-40B4-BE49-F238E27FC236}">
                <a16:creationId xmlns:a16="http://schemas.microsoft.com/office/drawing/2014/main" id="{347605E1-604F-4661-8EEB-564973C25CB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74751" y="6272815"/>
            <a:ext cx="778907" cy="303178"/>
          </a:xfrm>
          <a:prstGeom prst="rect">
            <a:avLst/>
          </a:prstGeom>
        </p:spPr>
      </p:pic>
      <p:pic>
        <p:nvPicPr>
          <p:cNvPr id="6" name="Logo MZ CR">
            <a:extLst>
              <a:ext uri="{FF2B5EF4-FFF2-40B4-BE49-F238E27FC236}">
                <a16:creationId xmlns:a16="http://schemas.microsoft.com/office/drawing/2014/main" id="{0A674D63-7E08-40FA-BBE8-52A456EE3278}"/>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9168609" y="6593923"/>
            <a:ext cx="2303581" cy="198318"/>
          </a:xfrm>
          <a:prstGeom prst="rect">
            <a:avLst/>
          </a:prstGeom>
        </p:spPr>
      </p:pic>
      <p:pic>
        <p:nvPicPr>
          <p:cNvPr id="9" name="Logo UZIS">
            <a:extLst>
              <a:ext uri="{FF2B5EF4-FFF2-40B4-BE49-F238E27FC236}">
                <a16:creationId xmlns:a16="http://schemas.microsoft.com/office/drawing/2014/main" id="{14527FAE-EF2D-4E64-BD3F-E8E8C7BCC2F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55505" y="6508808"/>
            <a:ext cx="503419" cy="330529"/>
          </a:xfrm>
          <a:prstGeom prst="rect">
            <a:avLst/>
          </a:prstGeom>
        </p:spPr>
      </p:pic>
      <p:cxnSp>
        <p:nvCxnSpPr>
          <p:cNvPr id="4" name="Přímá spojnice 3"/>
          <p:cNvCxnSpPr/>
          <p:nvPr userDrawn="1"/>
        </p:nvCxnSpPr>
        <p:spPr>
          <a:xfrm>
            <a:off x="1326763" y="6460191"/>
            <a:ext cx="10332000" cy="7961"/>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15" name="Obdélník 14"/>
          <p:cNvSpPr/>
          <p:nvPr userDrawn="1"/>
        </p:nvSpPr>
        <p:spPr>
          <a:xfrm>
            <a:off x="922421" y="6549098"/>
            <a:ext cx="8225628" cy="276999"/>
          </a:xfrm>
          <a:prstGeom prst="rect">
            <a:avLst/>
          </a:prstGeom>
        </p:spPr>
        <p:txBody>
          <a:bodyPr wrap="square">
            <a:spAutoFit/>
          </a:bodyPr>
          <a:lstStyle/>
          <a:p>
            <a:pPr algn="ctr"/>
            <a:r>
              <a:rPr lang="cs-CZ" sz="1200" b="1" i="0" dirty="0">
                <a:solidFill>
                  <a:schemeClr val="accent5">
                    <a:lumMod val="50000"/>
                  </a:schemeClr>
                </a:solidFill>
              </a:rPr>
              <a:t>Strategický rámec rozvoje péče o zdraví v České republice do roku 2030: analytická</a:t>
            </a:r>
            <a:r>
              <a:rPr lang="cs-CZ" sz="1200" b="1" i="0" baseline="0" dirty="0">
                <a:solidFill>
                  <a:schemeClr val="accent5">
                    <a:lumMod val="50000"/>
                  </a:schemeClr>
                </a:solidFill>
              </a:rPr>
              <a:t> studie pro regiony ČR</a:t>
            </a:r>
            <a:endParaRPr lang="en-US" sz="1200" b="1" i="0" dirty="0">
              <a:solidFill>
                <a:schemeClr val="accent5">
                  <a:lumMod val="50000"/>
                </a:schemeClr>
              </a:solidFill>
            </a:endParaRPr>
          </a:p>
        </p:txBody>
      </p:sp>
    </p:spTree>
    <p:extLst>
      <p:ext uri="{BB962C8B-B14F-4D97-AF65-F5344CB8AC3E}">
        <p14:creationId xmlns:p14="http://schemas.microsoft.com/office/powerpoint/2010/main" val="229392939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4_Nadpis a obsah">
    <p:spTree>
      <p:nvGrpSpPr>
        <p:cNvPr id="1" name=""/>
        <p:cNvGrpSpPr/>
        <p:nvPr/>
      </p:nvGrpSpPr>
      <p:grpSpPr>
        <a:xfrm>
          <a:off x="0" y="0"/>
          <a:ext cx="0" cy="0"/>
          <a:chOff x="0" y="0"/>
          <a:chExt cx="0" cy="0"/>
        </a:xfrm>
      </p:grpSpPr>
      <p:sp>
        <p:nvSpPr>
          <p:cNvPr id="7" name="Volný tvar 17">
            <a:extLst>
              <a:ext uri="{FF2B5EF4-FFF2-40B4-BE49-F238E27FC236}">
                <a16:creationId xmlns:a16="http://schemas.microsoft.com/office/drawing/2014/main" id="{C6950E5D-066F-4F9D-8148-1C9FAED80D40}"/>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14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 name="Volný tvar 19">
            <a:extLst>
              <a:ext uri="{FF2B5EF4-FFF2-40B4-BE49-F238E27FC236}">
                <a16:creationId xmlns:a16="http://schemas.microsoft.com/office/drawing/2014/main" id="{7E089960-77FA-4589-B1F3-D16FE0681675}"/>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Nadpis">
            <a:extLst>
              <a:ext uri="{FF2B5EF4-FFF2-40B4-BE49-F238E27FC236}">
                <a16:creationId xmlns:a16="http://schemas.microsoft.com/office/drawing/2014/main" id="{FC05729B-E1CF-45CD-8144-1D976BC649B4}"/>
              </a:ext>
            </a:extLst>
          </p:cNvPr>
          <p:cNvSpPr>
            <a:spLocks noGrp="1"/>
          </p:cNvSpPr>
          <p:nvPr>
            <p:ph type="title"/>
          </p:nvPr>
        </p:nvSpPr>
        <p:spPr>
          <a:xfrm>
            <a:off x="272591" y="160258"/>
            <a:ext cx="10515600" cy="538364"/>
          </a:xfrm>
        </p:spPr>
        <p:txBody>
          <a:bodyPr anchor="t">
            <a:normAutofit/>
          </a:bodyPr>
          <a:lstStyle>
            <a:lvl1pPr>
              <a:defRPr lang="cs-CZ" sz="2600" b="1" kern="1200" dirty="0" smtClean="0">
                <a:solidFill>
                  <a:srgbClr val="D71440"/>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cs-CZ" dirty="0"/>
              <a:t>Kliknutím lze upravit styl.</a:t>
            </a:r>
          </a:p>
        </p:txBody>
      </p:sp>
      <p:pic>
        <p:nvPicPr>
          <p:cNvPr id="6" name="Obrázek 5">
            <a:extLst>
              <a:ext uri="{FF2B5EF4-FFF2-40B4-BE49-F238E27FC236}">
                <a16:creationId xmlns:a16="http://schemas.microsoft.com/office/drawing/2014/main" id="{9489919B-3903-4B1A-927E-76C809645CD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5968" t="27809" r="14699" b="26857"/>
          <a:stretch/>
        </p:blipFill>
        <p:spPr>
          <a:xfrm>
            <a:off x="11139522" y="240669"/>
            <a:ext cx="720000" cy="470769"/>
          </a:xfrm>
          <a:prstGeom prst="rect">
            <a:avLst/>
          </a:prstGeom>
        </p:spPr>
      </p:pic>
    </p:spTree>
    <p:extLst>
      <p:ext uri="{BB962C8B-B14F-4D97-AF65-F5344CB8AC3E}">
        <p14:creationId xmlns:p14="http://schemas.microsoft.com/office/powerpoint/2010/main" val="190923308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Nadpis, obsah">
    <p:spTree>
      <p:nvGrpSpPr>
        <p:cNvPr id="1" name=""/>
        <p:cNvGrpSpPr/>
        <p:nvPr/>
      </p:nvGrpSpPr>
      <p:grpSpPr>
        <a:xfrm>
          <a:off x="0" y="0"/>
          <a:ext cx="0" cy="0"/>
          <a:chOff x="0" y="0"/>
          <a:chExt cx="0" cy="0"/>
        </a:xfrm>
      </p:grpSpPr>
      <p:sp>
        <p:nvSpPr>
          <p:cNvPr id="4" name="Zástupný obsah 3">
            <a:extLst>
              <a:ext uri="{FF2B5EF4-FFF2-40B4-BE49-F238E27FC236}">
                <a16:creationId xmlns:a16="http://schemas.microsoft.com/office/drawing/2014/main" id="{2F86E3AE-C4C5-CA9A-34B2-F60AC1774F12}"/>
              </a:ext>
            </a:extLst>
          </p:cNvPr>
          <p:cNvSpPr>
            <a:spLocks noGrp="1"/>
          </p:cNvSpPr>
          <p:nvPr>
            <p:ph sz="quarter" idx="10"/>
          </p:nvPr>
        </p:nvSpPr>
        <p:spPr>
          <a:xfrm>
            <a:off x="731838" y="1664058"/>
            <a:ext cx="10728325" cy="4428000"/>
          </a:xfrm>
        </p:spPr>
        <p:txBody>
          <a:bodyPr/>
          <a:lstStyle>
            <a:lvl1pPr marL="228600" indent="-228600">
              <a:buClr>
                <a:schemeClr val="accent1"/>
              </a:buClr>
              <a:buFont typeface="Wingdings" panose="05000000000000000000" pitchFamily="2" charset="2"/>
              <a:buChar char="§"/>
              <a:defRPr/>
            </a:lvl1pPr>
            <a:lvl2pPr marL="685800" indent="-228600">
              <a:buFont typeface="Wingdings" panose="05000000000000000000" pitchFamily="2" charset="2"/>
              <a:buChar char="§"/>
              <a:defRPr/>
            </a:lvl2pPr>
            <a:lvl3pPr marL="1143000" indent="-228600">
              <a:buFont typeface="Wingdings" panose="05000000000000000000" pitchFamily="2" charset="2"/>
              <a:buChar char="§"/>
              <a:defRPr/>
            </a:lvl3pPr>
            <a:lvl4pPr marL="1600200" indent="-228600">
              <a:buFont typeface="Wingdings" panose="05000000000000000000" pitchFamily="2" charset="2"/>
              <a:buChar char="§"/>
              <a:defRPr/>
            </a:lvl4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p:txBody>
      </p:sp>
      <p:sp>
        <p:nvSpPr>
          <p:cNvPr id="2" name="Nadpis 1">
            <a:extLst>
              <a:ext uri="{FF2B5EF4-FFF2-40B4-BE49-F238E27FC236}">
                <a16:creationId xmlns:a16="http://schemas.microsoft.com/office/drawing/2014/main" id="{CE39D634-FBD8-0067-14B8-7CF2FC0D70BF}"/>
              </a:ext>
            </a:extLst>
          </p:cNvPr>
          <p:cNvSpPr>
            <a:spLocks noGrp="1"/>
          </p:cNvSpPr>
          <p:nvPr>
            <p:ph type="title"/>
          </p:nvPr>
        </p:nvSpPr>
        <p:spPr>
          <a:xfrm>
            <a:off x="1620000" y="475199"/>
            <a:ext cx="9802034" cy="720000"/>
          </a:xfrm>
        </p:spPr>
        <p:txBody>
          <a:bodyPr lIns="0"/>
          <a:lstStyle>
            <a:lvl1pPr>
              <a:defRPr sz="2400"/>
            </a:lvl1pPr>
          </a:lstStyle>
          <a:p>
            <a:r>
              <a:rPr lang="cs-CZ"/>
              <a:t>Kliknutím lze upravit styl.</a:t>
            </a:r>
            <a:endParaRPr lang="cs-CZ" dirty="0"/>
          </a:p>
        </p:txBody>
      </p:sp>
    </p:spTree>
    <p:extLst>
      <p:ext uri="{BB962C8B-B14F-4D97-AF65-F5344CB8AC3E}">
        <p14:creationId xmlns:p14="http://schemas.microsoft.com/office/powerpoint/2010/main" val="218439816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8_Nadpis a obsah">
    <p:spTree>
      <p:nvGrpSpPr>
        <p:cNvPr id="1" name=""/>
        <p:cNvGrpSpPr/>
        <p:nvPr/>
      </p:nvGrpSpPr>
      <p:grpSpPr>
        <a:xfrm>
          <a:off x="0" y="0"/>
          <a:ext cx="0" cy="0"/>
          <a:chOff x="0" y="0"/>
          <a:chExt cx="0" cy="0"/>
        </a:xfrm>
      </p:grpSpPr>
      <p:sp>
        <p:nvSpPr>
          <p:cNvPr id="2" name="Nadpis">
            <a:extLst>
              <a:ext uri="{FF2B5EF4-FFF2-40B4-BE49-F238E27FC236}">
                <a16:creationId xmlns:a16="http://schemas.microsoft.com/office/drawing/2014/main" id="{FC05729B-E1CF-45CD-8144-1D976BC649B4}"/>
              </a:ext>
            </a:extLst>
          </p:cNvPr>
          <p:cNvSpPr>
            <a:spLocks noGrp="1"/>
          </p:cNvSpPr>
          <p:nvPr>
            <p:ph type="title"/>
          </p:nvPr>
        </p:nvSpPr>
        <p:spPr>
          <a:xfrm>
            <a:off x="272591" y="160258"/>
            <a:ext cx="10515600" cy="538364"/>
          </a:xfrm>
        </p:spPr>
        <p:txBody>
          <a:bodyPr anchor="t">
            <a:normAutofit/>
          </a:bodyPr>
          <a:lstStyle>
            <a:lvl1pPr>
              <a:defRPr lang="cs-CZ" sz="2600" b="1" kern="1200" dirty="0" smtClean="0">
                <a:solidFill>
                  <a:srgbClr val="D71440"/>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cs-CZ" dirty="0"/>
              <a:t>Kliknutím lze upravit styl.</a:t>
            </a:r>
          </a:p>
        </p:txBody>
      </p:sp>
    </p:spTree>
    <p:extLst>
      <p:ext uri="{BB962C8B-B14F-4D97-AF65-F5344CB8AC3E}">
        <p14:creationId xmlns:p14="http://schemas.microsoft.com/office/powerpoint/2010/main" val="270100842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1_Nadpis a obsah">
    <p:spTree>
      <p:nvGrpSpPr>
        <p:cNvPr id="1" name=""/>
        <p:cNvGrpSpPr/>
        <p:nvPr/>
      </p:nvGrpSpPr>
      <p:grpSpPr>
        <a:xfrm>
          <a:off x="0" y="0"/>
          <a:ext cx="0" cy="0"/>
          <a:chOff x="0" y="0"/>
          <a:chExt cx="0" cy="0"/>
        </a:xfrm>
      </p:grpSpPr>
      <p:sp>
        <p:nvSpPr>
          <p:cNvPr id="2" name="Nadpis">
            <a:extLst>
              <a:ext uri="{FF2B5EF4-FFF2-40B4-BE49-F238E27FC236}">
                <a16:creationId xmlns:a16="http://schemas.microsoft.com/office/drawing/2014/main" id="{FC05729B-E1CF-45CD-8144-1D976BC649B4}"/>
              </a:ext>
            </a:extLst>
          </p:cNvPr>
          <p:cNvSpPr>
            <a:spLocks noGrp="1"/>
          </p:cNvSpPr>
          <p:nvPr>
            <p:ph type="title"/>
          </p:nvPr>
        </p:nvSpPr>
        <p:spPr>
          <a:xfrm>
            <a:off x="272591" y="160258"/>
            <a:ext cx="10515600" cy="538364"/>
          </a:xfrm>
        </p:spPr>
        <p:txBody>
          <a:bodyPr anchor="t">
            <a:noAutofit/>
          </a:bodyPr>
          <a:lstStyle>
            <a:lvl1pPr>
              <a:defRPr lang="cs-CZ" sz="2600" b="1" kern="1200" dirty="0" smtClean="0">
                <a:solidFill>
                  <a:srgbClr val="D71440"/>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cs-CZ" dirty="0"/>
              <a:t>Kliknutím lze upravit styl.</a:t>
            </a:r>
          </a:p>
        </p:txBody>
      </p:sp>
      <p:pic>
        <p:nvPicPr>
          <p:cNvPr id="14" name="Logo Zdravi 2030" descr="Obsah obrázku objekt&#10;&#10;Popis byl vytvořen automaticky">
            <a:extLst>
              <a:ext uri="{FF2B5EF4-FFF2-40B4-BE49-F238E27FC236}">
                <a16:creationId xmlns:a16="http://schemas.microsoft.com/office/drawing/2014/main" id="{AC82574F-5960-89ED-D455-A5F176296568}"/>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245232" y="6313697"/>
            <a:ext cx="647424" cy="252000"/>
          </a:xfrm>
          <a:prstGeom prst="rect">
            <a:avLst/>
          </a:prstGeom>
        </p:spPr>
      </p:pic>
      <p:pic>
        <p:nvPicPr>
          <p:cNvPr id="15" name="Logo UZIS">
            <a:extLst>
              <a:ext uri="{FF2B5EF4-FFF2-40B4-BE49-F238E27FC236}">
                <a16:creationId xmlns:a16="http://schemas.microsoft.com/office/drawing/2014/main" id="{4F434A3F-AA7E-53BF-47CA-DC428B5A7B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01607" y="6425889"/>
            <a:ext cx="411229" cy="270000"/>
          </a:xfrm>
          <a:prstGeom prst="rect">
            <a:avLst/>
          </a:prstGeom>
        </p:spPr>
      </p:pic>
      <p:cxnSp>
        <p:nvCxnSpPr>
          <p:cNvPr id="16" name="Přímá spojnice 3">
            <a:extLst>
              <a:ext uri="{FF2B5EF4-FFF2-40B4-BE49-F238E27FC236}">
                <a16:creationId xmlns:a16="http://schemas.microsoft.com/office/drawing/2014/main" id="{CE587C3F-0ACB-4309-BFF6-25328A0439A6}"/>
              </a:ext>
            </a:extLst>
          </p:cNvPr>
          <p:cNvCxnSpPr>
            <a:cxnSpLocks/>
          </p:cNvCxnSpPr>
          <p:nvPr userDrawn="1"/>
        </p:nvCxnSpPr>
        <p:spPr>
          <a:xfrm>
            <a:off x="1057474" y="6523200"/>
            <a:ext cx="7740000" cy="7961"/>
          </a:xfrm>
          <a:prstGeom prst="line">
            <a:avLst/>
          </a:prstGeom>
          <a:noFill/>
          <a:ln w="6350" cap="flat" cmpd="sng" algn="ctr">
            <a:solidFill>
              <a:srgbClr val="16468E"/>
            </a:solidFill>
            <a:prstDash val="solid"/>
            <a:miter lim="800000"/>
          </a:ln>
          <a:effectLst/>
        </p:spPr>
      </p:cxnSp>
      <p:sp>
        <p:nvSpPr>
          <p:cNvPr id="17" name="Obdélník 14">
            <a:extLst>
              <a:ext uri="{FF2B5EF4-FFF2-40B4-BE49-F238E27FC236}">
                <a16:creationId xmlns:a16="http://schemas.microsoft.com/office/drawing/2014/main" id="{1DFC5229-D661-E774-D4B4-6583AAF250E2}"/>
              </a:ext>
            </a:extLst>
          </p:cNvPr>
          <p:cNvSpPr/>
          <p:nvPr userDrawn="1"/>
        </p:nvSpPr>
        <p:spPr>
          <a:xfrm>
            <a:off x="1034040" y="6488094"/>
            <a:ext cx="7785219" cy="276999"/>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cs-CZ" sz="1200" b="1" i="0" u="none" strike="noStrike" kern="1200" cap="none" spc="0" normalizeH="0" baseline="0" noProof="0" dirty="0">
                <a:ln>
                  <a:noFill/>
                </a:ln>
                <a:solidFill>
                  <a:srgbClr val="2E5980"/>
                </a:solidFill>
                <a:effectLst/>
                <a:uLnTx/>
                <a:uFillTx/>
                <a:latin typeface="Calibri" panose="020F0502020204030204"/>
                <a:ea typeface="+mn-ea"/>
                <a:cs typeface="+mn-cs"/>
              </a:rPr>
              <a:t>Strategický rámec rozvoje péče o zdraví v České republice do roku 2030: analytické podklady</a:t>
            </a:r>
            <a:endParaRPr kumimoji="0" lang="en-US" sz="1100" b="1" i="0" u="none" strike="noStrike" kern="0" cap="none" spc="0" normalizeH="0" baseline="0" noProof="0" dirty="0">
              <a:ln>
                <a:noFill/>
              </a:ln>
              <a:solidFill>
                <a:srgbClr val="2E5980"/>
              </a:solidFill>
              <a:effectLst/>
              <a:uLnTx/>
              <a:uFillTx/>
            </a:endParaRPr>
          </a:p>
        </p:txBody>
      </p:sp>
      <p:pic>
        <p:nvPicPr>
          <p:cNvPr id="18" name="Grafický objekt 17">
            <a:extLst>
              <a:ext uri="{FF2B5EF4-FFF2-40B4-BE49-F238E27FC236}">
                <a16:creationId xmlns:a16="http://schemas.microsoft.com/office/drawing/2014/main" id="{9F0F90D9-06E7-A541-619D-9E798E2383C7}"/>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990434" y="6500472"/>
            <a:ext cx="2101765" cy="180000"/>
          </a:xfrm>
          <a:prstGeom prst="rect">
            <a:avLst/>
          </a:prstGeom>
        </p:spPr>
      </p:pic>
      <p:sp>
        <p:nvSpPr>
          <p:cNvPr id="19" name="Volný tvar 17">
            <a:extLst>
              <a:ext uri="{FF2B5EF4-FFF2-40B4-BE49-F238E27FC236}">
                <a16:creationId xmlns:a16="http://schemas.microsoft.com/office/drawing/2014/main" id="{DF1AA1DD-DCEB-9FDF-5F9F-251DA6A5D47F}"/>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14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0" name="Volný tvar 19">
            <a:extLst>
              <a:ext uri="{FF2B5EF4-FFF2-40B4-BE49-F238E27FC236}">
                <a16:creationId xmlns:a16="http://schemas.microsoft.com/office/drawing/2014/main" id="{C476646C-C391-C20B-2ED6-96FFC1B18ADD}"/>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111365799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8AD176B-2666-1D4C-8134-69B00BB5DEF2}"/>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D88C02B1-005B-BECD-D972-CBF367A257A9}"/>
              </a:ext>
            </a:extLst>
          </p:cNvPr>
          <p:cNvSpPr>
            <a:spLocks noGrp="1"/>
          </p:cNvSpPr>
          <p:nvPr>
            <p:ph sz="half" idx="1"/>
          </p:nvPr>
        </p:nvSpPr>
        <p:spPr>
          <a:xfrm>
            <a:off x="838200"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obsah 3">
            <a:extLst>
              <a:ext uri="{FF2B5EF4-FFF2-40B4-BE49-F238E27FC236}">
                <a16:creationId xmlns:a16="http://schemas.microsoft.com/office/drawing/2014/main" id="{651A85FC-AE4C-88A7-E609-834D9057EA43}"/>
              </a:ext>
            </a:extLst>
          </p:cNvPr>
          <p:cNvSpPr>
            <a:spLocks noGrp="1"/>
          </p:cNvSpPr>
          <p:nvPr>
            <p:ph sz="half" idx="2"/>
          </p:nvPr>
        </p:nvSpPr>
        <p:spPr>
          <a:xfrm>
            <a:off x="6172200"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a:extLst>
              <a:ext uri="{FF2B5EF4-FFF2-40B4-BE49-F238E27FC236}">
                <a16:creationId xmlns:a16="http://schemas.microsoft.com/office/drawing/2014/main" id="{BDB2DDBA-75A0-8DB1-7A5E-93732CF99923}"/>
              </a:ext>
            </a:extLst>
          </p:cNvPr>
          <p:cNvSpPr>
            <a:spLocks noGrp="1"/>
          </p:cNvSpPr>
          <p:nvPr>
            <p:ph type="dt" sz="half" idx="10"/>
          </p:nvPr>
        </p:nvSpPr>
        <p:spPr/>
        <p:txBody>
          <a:bodyPr/>
          <a:lstStyle/>
          <a:p>
            <a:fld id="{16345734-1122-415C-80A2-CB7D62399CC7}" type="datetimeFigureOut">
              <a:rPr lang="cs-CZ" smtClean="0"/>
              <a:t>15.08.2025</a:t>
            </a:fld>
            <a:endParaRPr lang="cs-CZ"/>
          </a:p>
        </p:txBody>
      </p:sp>
      <p:sp>
        <p:nvSpPr>
          <p:cNvPr id="6" name="Zástupný symbol pro zápatí 5">
            <a:extLst>
              <a:ext uri="{FF2B5EF4-FFF2-40B4-BE49-F238E27FC236}">
                <a16:creationId xmlns:a16="http://schemas.microsoft.com/office/drawing/2014/main" id="{F4033E1F-3FE3-1B1A-2620-601449D326C4}"/>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214744A5-21D1-272B-E06A-F026B7626BD2}"/>
              </a:ext>
            </a:extLst>
          </p:cNvPr>
          <p:cNvSpPr>
            <a:spLocks noGrp="1"/>
          </p:cNvSpPr>
          <p:nvPr>
            <p:ph type="sldNum" sz="quarter" idx="12"/>
          </p:nvPr>
        </p:nvSpPr>
        <p:spPr/>
        <p:txBody>
          <a:bodyPr/>
          <a:lstStyle/>
          <a:p>
            <a:fld id="{91C57F98-80B5-4566-9BB7-668220B538A5}" type="slidenum">
              <a:rPr lang="cs-CZ" smtClean="0"/>
              <a:t>‹#›</a:t>
            </a:fld>
            <a:endParaRPr lang="cs-CZ"/>
          </a:p>
        </p:txBody>
      </p:sp>
    </p:spTree>
    <p:extLst>
      <p:ext uri="{BB962C8B-B14F-4D97-AF65-F5344CB8AC3E}">
        <p14:creationId xmlns:p14="http://schemas.microsoft.com/office/powerpoint/2010/main" val="347247505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3_Nadpis a obsah">
    <p:spTree>
      <p:nvGrpSpPr>
        <p:cNvPr id="1" name=""/>
        <p:cNvGrpSpPr/>
        <p:nvPr/>
      </p:nvGrpSpPr>
      <p:grpSpPr>
        <a:xfrm>
          <a:off x="0" y="0"/>
          <a:ext cx="0" cy="0"/>
          <a:chOff x="0" y="0"/>
          <a:chExt cx="0" cy="0"/>
        </a:xfrm>
      </p:grpSpPr>
      <p:sp>
        <p:nvSpPr>
          <p:cNvPr id="2" name="Nadpis">
            <a:extLst>
              <a:ext uri="{FF2B5EF4-FFF2-40B4-BE49-F238E27FC236}">
                <a16:creationId xmlns:a16="http://schemas.microsoft.com/office/drawing/2014/main" id="{FC05729B-E1CF-45CD-8144-1D976BC649B4}"/>
              </a:ext>
            </a:extLst>
          </p:cNvPr>
          <p:cNvSpPr>
            <a:spLocks noGrp="1"/>
          </p:cNvSpPr>
          <p:nvPr>
            <p:ph type="title"/>
          </p:nvPr>
        </p:nvSpPr>
        <p:spPr>
          <a:xfrm>
            <a:off x="272591" y="160258"/>
            <a:ext cx="10515600" cy="538364"/>
          </a:xfrm>
        </p:spPr>
        <p:txBody>
          <a:bodyPr anchor="t">
            <a:noAutofit/>
          </a:bodyPr>
          <a:lstStyle>
            <a:lvl1pPr>
              <a:defRPr lang="cs-CZ" sz="2600" b="1" kern="1200" dirty="0" smtClean="0">
                <a:solidFill>
                  <a:srgbClr val="D71440"/>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cs-CZ" dirty="0"/>
              <a:t>Kliknutím lze upravit styl.</a:t>
            </a:r>
          </a:p>
        </p:txBody>
      </p:sp>
      <p:sp>
        <p:nvSpPr>
          <p:cNvPr id="19" name="Volný tvar 17">
            <a:extLst>
              <a:ext uri="{FF2B5EF4-FFF2-40B4-BE49-F238E27FC236}">
                <a16:creationId xmlns:a16="http://schemas.microsoft.com/office/drawing/2014/main" id="{DF1AA1DD-DCEB-9FDF-5F9F-251DA6A5D47F}"/>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14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0" name="Volný tvar 19">
            <a:extLst>
              <a:ext uri="{FF2B5EF4-FFF2-40B4-BE49-F238E27FC236}">
                <a16:creationId xmlns:a16="http://schemas.microsoft.com/office/drawing/2014/main" id="{C476646C-C391-C20B-2ED6-96FFC1B18ADD}"/>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43461730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226AAE3-F77C-EC68-46FE-83BB4F6AE0E1}"/>
              </a:ext>
            </a:extLst>
          </p:cNvPr>
          <p:cNvSpPr>
            <a:spLocks noGrp="1"/>
          </p:cNvSpPr>
          <p:nvPr>
            <p:ph type="title"/>
          </p:nvPr>
        </p:nvSpPr>
        <p:spPr>
          <a:xfrm>
            <a:off x="839788" y="365125"/>
            <a:ext cx="10515600" cy="1325563"/>
          </a:xfrm>
        </p:spPr>
        <p:txBody>
          <a:bodyPr/>
          <a:lstStyle/>
          <a:p>
            <a:r>
              <a:rPr lang="cs-CZ"/>
              <a:t>Kliknutím lze upravit styl.</a:t>
            </a:r>
          </a:p>
        </p:txBody>
      </p:sp>
      <p:sp>
        <p:nvSpPr>
          <p:cNvPr id="3" name="Zástupný text 2">
            <a:extLst>
              <a:ext uri="{FF2B5EF4-FFF2-40B4-BE49-F238E27FC236}">
                <a16:creationId xmlns:a16="http://schemas.microsoft.com/office/drawing/2014/main" id="{AE44D26C-DB8E-FA5B-3825-2AE2B205FA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4" name="Zástupný obsah 3">
            <a:extLst>
              <a:ext uri="{FF2B5EF4-FFF2-40B4-BE49-F238E27FC236}">
                <a16:creationId xmlns:a16="http://schemas.microsoft.com/office/drawing/2014/main" id="{045B084B-81F5-998B-6CB1-58CC5032A638}"/>
              </a:ext>
            </a:extLst>
          </p:cNvPr>
          <p:cNvSpPr>
            <a:spLocks noGrp="1"/>
          </p:cNvSpPr>
          <p:nvPr>
            <p:ph sz="half" idx="2"/>
          </p:nvPr>
        </p:nvSpPr>
        <p:spPr>
          <a:xfrm>
            <a:off x="839788" y="2505075"/>
            <a:ext cx="5157787"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text 4">
            <a:extLst>
              <a:ext uri="{FF2B5EF4-FFF2-40B4-BE49-F238E27FC236}">
                <a16:creationId xmlns:a16="http://schemas.microsoft.com/office/drawing/2014/main" id="{BC0D694C-2F4B-F1ED-4B56-33E5DC25AD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6" name="Zástupný obsah 5">
            <a:extLst>
              <a:ext uri="{FF2B5EF4-FFF2-40B4-BE49-F238E27FC236}">
                <a16:creationId xmlns:a16="http://schemas.microsoft.com/office/drawing/2014/main" id="{5694B4FC-6138-C4B0-22CD-FEF349FF6E54}"/>
              </a:ext>
            </a:extLst>
          </p:cNvPr>
          <p:cNvSpPr>
            <a:spLocks noGrp="1"/>
          </p:cNvSpPr>
          <p:nvPr>
            <p:ph sz="quarter" idx="4"/>
          </p:nvPr>
        </p:nvSpPr>
        <p:spPr>
          <a:xfrm>
            <a:off x="6172200" y="2505075"/>
            <a:ext cx="5183188"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a:extLst>
              <a:ext uri="{FF2B5EF4-FFF2-40B4-BE49-F238E27FC236}">
                <a16:creationId xmlns:a16="http://schemas.microsoft.com/office/drawing/2014/main" id="{686B9FBB-C6C8-2ED6-A7E3-FC7B3CFCD182}"/>
              </a:ext>
            </a:extLst>
          </p:cNvPr>
          <p:cNvSpPr>
            <a:spLocks noGrp="1"/>
          </p:cNvSpPr>
          <p:nvPr>
            <p:ph type="dt" sz="half" idx="10"/>
          </p:nvPr>
        </p:nvSpPr>
        <p:spPr/>
        <p:txBody>
          <a:bodyPr/>
          <a:lstStyle/>
          <a:p>
            <a:fld id="{16345734-1122-415C-80A2-CB7D62399CC7}" type="datetimeFigureOut">
              <a:rPr lang="cs-CZ" smtClean="0"/>
              <a:t>15.08.2025</a:t>
            </a:fld>
            <a:endParaRPr lang="cs-CZ"/>
          </a:p>
        </p:txBody>
      </p:sp>
      <p:sp>
        <p:nvSpPr>
          <p:cNvPr id="8" name="Zástupný symbol pro zápatí 7">
            <a:extLst>
              <a:ext uri="{FF2B5EF4-FFF2-40B4-BE49-F238E27FC236}">
                <a16:creationId xmlns:a16="http://schemas.microsoft.com/office/drawing/2014/main" id="{38B1DB7C-8667-D2DE-9D05-F87CA7DD823B}"/>
              </a:ext>
            </a:extLst>
          </p:cNvPr>
          <p:cNvSpPr>
            <a:spLocks noGrp="1"/>
          </p:cNvSpPr>
          <p:nvPr>
            <p:ph type="ftr" sz="quarter" idx="11"/>
          </p:nvPr>
        </p:nvSpPr>
        <p:spPr/>
        <p:txBody>
          <a:bodyPr/>
          <a:lstStyle/>
          <a:p>
            <a:endParaRPr lang="cs-CZ"/>
          </a:p>
        </p:txBody>
      </p:sp>
      <p:sp>
        <p:nvSpPr>
          <p:cNvPr id="9" name="Zástupný symbol pro číslo snímku 8">
            <a:extLst>
              <a:ext uri="{FF2B5EF4-FFF2-40B4-BE49-F238E27FC236}">
                <a16:creationId xmlns:a16="http://schemas.microsoft.com/office/drawing/2014/main" id="{E4321110-9EF1-E366-E875-10CE0677BC3A}"/>
              </a:ext>
            </a:extLst>
          </p:cNvPr>
          <p:cNvSpPr>
            <a:spLocks noGrp="1"/>
          </p:cNvSpPr>
          <p:nvPr>
            <p:ph type="sldNum" sz="quarter" idx="12"/>
          </p:nvPr>
        </p:nvSpPr>
        <p:spPr/>
        <p:txBody>
          <a:bodyPr/>
          <a:lstStyle/>
          <a:p>
            <a:fld id="{91C57F98-80B5-4566-9BB7-668220B538A5}" type="slidenum">
              <a:rPr lang="cs-CZ" smtClean="0"/>
              <a:t>‹#›</a:t>
            </a:fld>
            <a:endParaRPr lang="cs-CZ"/>
          </a:p>
        </p:txBody>
      </p:sp>
    </p:spTree>
    <p:extLst>
      <p:ext uri="{BB962C8B-B14F-4D97-AF65-F5344CB8AC3E}">
        <p14:creationId xmlns:p14="http://schemas.microsoft.com/office/powerpoint/2010/main" val="270362137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4C96C99-6058-835F-53BD-00EE37EE734F}"/>
              </a:ext>
            </a:extLst>
          </p:cNvPr>
          <p:cNvSpPr>
            <a:spLocks noGrp="1"/>
          </p:cNvSpPr>
          <p:nvPr>
            <p:ph type="title"/>
          </p:nvPr>
        </p:nvSpPr>
        <p:spPr/>
        <p:txBody>
          <a:bodyPr/>
          <a:lstStyle/>
          <a:p>
            <a:r>
              <a:rPr lang="cs-CZ"/>
              <a:t>Kliknutím lze upravit styl.</a:t>
            </a:r>
          </a:p>
        </p:txBody>
      </p:sp>
      <p:sp>
        <p:nvSpPr>
          <p:cNvPr id="3" name="Zástupný symbol pro datum 2">
            <a:extLst>
              <a:ext uri="{FF2B5EF4-FFF2-40B4-BE49-F238E27FC236}">
                <a16:creationId xmlns:a16="http://schemas.microsoft.com/office/drawing/2014/main" id="{92C98FF6-E7A9-7252-5558-941504BAC18F}"/>
              </a:ext>
            </a:extLst>
          </p:cNvPr>
          <p:cNvSpPr>
            <a:spLocks noGrp="1"/>
          </p:cNvSpPr>
          <p:nvPr>
            <p:ph type="dt" sz="half" idx="10"/>
          </p:nvPr>
        </p:nvSpPr>
        <p:spPr/>
        <p:txBody>
          <a:bodyPr/>
          <a:lstStyle/>
          <a:p>
            <a:fld id="{16345734-1122-415C-80A2-CB7D62399CC7}" type="datetimeFigureOut">
              <a:rPr lang="cs-CZ" smtClean="0"/>
              <a:t>15.08.2025</a:t>
            </a:fld>
            <a:endParaRPr lang="cs-CZ"/>
          </a:p>
        </p:txBody>
      </p:sp>
      <p:sp>
        <p:nvSpPr>
          <p:cNvPr id="4" name="Zástupný symbol pro zápatí 3">
            <a:extLst>
              <a:ext uri="{FF2B5EF4-FFF2-40B4-BE49-F238E27FC236}">
                <a16:creationId xmlns:a16="http://schemas.microsoft.com/office/drawing/2014/main" id="{39177C07-1670-24EA-EC5F-F118ABCDC6B5}"/>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7D591EF9-5318-002B-5065-B311BAF9914B}"/>
              </a:ext>
            </a:extLst>
          </p:cNvPr>
          <p:cNvSpPr>
            <a:spLocks noGrp="1"/>
          </p:cNvSpPr>
          <p:nvPr>
            <p:ph type="sldNum" sz="quarter" idx="12"/>
          </p:nvPr>
        </p:nvSpPr>
        <p:spPr/>
        <p:txBody>
          <a:bodyPr/>
          <a:lstStyle/>
          <a:p>
            <a:fld id="{91C57F98-80B5-4566-9BB7-668220B538A5}" type="slidenum">
              <a:rPr lang="cs-CZ" smtClean="0"/>
              <a:t>‹#›</a:t>
            </a:fld>
            <a:endParaRPr lang="cs-CZ"/>
          </a:p>
        </p:txBody>
      </p:sp>
    </p:spTree>
    <p:extLst>
      <p:ext uri="{BB962C8B-B14F-4D97-AF65-F5344CB8AC3E}">
        <p14:creationId xmlns:p14="http://schemas.microsoft.com/office/powerpoint/2010/main" val="411563221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a:extLst>
              <a:ext uri="{FF2B5EF4-FFF2-40B4-BE49-F238E27FC236}">
                <a16:creationId xmlns:a16="http://schemas.microsoft.com/office/drawing/2014/main" id="{62259958-827C-946D-DF6A-108E67A7232F}"/>
              </a:ext>
            </a:extLst>
          </p:cNvPr>
          <p:cNvSpPr>
            <a:spLocks noGrp="1"/>
          </p:cNvSpPr>
          <p:nvPr>
            <p:ph type="dt" sz="half" idx="10"/>
          </p:nvPr>
        </p:nvSpPr>
        <p:spPr/>
        <p:txBody>
          <a:bodyPr/>
          <a:lstStyle/>
          <a:p>
            <a:fld id="{16345734-1122-415C-80A2-CB7D62399CC7}" type="datetimeFigureOut">
              <a:rPr lang="cs-CZ" smtClean="0"/>
              <a:t>15.08.2025</a:t>
            </a:fld>
            <a:endParaRPr lang="cs-CZ"/>
          </a:p>
        </p:txBody>
      </p:sp>
      <p:sp>
        <p:nvSpPr>
          <p:cNvPr id="3" name="Zástupný symbol pro zápatí 2">
            <a:extLst>
              <a:ext uri="{FF2B5EF4-FFF2-40B4-BE49-F238E27FC236}">
                <a16:creationId xmlns:a16="http://schemas.microsoft.com/office/drawing/2014/main" id="{6927243A-4375-DD7D-7899-47A0EAC9F13F}"/>
              </a:ext>
            </a:extLst>
          </p:cNvPr>
          <p:cNvSpPr>
            <a:spLocks noGrp="1"/>
          </p:cNvSpPr>
          <p:nvPr>
            <p:ph type="ftr" sz="quarter" idx="11"/>
          </p:nvPr>
        </p:nvSpPr>
        <p:spPr/>
        <p:txBody>
          <a:bodyPr/>
          <a:lstStyle/>
          <a:p>
            <a:endParaRPr lang="cs-CZ"/>
          </a:p>
        </p:txBody>
      </p:sp>
      <p:sp>
        <p:nvSpPr>
          <p:cNvPr id="4" name="Zástupný symbol pro číslo snímku 3">
            <a:extLst>
              <a:ext uri="{FF2B5EF4-FFF2-40B4-BE49-F238E27FC236}">
                <a16:creationId xmlns:a16="http://schemas.microsoft.com/office/drawing/2014/main" id="{51195F3E-F150-ED2C-1F3E-EC55020C0779}"/>
              </a:ext>
            </a:extLst>
          </p:cNvPr>
          <p:cNvSpPr>
            <a:spLocks noGrp="1"/>
          </p:cNvSpPr>
          <p:nvPr>
            <p:ph type="sldNum" sz="quarter" idx="12"/>
          </p:nvPr>
        </p:nvSpPr>
        <p:spPr/>
        <p:txBody>
          <a:bodyPr/>
          <a:lstStyle/>
          <a:p>
            <a:fld id="{91C57F98-80B5-4566-9BB7-668220B538A5}" type="slidenum">
              <a:rPr lang="cs-CZ" smtClean="0"/>
              <a:t>‹#›</a:t>
            </a:fld>
            <a:endParaRPr lang="cs-CZ"/>
          </a:p>
        </p:txBody>
      </p:sp>
    </p:spTree>
    <p:extLst>
      <p:ext uri="{BB962C8B-B14F-4D97-AF65-F5344CB8AC3E}">
        <p14:creationId xmlns:p14="http://schemas.microsoft.com/office/powerpoint/2010/main" val="146168559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A9BEF15-290F-E6D6-D539-02F9DB890367}"/>
              </a:ext>
            </a:extLst>
          </p:cNvPr>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obsah 2">
            <a:extLst>
              <a:ext uri="{FF2B5EF4-FFF2-40B4-BE49-F238E27FC236}">
                <a16:creationId xmlns:a16="http://schemas.microsoft.com/office/drawing/2014/main" id="{BC850267-5B31-8C78-79E7-B4C36ACA6F0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text 3">
            <a:extLst>
              <a:ext uri="{FF2B5EF4-FFF2-40B4-BE49-F238E27FC236}">
                <a16:creationId xmlns:a16="http://schemas.microsoft.com/office/drawing/2014/main" id="{DA0B0ACF-6243-2123-DD90-316C9AF0DF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Zástupný symbol pro datum 4">
            <a:extLst>
              <a:ext uri="{FF2B5EF4-FFF2-40B4-BE49-F238E27FC236}">
                <a16:creationId xmlns:a16="http://schemas.microsoft.com/office/drawing/2014/main" id="{37FAB9A9-DF7E-2E80-2684-7B1F77A77EF9}"/>
              </a:ext>
            </a:extLst>
          </p:cNvPr>
          <p:cNvSpPr>
            <a:spLocks noGrp="1"/>
          </p:cNvSpPr>
          <p:nvPr>
            <p:ph type="dt" sz="half" idx="10"/>
          </p:nvPr>
        </p:nvSpPr>
        <p:spPr/>
        <p:txBody>
          <a:bodyPr/>
          <a:lstStyle/>
          <a:p>
            <a:fld id="{16345734-1122-415C-80A2-CB7D62399CC7}" type="datetimeFigureOut">
              <a:rPr lang="cs-CZ" smtClean="0"/>
              <a:t>15.08.2025</a:t>
            </a:fld>
            <a:endParaRPr lang="cs-CZ"/>
          </a:p>
        </p:txBody>
      </p:sp>
      <p:sp>
        <p:nvSpPr>
          <p:cNvPr id="6" name="Zástupný symbol pro zápatí 5">
            <a:extLst>
              <a:ext uri="{FF2B5EF4-FFF2-40B4-BE49-F238E27FC236}">
                <a16:creationId xmlns:a16="http://schemas.microsoft.com/office/drawing/2014/main" id="{18649E5C-5B2A-485C-FF15-FA3AA5F79063}"/>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1189AB6B-4762-D390-BCBC-A91BE7488980}"/>
              </a:ext>
            </a:extLst>
          </p:cNvPr>
          <p:cNvSpPr>
            <a:spLocks noGrp="1"/>
          </p:cNvSpPr>
          <p:nvPr>
            <p:ph type="sldNum" sz="quarter" idx="12"/>
          </p:nvPr>
        </p:nvSpPr>
        <p:spPr/>
        <p:txBody>
          <a:bodyPr/>
          <a:lstStyle/>
          <a:p>
            <a:fld id="{91C57F98-80B5-4566-9BB7-668220B538A5}" type="slidenum">
              <a:rPr lang="cs-CZ" smtClean="0"/>
              <a:t>‹#›</a:t>
            </a:fld>
            <a:endParaRPr lang="cs-CZ"/>
          </a:p>
        </p:txBody>
      </p:sp>
    </p:spTree>
    <p:extLst>
      <p:ext uri="{BB962C8B-B14F-4D97-AF65-F5344CB8AC3E}">
        <p14:creationId xmlns:p14="http://schemas.microsoft.com/office/powerpoint/2010/main" val="138930373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F2B194-3226-5596-4C5B-3418D6A1EB13}"/>
              </a:ext>
            </a:extLst>
          </p:cNvPr>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obrázku 2">
            <a:extLst>
              <a:ext uri="{FF2B5EF4-FFF2-40B4-BE49-F238E27FC236}">
                <a16:creationId xmlns:a16="http://schemas.microsoft.com/office/drawing/2014/main" id="{D3961FA1-4EF0-8C00-1301-0303BFADD31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text 3">
            <a:extLst>
              <a:ext uri="{FF2B5EF4-FFF2-40B4-BE49-F238E27FC236}">
                <a16:creationId xmlns:a16="http://schemas.microsoft.com/office/drawing/2014/main" id="{B3E4D571-68BE-7894-C660-90D280D6A4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Zástupný symbol pro datum 4">
            <a:extLst>
              <a:ext uri="{FF2B5EF4-FFF2-40B4-BE49-F238E27FC236}">
                <a16:creationId xmlns:a16="http://schemas.microsoft.com/office/drawing/2014/main" id="{CB917E3D-4900-5CA9-DE3F-360D1FD7ECBD}"/>
              </a:ext>
            </a:extLst>
          </p:cNvPr>
          <p:cNvSpPr>
            <a:spLocks noGrp="1"/>
          </p:cNvSpPr>
          <p:nvPr>
            <p:ph type="dt" sz="half" idx="10"/>
          </p:nvPr>
        </p:nvSpPr>
        <p:spPr/>
        <p:txBody>
          <a:bodyPr/>
          <a:lstStyle/>
          <a:p>
            <a:fld id="{16345734-1122-415C-80A2-CB7D62399CC7}" type="datetimeFigureOut">
              <a:rPr lang="cs-CZ" smtClean="0"/>
              <a:t>15.08.2025</a:t>
            </a:fld>
            <a:endParaRPr lang="cs-CZ"/>
          </a:p>
        </p:txBody>
      </p:sp>
      <p:sp>
        <p:nvSpPr>
          <p:cNvPr id="6" name="Zástupný symbol pro zápatí 5">
            <a:extLst>
              <a:ext uri="{FF2B5EF4-FFF2-40B4-BE49-F238E27FC236}">
                <a16:creationId xmlns:a16="http://schemas.microsoft.com/office/drawing/2014/main" id="{38BBB5ED-0BFB-A884-B330-FD5D23F41843}"/>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E39BAD6B-A962-2692-5168-5AAE2A89CD81}"/>
              </a:ext>
            </a:extLst>
          </p:cNvPr>
          <p:cNvSpPr>
            <a:spLocks noGrp="1"/>
          </p:cNvSpPr>
          <p:nvPr>
            <p:ph type="sldNum" sz="quarter" idx="12"/>
          </p:nvPr>
        </p:nvSpPr>
        <p:spPr/>
        <p:txBody>
          <a:bodyPr/>
          <a:lstStyle/>
          <a:p>
            <a:fld id="{91C57F98-80B5-4566-9BB7-668220B538A5}" type="slidenum">
              <a:rPr lang="cs-CZ" smtClean="0"/>
              <a:t>‹#›</a:t>
            </a:fld>
            <a:endParaRPr lang="cs-CZ"/>
          </a:p>
        </p:txBody>
      </p:sp>
    </p:spTree>
    <p:extLst>
      <p:ext uri="{BB962C8B-B14F-4D97-AF65-F5344CB8AC3E}">
        <p14:creationId xmlns:p14="http://schemas.microsoft.com/office/powerpoint/2010/main" val="195127611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A85BDE6-A7EF-8B83-E168-5630DE31761D}"/>
              </a:ext>
            </a:extLst>
          </p:cNvPr>
          <p:cNvSpPr>
            <a:spLocks noGrp="1"/>
          </p:cNvSpPr>
          <p:nvPr>
            <p:ph type="title"/>
          </p:nvPr>
        </p:nvSpPr>
        <p:spPr/>
        <p:txBody>
          <a:bodyPr/>
          <a:lstStyle/>
          <a:p>
            <a:r>
              <a:rPr lang="cs-CZ"/>
              <a:t>Kliknutím lze upravit styl.</a:t>
            </a:r>
          </a:p>
        </p:txBody>
      </p:sp>
      <p:sp>
        <p:nvSpPr>
          <p:cNvPr id="3" name="Zástupný symbol pro svislý text 2">
            <a:extLst>
              <a:ext uri="{FF2B5EF4-FFF2-40B4-BE49-F238E27FC236}">
                <a16:creationId xmlns:a16="http://schemas.microsoft.com/office/drawing/2014/main" id="{691B2769-36BA-4D3E-31E9-B999E25D8F22}"/>
              </a:ext>
            </a:extLst>
          </p:cNvPr>
          <p:cNvSpPr>
            <a:spLocks noGrp="1"/>
          </p:cNvSpPr>
          <p:nvPr>
            <p:ph type="body" orient="vert" idx="1"/>
          </p:nvPr>
        </p:nvSpPr>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E5F0814E-A18D-3F53-8AEA-D379A219738A}"/>
              </a:ext>
            </a:extLst>
          </p:cNvPr>
          <p:cNvSpPr>
            <a:spLocks noGrp="1"/>
          </p:cNvSpPr>
          <p:nvPr>
            <p:ph type="dt" sz="half" idx="10"/>
          </p:nvPr>
        </p:nvSpPr>
        <p:spPr/>
        <p:txBody>
          <a:bodyPr/>
          <a:lstStyle/>
          <a:p>
            <a:fld id="{16345734-1122-415C-80A2-CB7D62399CC7}" type="datetimeFigureOut">
              <a:rPr lang="cs-CZ" smtClean="0"/>
              <a:t>15.08.2025</a:t>
            </a:fld>
            <a:endParaRPr lang="cs-CZ"/>
          </a:p>
        </p:txBody>
      </p:sp>
      <p:sp>
        <p:nvSpPr>
          <p:cNvPr id="5" name="Zástupný symbol pro zápatí 4">
            <a:extLst>
              <a:ext uri="{FF2B5EF4-FFF2-40B4-BE49-F238E27FC236}">
                <a16:creationId xmlns:a16="http://schemas.microsoft.com/office/drawing/2014/main" id="{68B5BEB1-2E39-6CF8-BA70-E557DAB08C3E}"/>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38BF3BFF-29F7-9497-0E8F-A26D0BAADDCA}"/>
              </a:ext>
            </a:extLst>
          </p:cNvPr>
          <p:cNvSpPr>
            <a:spLocks noGrp="1"/>
          </p:cNvSpPr>
          <p:nvPr>
            <p:ph type="sldNum" sz="quarter" idx="12"/>
          </p:nvPr>
        </p:nvSpPr>
        <p:spPr/>
        <p:txBody>
          <a:bodyPr/>
          <a:lstStyle/>
          <a:p>
            <a:fld id="{91C57F98-80B5-4566-9BB7-668220B538A5}" type="slidenum">
              <a:rPr lang="cs-CZ" smtClean="0"/>
              <a:t>‹#›</a:t>
            </a:fld>
            <a:endParaRPr lang="cs-CZ"/>
          </a:p>
        </p:txBody>
      </p:sp>
    </p:spTree>
    <p:extLst>
      <p:ext uri="{BB962C8B-B14F-4D97-AF65-F5344CB8AC3E}">
        <p14:creationId xmlns:p14="http://schemas.microsoft.com/office/powerpoint/2010/main" val="31532711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a:extLst>
              <a:ext uri="{FF2B5EF4-FFF2-40B4-BE49-F238E27FC236}">
                <a16:creationId xmlns:a16="http://schemas.microsoft.com/office/drawing/2014/main" id="{CC34ECCB-E3D8-615C-BFB8-059FD020DDCD}"/>
              </a:ext>
            </a:extLst>
          </p:cNvPr>
          <p:cNvSpPr>
            <a:spLocks noGrp="1"/>
          </p:cNvSpPr>
          <p:nvPr>
            <p:ph type="title" orient="vert"/>
          </p:nvPr>
        </p:nvSpPr>
        <p:spPr>
          <a:xfrm>
            <a:off x="8724900" y="365125"/>
            <a:ext cx="2628900" cy="5811838"/>
          </a:xfrm>
        </p:spPr>
        <p:txBody>
          <a:bodyPr vert="eaVert"/>
          <a:lstStyle/>
          <a:p>
            <a:r>
              <a:rPr lang="cs-CZ"/>
              <a:t>Kliknutím lze upravit styl.</a:t>
            </a:r>
          </a:p>
        </p:txBody>
      </p:sp>
      <p:sp>
        <p:nvSpPr>
          <p:cNvPr id="3" name="Zástupný symbol pro svislý text 2">
            <a:extLst>
              <a:ext uri="{FF2B5EF4-FFF2-40B4-BE49-F238E27FC236}">
                <a16:creationId xmlns:a16="http://schemas.microsoft.com/office/drawing/2014/main" id="{B022CC30-A06F-FCEE-6090-259F3C18B3D0}"/>
              </a:ext>
            </a:extLst>
          </p:cNvPr>
          <p:cNvSpPr>
            <a:spLocks noGrp="1"/>
          </p:cNvSpPr>
          <p:nvPr>
            <p:ph type="body" orient="vert" idx="1"/>
          </p:nvPr>
        </p:nvSpPr>
        <p:spPr>
          <a:xfrm>
            <a:off x="838200" y="365125"/>
            <a:ext cx="7734300" cy="5811838"/>
          </a:xfrm>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2FFA8745-226C-DDE9-9778-1D758F62DBD4}"/>
              </a:ext>
            </a:extLst>
          </p:cNvPr>
          <p:cNvSpPr>
            <a:spLocks noGrp="1"/>
          </p:cNvSpPr>
          <p:nvPr>
            <p:ph type="dt" sz="half" idx="10"/>
          </p:nvPr>
        </p:nvSpPr>
        <p:spPr/>
        <p:txBody>
          <a:bodyPr/>
          <a:lstStyle/>
          <a:p>
            <a:fld id="{16345734-1122-415C-80A2-CB7D62399CC7}" type="datetimeFigureOut">
              <a:rPr lang="cs-CZ" smtClean="0"/>
              <a:t>15.08.2025</a:t>
            </a:fld>
            <a:endParaRPr lang="cs-CZ"/>
          </a:p>
        </p:txBody>
      </p:sp>
      <p:sp>
        <p:nvSpPr>
          <p:cNvPr id="5" name="Zástupný symbol pro zápatí 4">
            <a:extLst>
              <a:ext uri="{FF2B5EF4-FFF2-40B4-BE49-F238E27FC236}">
                <a16:creationId xmlns:a16="http://schemas.microsoft.com/office/drawing/2014/main" id="{1833784F-9A1A-132A-2498-3E82586865A1}"/>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6570C281-141B-71E2-19B0-B387B1207119}"/>
              </a:ext>
            </a:extLst>
          </p:cNvPr>
          <p:cNvSpPr>
            <a:spLocks noGrp="1"/>
          </p:cNvSpPr>
          <p:nvPr>
            <p:ph type="sldNum" sz="quarter" idx="12"/>
          </p:nvPr>
        </p:nvSpPr>
        <p:spPr/>
        <p:txBody>
          <a:bodyPr/>
          <a:lstStyle/>
          <a:p>
            <a:fld id="{91C57F98-80B5-4566-9BB7-668220B538A5}" type="slidenum">
              <a:rPr lang="cs-CZ" smtClean="0"/>
              <a:t>‹#›</a:t>
            </a:fld>
            <a:endParaRPr lang="cs-CZ"/>
          </a:p>
        </p:txBody>
      </p:sp>
    </p:spTree>
    <p:extLst>
      <p:ext uri="{BB962C8B-B14F-4D97-AF65-F5344CB8AC3E}">
        <p14:creationId xmlns:p14="http://schemas.microsoft.com/office/powerpoint/2010/main" val="330102287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2_Nadpis a obsah">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763681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4_Nadpis a obsah">
    <p:spTree>
      <p:nvGrpSpPr>
        <p:cNvPr id="1" name=""/>
        <p:cNvGrpSpPr/>
        <p:nvPr/>
      </p:nvGrpSpPr>
      <p:grpSpPr>
        <a:xfrm>
          <a:off x="0" y="0"/>
          <a:ext cx="0" cy="0"/>
          <a:chOff x="0" y="0"/>
          <a:chExt cx="0" cy="0"/>
        </a:xfrm>
      </p:grpSpPr>
      <p:sp>
        <p:nvSpPr>
          <p:cNvPr id="2" name="Nadpis">
            <a:extLst>
              <a:ext uri="{FF2B5EF4-FFF2-40B4-BE49-F238E27FC236}">
                <a16:creationId xmlns:a16="http://schemas.microsoft.com/office/drawing/2014/main" id="{FC05729B-E1CF-45CD-8144-1D976BC649B4}"/>
              </a:ext>
            </a:extLst>
          </p:cNvPr>
          <p:cNvSpPr>
            <a:spLocks noGrp="1"/>
          </p:cNvSpPr>
          <p:nvPr>
            <p:ph type="title"/>
          </p:nvPr>
        </p:nvSpPr>
        <p:spPr>
          <a:xfrm>
            <a:off x="272591" y="160258"/>
            <a:ext cx="10515600" cy="538364"/>
          </a:xfrm>
        </p:spPr>
        <p:txBody>
          <a:bodyPr anchor="t">
            <a:noAutofit/>
          </a:bodyPr>
          <a:lstStyle>
            <a:lvl1pPr>
              <a:defRPr lang="cs-CZ" sz="2600" b="1" kern="1200" dirty="0" smtClean="0">
                <a:solidFill>
                  <a:srgbClr val="D71440"/>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cs-CZ"/>
              <a:t>Kliknutím lze upravit styl.</a:t>
            </a:r>
          </a:p>
        </p:txBody>
      </p:sp>
    </p:spTree>
    <p:extLst>
      <p:ext uri="{BB962C8B-B14F-4D97-AF65-F5344CB8AC3E}">
        <p14:creationId xmlns:p14="http://schemas.microsoft.com/office/powerpoint/2010/main" val="369821415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5_Nadpis a obsah">
    <p:spTree>
      <p:nvGrpSpPr>
        <p:cNvPr id="1" name=""/>
        <p:cNvGrpSpPr/>
        <p:nvPr/>
      </p:nvGrpSpPr>
      <p:grpSpPr>
        <a:xfrm>
          <a:off x="0" y="0"/>
          <a:ext cx="0" cy="0"/>
          <a:chOff x="0" y="0"/>
          <a:chExt cx="0" cy="0"/>
        </a:xfrm>
      </p:grpSpPr>
      <p:sp>
        <p:nvSpPr>
          <p:cNvPr id="22" name="Volný tvar 17">
            <a:extLst>
              <a:ext uri="{FF2B5EF4-FFF2-40B4-BE49-F238E27FC236}">
                <a16:creationId xmlns:a16="http://schemas.microsoft.com/office/drawing/2014/main" id="{F9DF11D7-C1A0-46F5-B20A-EE3A4700E45D}"/>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FFC12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4" name="Volný tvar 19">
            <a:extLst>
              <a:ext uri="{FF2B5EF4-FFF2-40B4-BE49-F238E27FC236}">
                <a16:creationId xmlns:a16="http://schemas.microsoft.com/office/drawing/2014/main" id="{DA5EF6B5-1015-4E5F-BC7C-2B0B40DC4C74}"/>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346883216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7_Úvodní snímek">
    <p:spTree>
      <p:nvGrpSpPr>
        <p:cNvPr id="1" name=""/>
        <p:cNvGrpSpPr/>
        <p:nvPr/>
      </p:nvGrpSpPr>
      <p:grpSpPr>
        <a:xfrm>
          <a:off x="0" y="0"/>
          <a:ext cx="0" cy="0"/>
          <a:chOff x="0" y="0"/>
          <a:chExt cx="0" cy="0"/>
        </a:xfrm>
      </p:grpSpPr>
      <p:sp>
        <p:nvSpPr>
          <p:cNvPr id="70" name="Volný tvar 6">
            <a:extLst>
              <a:ext uri="{FF2B5EF4-FFF2-40B4-BE49-F238E27FC236}">
                <a16:creationId xmlns:a16="http://schemas.microsoft.com/office/drawing/2014/main" id="{9C4E3F5D-17FE-4F11-BF0B-55FCB20C5B12}"/>
              </a:ext>
            </a:extLst>
          </p:cNvPr>
          <p:cNvSpPr/>
          <p:nvPr userDrawn="1"/>
        </p:nvSpPr>
        <p:spPr>
          <a:xfrm>
            <a:off x="7105454" y="-9427"/>
            <a:ext cx="5102679" cy="3837214"/>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71" name="Volný tvar 17">
            <a:extLst>
              <a:ext uri="{FF2B5EF4-FFF2-40B4-BE49-F238E27FC236}">
                <a16:creationId xmlns:a16="http://schemas.microsoft.com/office/drawing/2014/main" id="{D48C225E-8000-42E1-8A87-FBEBB02FC061}"/>
              </a:ext>
            </a:extLst>
          </p:cNvPr>
          <p:cNvSpPr/>
          <p:nvPr userDrawn="1"/>
        </p:nvSpPr>
        <p:spPr>
          <a:xfrm rot="10800000">
            <a:off x="-9428" y="4390233"/>
            <a:ext cx="3549535" cy="2477193"/>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FFC12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72" name="Volný tvar 18">
            <a:extLst>
              <a:ext uri="{FF2B5EF4-FFF2-40B4-BE49-F238E27FC236}">
                <a16:creationId xmlns:a16="http://schemas.microsoft.com/office/drawing/2014/main" id="{E8850329-92A2-4C8B-8B48-BF3BBCB09972}"/>
              </a:ext>
            </a:extLst>
          </p:cNvPr>
          <p:cNvSpPr/>
          <p:nvPr userDrawn="1"/>
        </p:nvSpPr>
        <p:spPr>
          <a:xfrm>
            <a:off x="9081211" y="-9426"/>
            <a:ext cx="3129643" cy="2441120"/>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solidFill>
                <a:srgbClr val="33CCCC"/>
              </a:solidFill>
            </a:endParaRPr>
          </a:p>
        </p:txBody>
      </p:sp>
      <p:sp>
        <p:nvSpPr>
          <p:cNvPr id="73" name="Volný tvar 19">
            <a:extLst>
              <a:ext uri="{FF2B5EF4-FFF2-40B4-BE49-F238E27FC236}">
                <a16:creationId xmlns:a16="http://schemas.microsoft.com/office/drawing/2014/main" id="{33F7304C-8B0F-401C-BBB8-0F87B5779B2B}"/>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50257804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_Prázdný">
    <p:spTree>
      <p:nvGrpSpPr>
        <p:cNvPr id="1" name=""/>
        <p:cNvGrpSpPr/>
        <p:nvPr/>
      </p:nvGrpSpPr>
      <p:grpSpPr>
        <a:xfrm>
          <a:off x="0" y="0"/>
          <a:ext cx="0" cy="0"/>
          <a:chOff x="0" y="0"/>
          <a:chExt cx="0" cy="0"/>
        </a:xfrm>
      </p:grpSpPr>
      <p:sp>
        <p:nvSpPr>
          <p:cNvPr id="8" name="Zástupný symbol pro datum 3"/>
          <p:cNvSpPr>
            <a:spLocks noGrp="1"/>
          </p:cNvSpPr>
          <p:nvPr>
            <p:ph type="dt" sz="half" idx="2"/>
          </p:nvPr>
        </p:nvSpPr>
        <p:spPr>
          <a:xfrm>
            <a:off x="482985" y="6070626"/>
            <a:ext cx="1200000" cy="203079"/>
          </a:xfrm>
          <a:prstGeom prst="rect">
            <a:avLst/>
          </a:prstGeom>
        </p:spPr>
        <p:txBody>
          <a:bodyPr anchor="ctr"/>
          <a:lstStyle>
            <a:lvl1pPr>
              <a:defRPr sz="1050"/>
            </a:lvl1pPr>
          </a:lstStyle>
          <a:p>
            <a:fld id="{E4EC567F-E7DA-47BB-AEB1-9930A46F27B5}" type="datetimeFigureOut">
              <a:rPr lang="cs-CZ" smtClean="0"/>
              <a:pPr/>
              <a:t>15.08.2025</a:t>
            </a:fld>
            <a:endParaRPr lang="cs-CZ" dirty="0"/>
          </a:p>
        </p:txBody>
      </p:sp>
      <p:sp>
        <p:nvSpPr>
          <p:cNvPr id="9" name="Zástupný symbol pro zápatí 4"/>
          <p:cNvSpPr>
            <a:spLocks noGrp="1"/>
          </p:cNvSpPr>
          <p:nvPr>
            <p:ph type="ftr" sz="quarter" idx="3"/>
          </p:nvPr>
        </p:nvSpPr>
        <p:spPr>
          <a:xfrm>
            <a:off x="1843915" y="6068291"/>
            <a:ext cx="8403411" cy="193324"/>
          </a:xfrm>
          <a:prstGeom prst="rect">
            <a:avLst/>
          </a:prstGeom>
        </p:spPr>
        <p:txBody>
          <a:bodyPr anchor="ctr"/>
          <a:lstStyle>
            <a:lvl1pPr algn="ctr">
              <a:defRPr sz="1050"/>
            </a:lvl1pPr>
          </a:lstStyle>
          <a:p>
            <a:endParaRPr lang="cs-CZ" dirty="0"/>
          </a:p>
        </p:txBody>
      </p:sp>
      <p:sp>
        <p:nvSpPr>
          <p:cNvPr id="10" name="Zástupný symbol pro číslo snímku 5"/>
          <p:cNvSpPr>
            <a:spLocks noGrp="1"/>
          </p:cNvSpPr>
          <p:nvPr>
            <p:ph type="sldNum" sz="quarter" idx="4"/>
          </p:nvPr>
        </p:nvSpPr>
        <p:spPr>
          <a:xfrm>
            <a:off x="10408541" y="6065805"/>
            <a:ext cx="1200000" cy="211101"/>
          </a:xfrm>
          <a:prstGeom prst="rect">
            <a:avLst/>
          </a:prstGeom>
        </p:spPr>
        <p:txBody>
          <a:bodyPr anchor="ctr"/>
          <a:lstStyle>
            <a:lvl1pPr algn="r">
              <a:defRPr sz="1050"/>
            </a:lvl1pPr>
          </a:lstStyle>
          <a:p>
            <a:fld id="{84C9401D-42AF-4231-A83B-9F6747628248}" type="slidenum">
              <a:rPr lang="cs-CZ" smtClean="0"/>
              <a:pPr/>
              <a:t>‹#›</a:t>
            </a:fld>
            <a:endParaRPr lang="cs-CZ" dirty="0"/>
          </a:p>
        </p:txBody>
      </p:sp>
    </p:spTree>
    <p:extLst>
      <p:ext uri="{BB962C8B-B14F-4D97-AF65-F5344CB8AC3E}">
        <p14:creationId xmlns:p14="http://schemas.microsoft.com/office/powerpoint/2010/main" val="89098378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Analytics">
    <p:spTree>
      <p:nvGrpSpPr>
        <p:cNvPr id="1" name=""/>
        <p:cNvGrpSpPr/>
        <p:nvPr/>
      </p:nvGrpSpPr>
      <p:grpSpPr>
        <a:xfrm>
          <a:off x="0" y="0"/>
          <a:ext cx="0" cy="0"/>
          <a:chOff x="0" y="0"/>
          <a:chExt cx="0" cy="0"/>
        </a:xfrm>
      </p:grpSpPr>
      <p:sp>
        <p:nvSpPr>
          <p:cNvPr id="4" name="Nadpis 1"/>
          <p:cNvSpPr>
            <a:spLocks noGrp="1"/>
          </p:cNvSpPr>
          <p:nvPr>
            <p:ph type="title" hasCustomPrompt="1"/>
          </p:nvPr>
        </p:nvSpPr>
        <p:spPr>
          <a:xfrm>
            <a:off x="623392" y="116632"/>
            <a:ext cx="10945216" cy="432048"/>
          </a:xfrm>
          <a:prstGeom prst="rect">
            <a:avLst/>
          </a:prstGeom>
        </p:spPr>
        <p:txBody>
          <a:bodyPr anchor="t"/>
          <a:lstStyle>
            <a:lvl1pPr algn="l">
              <a:defRPr sz="2400" b="1">
                <a:solidFill>
                  <a:schemeClr val="accent2"/>
                </a:solidFill>
              </a:defRPr>
            </a:lvl1pPr>
          </a:lstStyle>
          <a:p>
            <a:r>
              <a:rPr lang="cs-CZ" dirty="0"/>
              <a:t>KLIKNUTÍM LZE UPRAVIT STYL.</a:t>
            </a:r>
          </a:p>
        </p:txBody>
      </p:sp>
    </p:spTree>
    <p:extLst>
      <p:ext uri="{BB962C8B-B14F-4D97-AF65-F5344CB8AC3E}">
        <p14:creationId xmlns:p14="http://schemas.microsoft.com/office/powerpoint/2010/main" val="477224594"/>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9_Nadpis a obsah">
    <p:spTree>
      <p:nvGrpSpPr>
        <p:cNvPr id="1" name=""/>
        <p:cNvGrpSpPr/>
        <p:nvPr/>
      </p:nvGrpSpPr>
      <p:grpSpPr>
        <a:xfrm>
          <a:off x="0" y="0"/>
          <a:ext cx="0" cy="0"/>
          <a:chOff x="0" y="0"/>
          <a:chExt cx="0" cy="0"/>
        </a:xfrm>
      </p:grpSpPr>
      <p:sp>
        <p:nvSpPr>
          <p:cNvPr id="22" name="Volný tvar 17">
            <a:extLst>
              <a:ext uri="{FF2B5EF4-FFF2-40B4-BE49-F238E27FC236}">
                <a16:creationId xmlns:a16="http://schemas.microsoft.com/office/drawing/2014/main" id="{F9DF11D7-C1A0-46F5-B20A-EE3A4700E45D}"/>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FFC12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Volný tvar 19">
            <a:extLst>
              <a:ext uri="{FF2B5EF4-FFF2-40B4-BE49-F238E27FC236}">
                <a16:creationId xmlns:a16="http://schemas.microsoft.com/office/drawing/2014/main" id="{DA5EF6B5-1015-4E5F-BC7C-2B0B40DC4C74}"/>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353622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2_Nadpis a obsah">
    <p:spTree>
      <p:nvGrpSpPr>
        <p:cNvPr id="1" name=""/>
        <p:cNvGrpSpPr/>
        <p:nvPr/>
      </p:nvGrpSpPr>
      <p:grpSpPr>
        <a:xfrm>
          <a:off x="0" y="0"/>
          <a:ext cx="0" cy="0"/>
          <a:chOff x="0" y="0"/>
          <a:chExt cx="0" cy="0"/>
        </a:xfrm>
      </p:grpSpPr>
      <p:sp>
        <p:nvSpPr>
          <p:cNvPr id="2" name="Nadpis">
            <a:extLst>
              <a:ext uri="{FF2B5EF4-FFF2-40B4-BE49-F238E27FC236}">
                <a16:creationId xmlns:a16="http://schemas.microsoft.com/office/drawing/2014/main" id="{FC05729B-E1CF-45CD-8144-1D976BC649B4}"/>
              </a:ext>
            </a:extLst>
          </p:cNvPr>
          <p:cNvSpPr>
            <a:spLocks noGrp="1"/>
          </p:cNvSpPr>
          <p:nvPr>
            <p:ph type="title"/>
          </p:nvPr>
        </p:nvSpPr>
        <p:spPr>
          <a:xfrm>
            <a:off x="272591" y="160257"/>
            <a:ext cx="10515600" cy="631595"/>
          </a:xfrm>
        </p:spPr>
        <p:txBody>
          <a:bodyPr anchor="t">
            <a:normAutofit/>
          </a:bodyPr>
          <a:lstStyle>
            <a:lvl1pPr>
              <a:defRPr lang="cs-CZ" sz="3200" b="1" kern="1200" dirty="0" smtClean="0">
                <a:solidFill>
                  <a:srgbClr val="D71440"/>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cs-CZ" dirty="0"/>
              <a:t>Kliknutím lze upravit styl.</a:t>
            </a:r>
          </a:p>
        </p:txBody>
      </p:sp>
    </p:spTree>
    <p:extLst>
      <p:ext uri="{BB962C8B-B14F-4D97-AF65-F5344CB8AC3E}">
        <p14:creationId xmlns:p14="http://schemas.microsoft.com/office/powerpoint/2010/main" val="19737003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userDrawn="1">
  <p:cSld name="14_Nadpis a obsah">
    <p:spTree>
      <p:nvGrpSpPr>
        <p:cNvPr id="1" name=""/>
        <p:cNvGrpSpPr/>
        <p:nvPr/>
      </p:nvGrpSpPr>
      <p:grpSpPr>
        <a:xfrm>
          <a:off x="0" y="0"/>
          <a:ext cx="0" cy="0"/>
          <a:chOff x="0" y="0"/>
          <a:chExt cx="0" cy="0"/>
        </a:xfrm>
      </p:grpSpPr>
      <p:sp>
        <p:nvSpPr>
          <p:cNvPr id="7" name="Volný tvar 17">
            <a:extLst>
              <a:ext uri="{FF2B5EF4-FFF2-40B4-BE49-F238E27FC236}">
                <a16:creationId xmlns:a16="http://schemas.microsoft.com/office/drawing/2014/main" id="{C6950E5D-066F-4F9D-8148-1C9FAED80D40}"/>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C10C1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 name="Volný tvar 19">
            <a:extLst>
              <a:ext uri="{FF2B5EF4-FFF2-40B4-BE49-F238E27FC236}">
                <a16:creationId xmlns:a16="http://schemas.microsoft.com/office/drawing/2014/main" id="{7E089960-77FA-4589-B1F3-D16FE0681675}"/>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32C7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Nadpis">
            <a:extLst>
              <a:ext uri="{FF2B5EF4-FFF2-40B4-BE49-F238E27FC236}">
                <a16:creationId xmlns:a16="http://schemas.microsoft.com/office/drawing/2014/main" id="{FC05729B-E1CF-45CD-8144-1D976BC649B4}"/>
              </a:ext>
            </a:extLst>
          </p:cNvPr>
          <p:cNvSpPr>
            <a:spLocks noGrp="1"/>
          </p:cNvSpPr>
          <p:nvPr>
            <p:ph type="title"/>
          </p:nvPr>
        </p:nvSpPr>
        <p:spPr>
          <a:xfrm>
            <a:off x="272591" y="160257"/>
            <a:ext cx="11595358" cy="523137"/>
          </a:xfrm>
        </p:spPr>
        <p:txBody>
          <a:bodyPr anchor="t">
            <a:noAutofit/>
          </a:bodyPr>
          <a:lstStyle>
            <a:lvl1pPr>
              <a:defRPr lang="cs-CZ" sz="2800" b="1" kern="1200" dirty="0" smtClean="0">
                <a:solidFill>
                  <a:srgbClr val="C10C1D"/>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cs-CZ" dirty="0"/>
              <a:t>Kliknutím lze upravit styl.</a:t>
            </a:r>
          </a:p>
        </p:txBody>
      </p:sp>
      <p:pic>
        <p:nvPicPr>
          <p:cNvPr id="3" name="Obrázek 2">
            <a:extLst>
              <a:ext uri="{FF2B5EF4-FFF2-40B4-BE49-F238E27FC236}">
                <a16:creationId xmlns:a16="http://schemas.microsoft.com/office/drawing/2014/main" id="{C15F3FEB-79F6-C894-1F7D-8ED80B7235FC}"/>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484000" y="6372000"/>
            <a:ext cx="610086" cy="403272"/>
          </a:xfrm>
          <a:prstGeom prst="rect">
            <a:avLst/>
          </a:prstGeom>
        </p:spPr>
      </p:pic>
      <p:pic>
        <p:nvPicPr>
          <p:cNvPr id="4" name="Obrázek 3">
            <a:extLst>
              <a:ext uri="{FF2B5EF4-FFF2-40B4-BE49-F238E27FC236}">
                <a16:creationId xmlns:a16="http://schemas.microsoft.com/office/drawing/2014/main" id="{E5BF7376-8395-1A6B-411F-CFD2ABE65BC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908000" y="6373256"/>
            <a:ext cx="447015" cy="431582"/>
          </a:xfrm>
          <a:prstGeom prst="rect">
            <a:avLst/>
          </a:prstGeom>
        </p:spPr>
      </p:pic>
    </p:spTree>
    <p:extLst>
      <p:ext uri="{BB962C8B-B14F-4D97-AF65-F5344CB8AC3E}">
        <p14:creationId xmlns:p14="http://schemas.microsoft.com/office/powerpoint/2010/main" val="142985746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userDrawn="1">
  <p:cSld name="11_Nadpis a obsah">
    <p:spTree>
      <p:nvGrpSpPr>
        <p:cNvPr id="1" name=""/>
        <p:cNvGrpSpPr/>
        <p:nvPr/>
      </p:nvGrpSpPr>
      <p:grpSpPr>
        <a:xfrm>
          <a:off x="0" y="0"/>
          <a:ext cx="0" cy="0"/>
          <a:chOff x="0" y="0"/>
          <a:chExt cx="0" cy="0"/>
        </a:xfrm>
      </p:grpSpPr>
      <p:sp>
        <p:nvSpPr>
          <p:cNvPr id="7" name="Volný tvar 17">
            <a:extLst>
              <a:ext uri="{FF2B5EF4-FFF2-40B4-BE49-F238E27FC236}">
                <a16:creationId xmlns:a16="http://schemas.microsoft.com/office/drawing/2014/main" id="{C6950E5D-066F-4F9D-8148-1C9FAED80D40}"/>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14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 name="Volný tvar 19">
            <a:extLst>
              <a:ext uri="{FF2B5EF4-FFF2-40B4-BE49-F238E27FC236}">
                <a16:creationId xmlns:a16="http://schemas.microsoft.com/office/drawing/2014/main" id="{7E089960-77FA-4589-B1F3-D16FE0681675}"/>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Nadpis">
            <a:extLst>
              <a:ext uri="{FF2B5EF4-FFF2-40B4-BE49-F238E27FC236}">
                <a16:creationId xmlns:a16="http://schemas.microsoft.com/office/drawing/2014/main" id="{FC05729B-E1CF-45CD-8144-1D976BC649B4}"/>
              </a:ext>
            </a:extLst>
          </p:cNvPr>
          <p:cNvSpPr>
            <a:spLocks noGrp="1"/>
          </p:cNvSpPr>
          <p:nvPr>
            <p:ph type="title"/>
          </p:nvPr>
        </p:nvSpPr>
        <p:spPr>
          <a:xfrm>
            <a:off x="272591" y="160257"/>
            <a:ext cx="10515600" cy="631595"/>
          </a:xfrm>
        </p:spPr>
        <p:txBody>
          <a:bodyPr anchor="t">
            <a:normAutofit/>
          </a:bodyPr>
          <a:lstStyle>
            <a:lvl1pPr>
              <a:defRPr lang="cs-CZ" sz="3200" b="1" kern="1200" dirty="0" smtClean="0">
                <a:solidFill>
                  <a:srgbClr val="D71440"/>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cs-CZ" dirty="0"/>
              <a:t>Kliknutím lze upravit styl.</a:t>
            </a:r>
          </a:p>
        </p:txBody>
      </p:sp>
      <p:pic>
        <p:nvPicPr>
          <p:cNvPr id="6" name="Logo Zdravi 2030" descr="Obsah obrázku objekt&#10;&#10;Popis byl vytvořen automaticky">
            <a:extLst>
              <a:ext uri="{FF2B5EF4-FFF2-40B4-BE49-F238E27FC236}">
                <a16:creationId xmlns:a16="http://schemas.microsoft.com/office/drawing/2014/main" id="{347605E1-604F-4661-8EEB-564973C25CB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74751" y="6272815"/>
            <a:ext cx="778907" cy="303178"/>
          </a:xfrm>
          <a:prstGeom prst="rect">
            <a:avLst/>
          </a:prstGeom>
        </p:spPr>
      </p:pic>
      <p:pic>
        <p:nvPicPr>
          <p:cNvPr id="9" name="Logo MZ CR">
            <a:extLst>
              <a:ext uri="{FF2B5EF4-FFF2-40B4-BE49-F238E27FC236}">
                <a16:creationId xmlns:a16="http://schemas.microsoft.com/office/drawing/2014/main" id="{0A674D63-7E08-40FA-BBE8-52A456EE327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168609" y="6593923"/>
            <a:ext cx="2303581" cy="198318"/>
          </a:xfrm>
          <a:prstGeom prst="rect">
            <a:avLst/>
          </a:prstGeom>
        </p:spPr>
      </p:pic>
      <p:pic>
        <p:nvPicPr>
          <p:cNvPr id="10" name="Logo UZIS">
            <a:extLst>
              <a:ext uri="{FF2B5EF4-FFF2-40B4-BE49-F238E27FC236}">
                <a16:creationId xmlns:a16="http://schemas.microsoft.com/office/drawing/2014/main" id="{14527FAE-EF2D-4E64-BD3F-E8E8C7BCC2FF}"/>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1555505" y="6508808"/>
            <a:ext cx="503419" cy="330529"/>
          </a:xfrm>
          <a:prstGeom prst="rect">
            <a:avLst/>
          </a:prstGeom>
        </p:spPr>
      </p:pic>
      <p:cxnSp>
        <p:nvCxnSpPr>
          <p:cNvPr id="11" name="Přímá spojnice 3"/>
          <p:cNvCxnSpPr/>
          <p:nvPr userDrawn="1"/>
        </p:nvCxnSpPr>
        <p:spPr>
          <a:xfrm>
            <a:off x="1326763" y="6460191"/>
            <a:ext cx="10332000" cy="7961"/>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14" name="Obdélník 14">
            <a:extLst>
              <a:ext uri="{FF2B5EF4-FFF2-40B4-BE49-F238E27FC236}">
                <a16:creationId xmlns:a16="http://schemas.microsoft.com/office/drawing/2014/main" id="{FD1682E8-3043-4BDF-8936-9730689EF090}"/>
              </a:ext>
            </a:extLst>
          </p:cNvPr>
          <p:cNvSpPr/>
          <p:nvPr userDrawn="1"/>
        </p:nvSpPr>
        <p:spPr>
          <a:xfrm>
            <a:off x="1535268" y="6539370"/>
            <a:ext cx="7505773" cy="276999"/>
          </a:xfrm>
          <a:prstGeom prst="rect">
            <a:avLst/>
          </a:prstGeom>
        </p:spPr>
        <p:txBody>
          <a:bodyPr wrap="square">
            <a:spAutoFit/>
          </a:bodyPr>
          <a:lstStyle/>
          <a:p>
            <a:pPr algn="ctr"/>
            <a:r>
              <a:rPr lang="cs-CZ" sz="1200" b="1" i="0" dirty="0">
                <a:solidFill>
                  <a:schemeClr val="accent5">
                    <a:lumMod val="50000"/>
                  </a:schemeClr>
                </a:solidFill>
              </a:rPr>
              <a:t>Národní onkologický plán České republiky: epidemiologie nádorů</a:t>
            </a:r>
            <a:endParaRPr lang="en-US" sz="1200" b="1" i="0" dirty="0">
              <a:solidFill>
                <a:schemeClr val="accent5">
                  <a:lumMod val="50000"/>
                </a:schemeClr>
              </a:solidFill>
            </a:endParaRPr>
          </a:p>
        </p:txBody>
      </p:sp>
    </p:spTree>
    <p:extLst>
      <p:ext uri="{BB962C8B-B14F-4D97-AF65-F5344CB8AC3E}">
        <p14:creationId xmlns:p14="http://schemas.microsoft.com/office/powerpoint/2010/main" val="201583742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userDrawn="1">
  <p:cSld name="18_Nadpis a obsah">
    <p:spTree>
      <p:nvGrpSpPr>
        <p:cNvPr id="1" name=""/>
        <p:cNvGrpSpPr/>
        <p:nvPr/>
      </p:nvGrpSpPr>
      <p:grpSpPr>
        <a:xfrm>
          <a:off x="0" y="0"/>
          <a:ext cx="0" cy="0"/>
          <a:chOff x="0" y="0"/>
          <a:chExt cx="0" cy="0"/>
        </a:xfrm>
      </p:grpSpPr>
      <p:pic>
        <p:nvPicPr>
          <p:cNvPr id="2" name="Logo Zdravi 2030" descr="Obsah obrázku objekt&#10;&#10;Popis byl vytvořen automaticky">
            <a:extLst>
              <a:ext uri="{FF2B5EF4-FFF2-40B4-BE49-F238E27FC236}">
                <a16:creationId xmlns:a16="http://schemas.microsoft.com/office/drawing/2014/main" id="{B8040E44-5489-454A-CF22-89E9E235B240}"/>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245232" y="6313697"/>
            <a:ext cx="647424" cy="252000"/>
          </a:xfrm>
          <a:prstGeom prst="rect">
            <a:avLst/>
          </a:prstGeom>
        </p:spPr>
      </p:pic>
      <p:pic>
        <p:nvPicPr>
          <p:cNvPr id="3" name="Logo UZIS">
            <a:extLst>
              <a:ext uri="{FF2B5EF4-FFF2-40B4-BE49-F238E27FC236}">
                <a16:creationId xmlns:a16="http://schemas.microsoft.com/office/drawing/2014/main" id="{55DC6064-559D-C7C6-A418-0534501F8FC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01607" y="6425889"/>
            <a:ext cx="411229" cy="270000"/>
          </a:xfrm>
          <a:prstGeom prst="rect">
            <a:avLst/>
          </a:prstGeom>
        </p:spPr>
      </p:pic>
      <p:cxnSp>
        <p:nvCxnSpPr>
          <p:cNvPr id="4" name="Přímá spojnice 3">
            <a:extLst>
              <a:ext uri="{FF2B5EF4-FFF2-40B4-BE49-F238E27FC236}">
                <a16:creationId xmlns:a16="http://schemas.microsoft.com/office/drawing/2014/main" id="{C90A7BB1-0DAC-5E15-9CF7-42F1A38CC269}"/>
              </a:ext>
            </a:extLst>
          </p:cNvPr>
          <p:cNvCxnSpPr>
            <a:cxnSpLocks/>
          </p:cNvCxnSpPr>
          <p:nvPr userDrawn="1"/>
        </p:nvCxnSpPr>
        <p:spPr>
          <a:xfrm>
            <a:off x="1057474" y="6523200"/>
            <a:ext cx="7740000" cy="7961"/>
          </a:xfrm>
          <a:prstGeom prst="line">
            <a:avLst/>
          </a:prstGeom>
          <a:noFill/>
          <a:ln w="6350" cap="flat" cmpd="sng" algn="ctr">
            <a:solidFill>
              <a:srgbClr val="16468E"/>
            </a:solidFill>
            <a:prstDash val="solid"/>
            <a:miter lim="800000"/>
          </a:ln>
          <a:effectLst/>
        </p:spPr>
      </p:cxnSp>
      <p:sp>
        <p:nvSpPr>
          <p:cNvPr id="5" name="Obdélník 14">
            <a:extLst>
              <a:ext uri="{FF2B5EF4-FFF2-40B4-BE49-F238E27FC236}">
                <a16:creationId xmlns:a16="http://schemas.microsoft.com/office/drawing/2014/main" id="{29439D7B-F516-198B-D934-FB0BC09399B1}"/>
              </a:ext>
            </a:extLst>
          </p:cNvPr>
          <p:cNvSpPr/>
          <p:nvPr userDrawn="1"/>
        </p:nvSpPr>
        <p:spPr>
          <a:xfrm>
            <a:off x="1034040" y="6488094"/>
            <a:ext cx="7785219" cy="276999"/>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cs-CZ" sz="1200" b="1" i="0" u="none" strike="noStrike" kern="1200" cap="none" spc="0" normalizeH="0" baseline="0" noProof="0" dirty="0">
                <a:ln>
                  <a:noFill/>
                </a:ln>
                <a:solidFill>
                  <a:srgbClr val="2E5980"/>
                </a:solidFill>
                <a:effectLst/>
                <a:uLnTx/>
                <a:uFillTx/>
                <a:latin typeface="Calibri" panose="020F0502020204030204"/>
                <a:ea typeface="+mn-ea"/>
                <a:cs typeface="+mn-cs"/>
              </a:rPr>
              <a:t>Strategický rámec rozvoje péče o zdraví v České republice do roku 2030: analytické podklady</a:t>
            </a:r>
            <a:endParaRPr kumimoji="0" lang="en-US" sz="1100" b="1" i="0" u="none" strike="noStrike" kern="0" cap="none" spc="0" normalizeH="0" baseline="0" noProof="0" dirty="0">
              <a:ln>
                <a:noFill/>
              </a:ln>
              <a:solidFill>
                <a:srgbClr val="2E5980"/>
              </a:solidFill>
              <a:effectLst/>
              <a:uLnTx/>
              <a:uFillTx/>
            </a:endParaRPr>
          </a:p>
        </p:txBody>
      </p:sp>
      <p:pic>
        <p:nvPicPr>
          <p:cNvPr id="6" name="Grafický objekt 5">
            <a:extLst>
              <a:ext uri="{FF2B5EF4-FFF2-40B4-BE49-F238E27FC236}">
                <a16:creationId xmlns:a16="http://schemas.microsoft.com/office/drawing/2014/main" id="{E7B65A80-701E-B314-DBB1-B62A95DCC780}"/>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990434" y="6500472"/>
            <a:ext cx="2101765" cy="180000"/>
          </a:xfrm>
          <a:prstGeom prst="rect">
            <a:avLst/>
          </a:prstGeom>
        </p:spPr>
      </p:pic>
      <p:sp>
        <p:nvSpPr>
          <p:cNvPr id="7" name="Volný tvar 17">
            <a:extLst>
              <a:ext uri="{FF2B5EF4-FFF2-40B4-BE49-F238E27FC236}">
                <a16:creationId xmlns:a16="http://schemas.microsoft.com/office/drawing/2014/main" id="{A4CB8C3F-66B8-226F-FB07-C851F99655B3}"/>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14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 name="Volný tvar 19">
            <a:extLst>
              <a:ext uri="{FF2B5EF4-FFF2-40B4-BE49-F238E27FC236}">
                <a16:creationId xmlns:a16="http://schemas.microsoft.com/office/drawing/2014/main" id="{B5747C42-39B4-C774-E0F3-4C591877B781}"/>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111397593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userDrawn="1">
  <p:cSld name="3_Prázdný">
    <p:spTree>
      <p:nvGrpSpPr>
        <p:cNvPr id="1" name=""/>
        <p:cNvGrpSpPr/>
        <p:nvPr/>
      </p:nvGrpSpPr>
      <p:grpSpPr>
        <a:xfrm>
          <a:off x="0" y="0"/>
          <a:ext cx="0" cy="0"/>
          <a:chOff x="0" y="0"/>
          <a:chExt cx="0" cy="0"/>
        </a:xfrm>
      </p:grpSpPr>
      <p:sp>
        <p:nvSpPr>
          <p:cNvPr id="5" name="Volný tvar 17">
            <a:extLst>
              <a:ext uri="{FF2B5EF4-FFF2-40B4-BE49-F238E27FC236}">
                <a16:creationId xmlns:a16="http://schemas.microsoft.com/office/drawing/2014/main" id="{B42F8AF5-7075-4AC9-A51A-F53562380854}"/>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D6B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6" name="Volný tvar 19">
            <a:extLst>
              <a:ext uri="{FF2B5EF4-FFF2-40B4-BE49-F238E27FC236}">
                <a16:creationId xmlns:a16="http://schemas.microsoft.com/office/drawing/2014/main" id="{88510B0B-2636-4608-8A60-A8C602334907}"/>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15A8C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4" name="Logo Zdravi 2030" descr="Obsah obrázku objekt&#10;&#10;Popis byl vytvořen automaticky">
            <a:extLst>
              <a:ext uri="{FF2B5EF4-FFF2-40B4-BE49-F238E27FC236}">
                <a16:creationId xmlns:a16="http://schemas.microsoft.com/office/drawing/2014/main" id="{E675D763-49E1-452B-AA85-9BB0D08B0E9A}"/>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245232" y="6272815"/>
            <a:ext cx="778907" cy="303178"/>
          </a:xfrm>
          <a:prstGeom prst="rect">
            <a:avLst/>
          </a:prstGeom>
        </p:spPr>
      </p:pic>
      <p:pic>
        <p:nvPicPr>
          <p:cNvPr id="7" name="Logo MZ CR">
            <a:extLst>
              <a:ext uri="{FF2B5EF4-FFF2-40B4-BE49-F238E27FC236}">
                <a16:creationId xmlns:a16="http://schemas.microsoft.com/office/drawing/2014/main" id="{BA20973E-26C0-431A-A232-9510D4B9BD13}"/>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8870776" y="6517857"/>
            <a:ext cx="2303581" cy="198318"/>
          </a:xfrm>
          <a:prstGeom prst="rect">
            <a:avLst/>
          </a:prstGeom>
        </p:spPr>
      </p:pic>
      <p:pic>
        <p:nvPicPr>
          <p:cNvPr id="8" name="Logo UZIS">
            <a:extLst>
              <a:ext uri="{FF2B5EF4-FFF2-40B4-BE49-F238E27FC236}">
                <a16:creationId xmlns:a16="http://schemas.microsoft.com/office/drawing/2014/main" id="{B6ACD16E-9E10-4D43-8654-3EA979D59C2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370511" y="6392175"/>
            <a:ext cx="493475" cy="324000"/>
          </a:xfrm>
          <a:prstGeom prst="rect">
            <a:avLst/>
          </a:prstGeom>
        </p:spPr>
      </p:pic>
      <p:cxnSp>
        <p:nvCxnSpPr>
          <p:cNvPr id="9" name="Přímá spojnice 3">
            <a:extLst>
              <a:ext uri="{FF2B5EF4-FFF2-40B4-BE49-F238E27FC236}">
                <a16:creationId xmlns:a16="http://schemas.microsoft.com/office/drawing/2014/main" id="{643EE121-5784-4BC8-B04C-32C2B7938BEB}"/>
              </a:ext>
            </a:extLst>
          </p:cNvPr>
          <p:cNvCxnSpPr>
            <a:cxnSpLocks/>
          </p:cNvCxnSpPr>
          <p:nvPr userDrawn="1"/>
        </p:nvCxnSpPr>
        <p:spPr>
          <a:xfrm>
            <a:off x="1112575" y="6523200"/>
            <a:ext cx="7560000" cy="7961"/>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10" name="Obdélník 14">
            <a:extLst>
              <a:ext uri="{FF2B5EF4-FFF2-40B4-BE49-F238E27FC236}">
                <a16:creationId xmlns:a16="http://schemas.microsoft.com/office/drawing/2014/main" id="{3DFEA239-789A-4960-B696-9734B44248E7}"/>
              </a:ext>
            </a:extLst>
          </p:cNvPr>
          <p:cNvSpPr/>
          <p:nvPr userDrawn="1"/>
        </p:nvSpPr>
        <p:spPr>
          <a:xfrm>
            <a:off x="1483625" y="6539370"/>
            <a:ext cx="6817900" cy="276999"/>
          </a:xfrm>
          <a:prstGeom prst="rect">
            <a:avLst/>
          </a:prstGeom>
        </p:spPr>
        <p:txBody>
          <a:bodyPr wrap="square">
            <a:spAutoFit/>
          </a:bodyPr>
          <a:lstStyle/>
          <a:p>
            <a:pPr algn="ctr"/>
            <a:r>
              <a:rPr lang="cs-CZ" sz="1200" b="1" i="0" dirty="0">
                <a:solidFill>
                  <a:schemeClr val="accent5">
                    <a:lumMod val="50000"/>
                  </a:schemeClr>
                </a:solidFill>
              </a:rPr>
              <a:t>Národní onkologický plán České republiky: analytická studie – souhrn </a:t>
            </a:r>
            <a:endParaRPr lang="en-US" sz="1200" b="1" i="0" dirty="0">
              <a:solidFill>
                <a:schemeClr val="accent5">
                  <a:lumMod val="50000"/>
                </a:schemeClr>
              </a:solidFill>
            </a:endParaRPr>
          </a:p>
        </p:txBody>
      </p:sp>
      <p:sp>
        <p:nvSpPr>
          <p:cNvPr id="11" name="Nadpis 1">
            <a:extLst>
              <a:ext uri="{FF2B5EF4-FFF2-40B4-BE49-F238E27FC236}">
                <a16:creationId xmlns:a16="http://schemas.microsoft.com/office/drawing/2014/main" id="{0885F16E-63B1-4BC6-650E-C21A3BCD5EFA}"/>
              </a:ext>
            </a:extLst>
          </p:cNvPr>
          <p:cNvSpPr>
            <a:spLocks noGrp="1"/>
          </p:cNvSpPr>
          <p:nvPr>
            <p:ph type="title"/>
          </p:nvPr>
        </p:nvSpPr>
        <p:spPr>
          <a:xfrm>
            <a:off x="280800" y="162000"/>
            <a:ext cx="11583186" cy="434637"/>
          </a:xfrm>
        </p:spPr>
        <p:txBody>
          <a:bodyPr anchor="t">
            <a:normAutofit/>
          </a:bodyPr>
          <a:lstStyle>
            <a:lvl1pPr>
              <a:defRPr sz="2600"/>
            </a:lvl1pPr>
          </a:lstStyle>
          <a:p>
            <a:r>
              <a:rPr lang="cs-CZ" dirty="0"/>
              <a:t>Kliknutím lze upravit styl.</a:t>
            </a:r>
          </a:p>
        </p:txBody>
      </p:sp>
    </p:spTree>
    <p:extLst>
      <p:ext uri="{BB962C8B-B14F-4D97-AF65-F5344CB8AC3E}">
        <p14:creationId xmlns:p14="http://schemas.microsoft.com/office/powerpoint/2010/main" val="109561931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23_Nadpis a obsah">
    <p:spTree>
      <p:nvGrpSpPr>
        <p:cNvPr id="1" name=""/>
        <p:cNvGrpSpPr/>
        <p:nvPr/>
      </p:nvGrpSpPr>
      <p:grpSpPr>
        <a:xfrm>
          <a:off x="0" y="0"/>
          <a:ext cx="0" cy="0"/>
          <a:chOff x="0" y="0"/>
          <a:chExt cx="0" cy="0"/>
        </a:xfrm>
      </p:grpSpPr>
      <p:sp>
        <p:nvSpPr>
          <p:cNvPr id="7" name="Volný tvar 17">
            <a:extLst>
              <a:ext uri="{FF2B5EF4-FFF2-40B4-BE49-F238E27FC236}">
                <a16:creationId xmlns:a16="http://schemas.microsoft.com/office/drawing/2014/main" id="{C6950E5D-066F-4F9D-8148-1C9FAED80D40}"/>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14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 name="Volný tvar 19">
            <a:extLst>
              <a:ext uri="{FF2B5EF4-FFF2-40B4-BE49-F238E27FC236}">
                <a16:creationId xmlns:a16="http://schemas.microsoft.com/office/drawing/2014/main" id="{7E089960-77FA-4589-B1F3-D16FE0681675}"/>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Nadpis">
            <a:extLst>
              <a:ext uri="{FF2B5EF4-FFF2-40B4-BE49-F238E27FC236}">
                <a16:creationId xmlns:a16="http://schemas.microsoft.com/office/drawing/2014/main" id="{FC05729B-E1CF-45CD-8144-1D976BC649B4}"/>
              </a:ext>
            </a:extLst>
          </p:cNvPr>
          <p:cNvSpPr>
            <a:spLocks noGrp="1"/>
          </p:cNvSpPr>
          <p:nvPr>
            <p:ph type="title"/>
          </p:nvPr>
        </p:nvSpPr>
        <p:spPr>
          <a:xfrm>
            <a:off x="272591" y="160258"/>
            <a:ext cx="10515600" cy="538364"/>
          </a:xfrm>
        </p:spPr>
        <p:txBody>
          <a:bodyPr anchor="t">
            <a:noAutofit/>
          </a:bodyPr>
          <a:lstStyle>
            <a:lvl1pPr>
              <a:defRPr lang="cs-CZ" sz="2600" b="1" kern="1200" dirty="0" smtClean="0">
                <a:solidFill>
                  <a:srgbClr val="D71440"/>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cs-CZ" dirty="0"/>
              <a:t>Kliknutím lze upravit styl.</a:t>
            </a:r>
          </a:p>
        </p:txBody>
      </p:sp>
      <p:pic>
        <p:nvPicPr>
          <p:cNvPr id="5" name="Logo Zdravi 2030" descr="Obsah obrázku objekt&#10;&#10;Popis byl vytvořen automaticky">
            <a:extLst>
              <a:ext uri="{FF2B5EF4-FFF2-40B4-BE49-F238E27FC236}">
                <a16:creationId xmlns:a16="http://schemas.microsoft.com/office/drawing/2014/main" id="{347605E1-604F-4661-8EEB-564973C25CB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74751" y="6272815"/>
            <a:ext cx="778907" cy="303178"/>
          </a:xfrm>
          <a:prstGeom prst="rect">
            <a:avLst/>
          </a:prstGeom>
        </p:spPr>
      </p:pic>
      <p:pic>
        <p:nvPicPr>
          <p:cNvPr id="6" name="Logo MZ CR">
            <a:extLst>
              <a:ext uri="{FF2B5EF4-FFF2-40B4-BE49-F238E27FC236}">
                <a16:creationId xmlns:a16="http://schemas.microsoft.com/office/drawing/2014/main" id="{0A674D63-7E08-40FA-BBE8-52A456EE3278}"/>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9168609" y="6593923"/>
            <a:ext cx="2303581" cy="198318"/>
          </a:xfrm>
          <a:prstGeom prst="rect">
            <a:avLst/>
          </a:prstGeom>
        </p:spPr>
      </p:pic>
      <p:pic>
        <p:nvPicPr>
          <p:cNvPr id="9" name="Logo UZIS">
            <a:extLst>
              <a:ext uri="{FF2B5EF4-FFF2-40B4-BE49-F238E27FC236}">
                <a16:creationId xmlns:a16="http://schemas.microsoft.com/office/drawing/2014/main" id="{14527FAE-EF2D-4E64-BD3F-E8E8C7BCC2F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55505" y="6508808"/>
            <a:ext cx="503419" cy="330529"/>
          </a:xfrm>
          <a:prstGeom prst="rect">
            <a:avLst/>
          </a:prstGeom>
        </p:spPr>
      </p:pic>
      <p:cxnSp>
        <p:nvCxnSpPr>
          <p:cNvPr id="4" name="Přímá spojnice 3"/>
          <p:cNvCxnSpPr/>
          <p:nvPr userDrawn="1"/>
        </p:nvCxnSpPr>
        <p:spPr>
          <a:xfrm>
            <a:off x="1326763" y="6460191"/>
            <a:ext cx="10332000" cy="7961"/>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15" name="Obdélník 14"/>
          <p:cNvSpPr/>
          <p:nvPr userDrawn="1"/>
        </p:nvSpPr>
        <p:spPr>
          <a:xfrm>
            <a:off x="922421" y="6549098"/>
            <a:ext cx="8225628" cy="276999"/>
          </a:xfrm>
          <a:prstGeom prst="rect">
            <a:avLst/>
          </a:prstGeom>
        </p:spPr>
        <p:txBody>
          <a:bodyPr wrap="square">
            <a:spAutoFit/>
          </a:bodyPr>
          <a:lstStyle/>
          <a:p>
            <a:pPr algn="ctr"/>
            <a:r>
              <a:rPr lang="cs-CZ" sz="1200" b="1" i="0" dirty="0">
                <a:solidFill>
                  <a:schemeClr val="accent5">
                    <a:lumMod val="50000"/>
                  </a:schemeClr>
                </a:solidFill>
              </a:rPr>
              <a:t>Strategický rámec rozvoje péče o zdraví v České republice do roku 2030: analytická studie pro regiony ČR</a:t>
            </a:r>
            <a:endParaRPr lang="en-US" sz="1200" b="1" i="0" dirty="0">
              <a:solidFill>
                <a:schemeClr val="accent5">
                  <a:lumMod val="50000"/>
                </a:schemeClr>
              </a:solidFill>
            </a:endParaRPr>
          </a:p>
        </p:txBody>
      </p:sp>
      <p:pic>
        <p:nvPicPr>
          <p:cNvPr id="3" name="Obrázek 2" descr="Obsah obrázku černá, tma&#10;&#10;Popis byl vytvořen automaticky">
            <a:extLst>
              <a:ext uri="{FF2B5EF4-FFF2-40B4-BE49-F238E27FC236}">
                <a16:creationId xmlns:a16="http://schemas.microsoft.com/office/drawing/2014/main" id="{9BB68689-9A05-18B4-BD49-3338625589F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788191" y="191436"/>
            <a:ext cx="1230955" cy="498894"/>
          </a:xfrm>
          <a:prstGeom prst="rect">
            <a:avLst/>
          </a:prstGeom>
        </p:spPr>
      </p:pic>
    </p:spTree>
    <p:extLst>
      <p:ext uri="{BB962C8B-B14F-4D97-AF65-F5344CB8AC3E}">
        <p14:creationId xmlns:p14="http://schemas.microsoft.com/office/powerpoint/2010/main" val="767878596"/>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25_Nadpis a obsah">
    <p:spTree>
      <p:nvGrpSpPr>
        <p:cNvPr id="1" name=""/>
        <p:cNvGrpSpPr/>
        <p:nvPr/>
      </p:nvGrpSpPr>
      <p:grpSpPr>
        <a:xfrm>
          <a:off x="0" y="0"/>
          <a:ext cx="0" cy="0"/>
          <a:chOff x="0" y="0"/>
          <a:chExt cx="0" cy="0"/>
        </a:xfrm>
      </p:grpSpPr>
      <p:sp>
        <p:nvSpPr>
          <p:cNvPr id="7" name="Volný tvar 17">
            <a:extLst>
              <a:ext uri="{FF2B5EF4-FFF2-40B4-BE49-F238E27FC236}">
                <a16:creationId xmlns:a16="http://schemas.microsoft.com/office/drawing/2014/main" id="{C6950E5D-066F-4F9D-8148-1C9FAED80D40}"/>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14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 name="Volný tvar 19">
            <a:extLst>
              <a:ext uri="{FF2B5EF4-FFF2-40B4-BE49-F238E27FC236}">
                <a16:creationId xmlns:a16="http://schemas.microsoft.com/office/drawing/2014/main" id="{7E089960-77FA-4589-B1F3-D16FE0681675}"/>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Nadpis">
            <a:extLst>
              <a:ext uri="{FF2B5EF4-FFF2-40B4-BE49-F238E27FC236}">
                <a16:creationId xmlns:a16="http://schemas.microsoft.com/office/drawing/2014/main" id="{FC05729B-E1CF-45CD-8144-1D976BC649B4}"/>
              </a:ext>
            </a:extLst>
          </p:cNvPr>
          <p:cNvSpPr>
            <a:spLocks noGrp="1"/>
          </p:cNvSpPr>
          <p:nvPr>
            <p:ph type="title"/>
          </p:nvPr>
        </p:nvSpPr>
        <p:spPr>
          <a:xfrm>
            <a:off x="272591" y="160258"/>
            <a:ext cx="10515600" cy="538364"/>
          </a:xfrm>
        </p:spPr>
        <p:txBody>
          <a:bodyPr anchor="t">
            <a:noAutofit/>
          </a:bodyPr>
          <a:lstStyle>
            <a:lvl1pPr>
              <a:defRPr lang="cs-CZ" sz="2600" b="1" kern="1200" dirty="0" smtClean="0">
                <a:solidFill>
                  <a:srgbClr val="D71440"/>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cs-CZ" dirty="0"/>
              <a:t>Kliknutím lze upravit styl.</a:t>
            </a:r>
          </a:p>
        </p:txBody>
      </p:sp>
      <p:pic>
        <p:nvPicPr>
          <p:cNvPr id="5" name="Logo Zdravi 2030" descr="Obsah obrázku objekt&#10;&#10;Popis byl vytvořen automaticky">
            <a:extLst>
              <a:ext uri="{FF2B5EF4-FFF2-40B4-BE49-F238E27FC236}">
                <a16:creationId xmlns:a16="http://schemas.microsoft.com/office/drawing/2014/main" id="{347605E1-604F-4661-8EEB-564973C25CB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74751" y="6272815"/>
            <a:ext cx="778907" cy="303178"/>
          </a:xfrm>
          <a:prstGeom prst="rect">
            <a:avLst/>
          </a:prstGeom>
        </p:spPr>
      </p:pic>
      <p:pic>
        <p:nvPicPr>
          <p:cNvPr id="6" name="Logo MZ CR">
            <a:extLst>
              <a:ext uri="{FF2B5EF4-FFF2-40B4-BE49-F238E27FC236}">
                <a16:creationId xmlns:a16="http://schemas.microsoft.com/office/drawing/2014/main" id="{0A674D63-7E08-40FA-BBE8-52A456EE3278}"/>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9168609" y="6593923"/>
            <a:ext cx="2303581" cy="198318"/>
          </a:xfrm>
          <a:prstGeom prst="rect">
            <a:avLst/>
          </a:prstGeom>
        </p:spPr>
      </p:pic>
      <p:pic>
        <p:nvPicPr>
          <p:cNvPr id="9" name="Logo UZIS">
            <a:extLst>
              <a:ext uri="{FF2B5EF4-FFF2-40B4-BE49-F238E27FC236}">
                <a16:creationId xmlns:a16="http://schemas.microsoft.com/office/drawing/2014/main" id="{14527FAE-EF2D-4E64-BD3F-E8E8C7BCC2F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55505" y="6508808"/>
            <a:ext cx="503419" cy="330529"/>
          </a:xfrm>
          <a:prstGeom prst="rect">
            <a:avLst/>
          </a:prstGeom>
        </p:spPr>
      </p:pic>
      <p:cxnSp>
        <p:nvCxnSpPr>
          <p:cNvPr id="4" name="Přímá spojnice 3"/>
          <p:cNvCxnSpPr/>
          <p:nvPr userDrawn="1"/>
        </p:nvCxnSpPr>
        <p:spPr>
          <a:xfrm>
            <a:off x="1326763" y="6460191"/>
            <a:ext cx="10332000" cy="7961"/>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15" name="Obdélník 14"/>
          <p:cNvSpPr/>
          <p:nvPr userDrawn="1"/>
        </p:nvSpPr>
        <p:spPr>
          <a:xfrm>
            <a:off x="922421" y="6549098"/>
            <a:ext cx="8225628" cy="276999"/>
          </a:xfrm>
          <a:prstGeom prst="rect">
            <a:avLst/>
          </a:prstGeom>
        </p:spPr>
        <p:txBody>
          <a:bodyPr wrap="square">
            <a:spAutoFit/>
          </a:bodyPr>
          <a:lstStyle/>
          <a:p>
            <a:pPr algn="ctr"/>
            <a:r>
              <a:rPr lang="cs-CZ" sz="1200" b="1" i="0" dirty="0">
                <a:solidFill>
                  <a:schemeClr val="accent5">
                    <a:lumMod val="50000"/>
                  </a:schemeClr>
                </a:solidFill>
              </a:rPr>
              <a:t>Strategický rámec rozvoje péče o zdraví v České republice do roku 2030: analytická studie pro regiony ČR</a:t>
            </a:r>
            <a:endParaRPr lang="en-US" sz="1200" b="1" i="0" dirty="0">
              <a:solidFill>
                <a:schemeClr val="accent5">
                  <a:lumMod val="50000"/>
                </a:schemeClr>
              </a:solidFill>
            </a:endParaRPr>
          </a:p>
        </p:txBody>
      </p:sp>
    </p:spTree>
    <p:extLst>
      <p:ext uri="{BB962C8B-B14F-4D97-AF65-F5344CB8AC3E}">
        <p14:creationId xmlns:p14="http://schemas.microsoft.com/office/powerpoint/2010/main" val="246009631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26_Nadpis a obsah">
    <p:spTree>
      <p:nvGrpSpPr>
        <p:cNvPr id="1" name=""/>
        <p:cNvGrpSpPr/>
        <p:nvPr/>
      </p:nvGrpSpPr>
      <p:grpSpPr>
        <a:xfrm>
          <a:off x="0" y="0"/>
          <a:ext cx="0" cy="0"/>
          <a:chOff x="0" y="0"/>
          <a:chExt cx="0" cy="0"/>
        </a:xfrm>
      </p:grpSpPr>
      <p:sp>
        <p:nvSpPr>
          <p:cNvPr id="7" name="Volný tvar 17">
            <a:extLst>
              <a:ext uri="{FF2B5EF4-FFF2-40B4-BE49-F238E27FC236}">
                <a16:creationId xmlns:a16="http://schemas.microsoft.com/office/drawing/2014/main" id="{C6950E5D-066F-4F9D-8148-1C9FAED80D40}"/>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14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 name="Volný tvar 19">
            <a:extLst>
              <a:ext uri="{FF2B5EF4-FFF2-40B4-BE49-F238E27FC236}">
                <a16:creationId xmlns:a16="http://schemas.microsoft.com/office/drawing/2014/main" id="{7E089960-77FA-4589-B1F3-D16FE0681675}"/>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Nadpis">
            <a:extLst>
              <a:ext uri="{FF2B5EF4-FFF2-40B4-BE49-F238E27FC236}">
                <a16:creationId xmlns:a16="http://schemas.microsoft.com/office/drawing/2014/main" id="{FC05729B-E1CF-45CD-8144-1D976BC649B4}"/>
              </a:ext>
            </a:extLst>
          </p:cNvPr>
          <p:cNvSpPr>
            <a:spLocks noGrp="1"/>
          </p:cNvSpPr>
          <p:nvPr>
            <p:ph type="title"/>
          </p:nvPr>
        </p:nvSpPr>
        <p:spPr>
          <a:xfrm>
            <a:off x="272591" y="160258"/>
            <a:ext cx="10515600" cy="538364"/>
          </a:xfrm>
        </p:spPr>
        <p:txBody>
          <a:bodyPr anchor="t">
            <a:noAutofit/>
          </a:bodyPr>
          <a:lstStyle>
            <a:lvl1pPr>
              <a:defRPr lang="cs-CZ" sz="2600" b="1" kern="1200" dirty="0" smtClean="0">
                <a:solidFill>
                  <a:srgbClr val="D71440"/>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cs-CZ" dirty="0"/>
              <a:t>Kliknutím lze upravit styl.</a:t>
            </a:r>
          </a:p>
        </p:txBody>
      </p:sp>
      <p:pic>
        <p:nvPicPr>
          <p:cNvPr id="6" name="Obrázek 9">
            <a:extLst>
              <a:ext uri="{FF2B5EF4-FFF2-40B4-BE49-F238E27FC236}">
                <a16:creationId xmlns:a16="http://schemas.microsoft.com/office/drawing/2014/main" id="{11B1B157-DCCE-32E9-839F-010705E6952C}"/>
              </a:ext>
            </a:extLst>
          </p:cNvPr>
          <p:cNvPicPr>
            <a:picLocks noChangeAspect="1"/>
          </p:cNvPicPr>
          <p:nvPr userDrawn="1"/>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21787" y="253404"/>
            <a:ext cx="1470213" cy="352072"/>
          </a:xfrm>
          <a:prstGeom prst="rect">
            <a:avLst/>
          </a:prstGeom>
        </p:spPr>
      </p:pic>
    </p:spTree>
    <p:extLst>
      <p:ext uri="{BB962C8B-B14F-4D97-AF65-F5344CB8AC3E}">
        <p14:creationId xmlns:p14="http://schemas.microsoft.com/office/powerpoint/2010/main" val="378552097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8_Nadpis a obsah">
    <p:spTree>
      <p:nvGrpSpPr>
        <p:cNvPr id="1" name=""/>
        <p:cNvGrpSpPr/>
        <p:nvPr/>
      </p:nvGrpSpPr>
      <p:grpSpPr>
        <a:xfrm>
          <a:off x="0" y="0"/>
          <a:ext cx="0" cy="0"/>
          <a:chOff x="0" y="0"/>
          <a:chExt cx="0" cy="0"/>
        </a:xfrm>
      </p:grpSpPr>
      <p:sp>
        <p:nvSpPr>
          <p:cNvPr id="7" name="Volný tvar 17">
            <a:extLst>
              <a:ext uri="{FF2B5EF4-FFF2-40B4-BE49-F238E27FC236}">
                <a16:creationId xmlns:a16="http://schemas.microsoft.com/office/drawing/2014/main" id="{C6950E5D-066F-4F9D-8148-1C9FAED80D40}"/>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14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 name="Volný tvar 19">
            <a:extLst>
              <a:ext uri="{FF2B5EF4-FFF2-40B4-BE49-F238E27FC236}">
                <a16:creationId xmlns:a16="http://schemas.microsoft.com/office/drawing/2014/main" id="{7E089960-77FA-4589-B1F3-D16FE0681675}"/>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Nadpis">
            <a:extLst>
              <a:ext uri="{FF2B5EF4-FFF2-40B4-BE49-F238E27FC236}">
                <a16:creationId xmlns:a16="http://schemas.microsoft.com/office/drawing/2014/main" id="{FC05729B-E1CF-45CD-8144-1D976BC649B4}"/>
              </a:ext>
            </a:extLst>
          </p:cNvPr>
          <p:cNvSpPr>
            <a:spLocks noGrp="1"/>
          </p:cNvSpPr>
          <p:nvPr>
            <p:ph type="title"/>
          </p:nvPr>
        </p:nvSpPr>
        <p:spPr>
          <a:xfrm>
            <a:off x="272591" y="160258"/>
            <a:ext cx="10515600" cy="538364"/>
          </a:xfrm>
        </p:spPr>
        <p:txBody>
          <a:bodyPr anchor="t">
            <a:normAutofit/>
          </a:bodyPr>
          <a:lstStyle>
            <a:lvl1pPr>
              <a:defRPr lang="cs-CZ" sz="2600" b="1" kern="1200" dirty="0" smtClean="0">
                <a:solidFill>
                  <a:srgbClr val="D71440"/>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cs-CZ" dirty="0"/>
              <a:t>Kliknutím lze upravit styl.</a:t>
            </a:r>
          </a:p>
        </p:txBody>
      </p:sp>
    </p:spTree>
    <p:extLst>
      <p:ext uri="{BB962C8B-B14F-4D97-AF65-F5344CB8AC3E}">
        <p14:creationId xmlns:p14="http://schemas.microsoft.com/office/powerpoint/2010/main" val="1422124692"/>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7_Nadpis a obsah">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609600" y="980729"/>
            <a:ext cx="10972800" cy="4824537"/>
          </a:xfrm>
        </p:spPr>
        <p:txBody>
          <a:bodyPr/>
          <a:lstStyle>
            <a:lvl1pPr>
              <a:defRPr b="1">
                <a:solidFill>
                  <a:schemeClr val="tx2"/>
                </a:solidFill>
              </a:defRPr>
            </a:lvl1pPr>
            <a:lvl2pPr>
              <a:defRPr>
                <a:solidFill>
                  <a:schemeClr val="tx1"/>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cs-CZ" dirty="0"/>
              <a:t>Kliknutím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7" name="Nadpis 1"/>
          <p:cNvSpPr>
            <a:spLocks noGrp="1"/>
          </p:cNvSpPr>
          <p:nvPr>
            <p:ph type="title" hasCustomPrompt="1"/>
          </p:nvPr>
        </p:nvSpPr>
        <p:spPr>
          <a:xfrm>
            <a:off x="623392" y="260648"/>
            <a:ext cx="10945216" cy="648072"/>
          </a:xfrm>
          <a:prstGeom prst="rect">
            <a:avLst/>
          </a:prstGeom>
        </p:spPr>
        <p:txBody>
          <a:bodyPr anchor="ctr"/>
          <a:lstStyle>
            <a:lvl1pPr algn="l">
              <a:defRPr sz="3200" b="1">
                <a:solidFill>
                  <a:schemeClr val="accent2"/>
                </a:solidFill>
              </a:defRPr>
            </a:lvl1pPr>
          </a:lstStyle>
          <a:p>
            <a:r>
              <a:rPr lang="cs-CZ" dirty="0"/>
              <a:t>KLIKNUTÍM LZE UPRAVIT STYL.</a:t>
            </a:r>
          </a:p>
        </p:txBody>
      </p:sp>
      <p:sp>
        <p:nvSpPr>
          <p:cNvPr id="8" name="Zástupný symbol pro datum 3"/>
          <p:cNvSpPr>
            <a:spLocks noGrp="1"/>
          </p:cNvSpPr>
          <p:nvPr>
            <p:ph type="dt" sz="half" idx="2"/>
          </p:nvPr>
        </p:nvSpPr>
        <p:spPr>
          <a:xfrm>
            <a:off x="482985" y="6070626"/>
            <a:ext cx="1200000" cy="203079"/>
          </a:xfrm>
          <a:prstGeom prst="rect">
            <a:avLst/>
          </a:prstGeom>
        </p:spPr>
        <p:txBody>
          <a:bodyPr anchor="ctr"/>
          <a:lstStyle>
            <a:lvl1pPr>
              <a:defRPr sz="1050"/>
            </a:lvl1pPr>
          </a:lstStyle>
          <a:p>
            <a:fld id="{E4EC567F-E7DA-47BB-AEB1-9930A46F27B5}" type="datetimeFigureOut">
              <a:rPr lang="cs-CZ" smtClean="0"/>
              <a:pPr/>
              <a:t>15.08.2025</a:t>
            </a:fld>
            <a:endParaRPr lang="cs-CZ" dirty="0"/>
          </a:p>
        </p:txBody>
      </p:sp>
      <p:sp>
        <p:nvSpPr>
          <p:cNvPr id="12" name="Zástupný symbol pro zápatí 4"/>
          <p:cNvSpPr>
            <a:spLocks noGrp="1"/>
          </p:cNvSpPr>
          <p:nvPr>
            <p:ph type="ftr" sz="quarter" idx="3"/>
          </p:nvPr>
        </p:nvSpPr>
        <p:spPr>
          <a:xfrm>
            <a:off x="1843915" y="6068291"/>
            <a:ext cx="8403411" cy="193324"/>
          </a:xfrm>
          <a:prstGeom prst="rect">
            <a:avLst/>
          </a:prstGeom>
        </p:spPr>
        <p:txBody>
          <a:bodyPr anchor="ctr"/>
          <a:lstStyle>
            <a:lvl1pPr algn="ctr">
              <a:defRPr sz="1050"/>
            </a:lvl1pPr>
          </a:lstStyle>
          <a:p>
            <a:endParaRPr lang="cs-CZ" dirty="0"/>
          </a:p>
        </p:txBody>
      </p:sp>
      <p:sp>
        <p:nvSpPr>
          <p:cNvPr id="13" name="Zástupný symbol pro číslo snímku 5"/>
          <p:cNvSpPr>
            <a:spLocks noGrp="1"/>
          </p:cNvSpPr>
          <p:nvPr>
            <p:ph type="sldNum" sz="quarter" idx="4"/>
          </p:nvPr>
        </p:nvSpPr>
        <p:spPr>
          <a:xfrm>
            <a:off x="10408541" y="6065805"/>
            <a:ext cx="1200000" cy="211101"/>
          </a:xfrm>
          <a:prstGeom prst="rect">
            <a:avLst/>
          </a:prstGeom>
        </p:spPr>
        <p:txBody>
          <a:bodyPr anchor="ctr"/>
          <a:lstStyle>
            <a:lvl1pPr algn="r">
              <a:defRPr sz="1050"/>
            </a:lvl1pPr>
          </a:lstStyle>
          <a:p>
            <a:fld id="{84C9401D-42AF-4231-A83B-9F6747628248}" type="slidenum">
              <a:rPr lang="cs-CZ" smtClean="0"/>
              <a:pPr/>
              <a:t>‹#›</a:t>
            </a:fld>
            <a:endParaRPr lang="cs-CZ" dirty="0"/>
          </a:p>
        </p:txBody>
      </p:sp>
    </p:spTree>
    <p:extLst>
      <p:ext uri="{BB962C8B-B14F-4D97-AF65-F5344CB8AC3E}">
        <p14:creationId xmlns:p14="http://schemas.microsoft.com/office/powerpoint/2010/main" val="2544939328"/>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Pouze nadpis">
    <p:spTree>
      <p:nvGrpSpPr>
        <p:cNvPr id="1" name=""/>
        <p:cNvGrpSpPr/>
        <p:nvPr/>
      </p:nvGrpSpPr>
      <p:grpSpPr>
        <a:xfrm>
          <a:off x="0" y="0"/>
          <a:ext cx="0" cy="0"/>
          <a:chOff x="0" y="0"/>
          <a:chExt cx="0" cy="0"/>
        </a:xfrm>
      </p:grpSpPr>
      <p:sp>
        <p:nvSpPr>
          <p:cNvPr id="7" name="Nadpis 1"/>
          <p:cNvSpPr>
            <a:spLocks noGrp="1"/>
          </p:cNvSpPr>
          <p:nvPr>
            <p:ph type="title" hasCustomPrompt="1"/>
          </p:nvPr>
        </p:nvSpPr>
        <p:spPr>
          <a:xfrm>
            <a:off x="623392" y="188640"/>
            <a:ext cx="10945216" cy="648072"/>
          </a:xfrm>
          <a:prstGeom prst="rect">
            <a:avLst/>
          </a:prstGeom>
        </p:spPr>
        <p:txBody>
          <a:bodyPr anchor="t"/>
          <a:lstStyle>
            <a:lvl1pPr algn="l">
              <a:defRPr sz="2000" b="1">
                <a:solidFill>
                  <a:schemeClr val="accent2"/>
                </a:solidFill>
              </a:defRPr>
            </a:lvl1pPr>
          </a:lstStyle>
          <a:p>
            <a:r>
              <a:rPr lang="cs-CZ" dirty="0"/>
              <a:t>KLIKNUTÍM LZE UPRAVIT STYL.</a:t>
            </a:r>
          </a:p>
        </p:txBody>
      </p:sp>
      <p:sp>
        <p:nvSpPr>
          <p:cNvPr id="10" name="Zástupný symbol pro datum 3"/>
          <p:cNvSpPr>
            <a:spLocks noGrp="1"/>
          </p:cNvSpPr>
          <p:nvPr>
            <p:ph type="dt" sz="half" idx="2"/>
          </p:nvPr>
        </p:nvSpPr>
        <p:spPr>
          <a:xfrm>
            <a:off x="482985" y="6070626"/>
            <a:ext cx="1200000" cy="203079"/>
          </a:xfrm>
          <a:prstGeom prst="rect">
            <a:avLst/>
          </a:prstGeom>
        </p:spPr>
        <p:txBody>
          <a:bodyPr anchor="ctr"/>
          <a:lstStyle>
            <a:lvl1pPr>
              <a:defRPr sz="1050"/>
            </a:lvl1pPr>
          </a:lstStyle>
          <a:p>
            <a:fld id="{E4EC567F-E7DA-47BB-AEB1-9930A46F27B5}" type="datetimeFigureOut">
              <a:rPr lang="cs-CZ" smtClean="0"/>
              <a:pPr/>
              <a:t>15.08.2025</a:t>
            </a:fld>
            <a:endParaRPr lang="cs-CZ" dirty="0"/>
          </a:p>
        </p:txBody>
      </p:sp>
      <p:sp>
        <p:nvSpPr>
          <p:cNvPr id="11" name="Zástupný symbol pro zápatí 4"/>
          <p:cNvSpPr>
            <a:spLocks noGrp="1"/>
          </p:cNvSpPr>
          <p:nvPr>
            <p:ph type="ftr" sz="quarter" idx="3"/>
          </p:nvPr>
        </p:nvSpPr>
        <p:spPr>
          <a:xfrm>
            <a:off x="1843915" y="6068291"/>
            <a:ext cx="8403411" cy="193324"/>
          </a:xfrm>
          <a:prstGeom prst="rect">
            <a:avLst/>
          </a:prstGeom>
        </p:spPr>
        <p:txBody>
          <a:bodyPr anchor="ctr"/>
          <a:lstStyle>
            <a:lvl1pPr algn="ctr">
              <a:defRPr sz="1050"/>
            </a:lvl1pPr>
          </a:lstStyle>
          <a:p>
            <a:endParaRPr lang="cs-CZ" dirty="0"/>
          </a:p>
        </p:txBody>
      </p:sp>
      <p:sp>
        <p:nvSpPr>
          <p:cNvPr id="12" name="Zástupný symbol pro číslo snímku 5"/>
          <p:cNvSpPr>
            <a:spLocks noGrp="1"/>
          </p:cNvSpPr>
          <p:nvPr>
            <p:ph type="sldNum" sz="quarter" idx="4"/>
          </p:nvPr>
        </p:nvSpPr>
        <p:spPr>
          <a:xfrm>
            <a:off x="10408541" y="6065805"/>
            <a:ext cx="1200000" cy="211101"/>
          </a:xfrm>
          <a:prstGeom prst="rect">
            <a:avLst/>
          </a:prstGeom>
        </p:spPr>
        <p:txBody>
          <a:bodyPr anchor="ctr"/>
          <a:lstStyle>
            <a:lvl1pPr algn="r">
              <a:defRPr sz="1050"/>
            </a:lvl1pPr>
          </a:lstStyle>
          <a:p>
            <a:fld id="{84C9401D-42AF-4231-A83B-9F6747628248}" type="slidenum">
              <a:rPr lang="cs-CZ" smtClean="0"/>
              <a:pPr/>
              <a:t>‹#›</a:t>
            </a:fld>
            <a:endParaRPr lang="cs-CZ" dirty="0"/>
          </a:p>
        </p:txBody>
      </p:sp>
      <p:sp>
        <p:nvSpPr>
          <p:cNvPr id="2" name="Obdélník 1"/>
          <p:cNvSpPr/>
          <p:nvPr userDrawn="1"/>
        </p:nvSpPr>
        <p:spPr>
          <a:xfrm>
            <a:off x="4699462" y="6450677"/>
            <a:ext cx="1995055" cy="2992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1800"/>
          </a:p>
        </p:txBody>
      </p:sp>
    </p:spTree>
    <p:extLst>
      <p:ext uri="{BB962C8B-B14F-4D97-AF65-F5344CB8AC3E}">
        <p14:creationId xmlns:p14="http://schemas.microsoft.com/office/powerpoint/2010/main" val="355821924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21_Nadpis a obsah">
    <p:spTree>
      <p:nvGrpSpPr>
        <p:cNvPr id="1" name=""/>
        <p:cNvGrpSpPr/>
        <p:nvPr/>
      </p:nvGrpSpPr>
      <p:grpSpPr>
        <a:xfrm>
          <a:off x="0" y="0"/>
          <a:ext cx="0" cy="0"/>
          <a:chOff x="0" y="0"/>
          <a:chExt cx="0" cy="0"/>
        </a:xfrm>
      </p:grpSpPr>
      <p:sp>
        <p:nvSpPr>
          <p:cNvPr id="7" name="Volný tvar 17">
            <a:extLst>
              <a:ext uri="{FF2B5EF4-FFF2-40B4-BE49-F238E27FC236}">
                <a16:creationId xmlns:a16="http://schemas.microsoft.com/office/drawing/2014/main" id="{C6950E5D-066F-4F9D-8148-1C9FAED80D40}"/>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14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 name="Volný tvar 19">
            <a:extLst>
              <a:ext uri="{FF2B5EF4-FFF2-40B4-BE49-F238E27FC236}">
                <a16:creationId xmlns:a16="http://schemas.microsoft.com/office/drawing/2014/main" id="{7E089960-77FA-4589-B1F3-D16FE0681675}"/>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Nadpis">
            <a:extLst>
              <a:ext uri="{FF2B5EF4-FFF2-40B4-BE49-F238E27FC236}">
                <a16:creationId xmlns:a16="http://schemas.microsoft.com/office/drawing/2014/main" id="{FC05729B-E1CF-45CD-8144-1D976BC649B4}"/>
              </a:ext>
            </a:extLst>
          </p:cNvPr>
          <p:cNvSpPr>
            <a:spLocks noGrp="1"/>
          </p:cNvSpPr>
          <p:nvPr>
            <p:ph type="title"/>
          </p:nvPr>
        </p:nvSpPr>
        <p:spPr>
          <a:xfrm>
            <a:off x="272591" y="160258"/>
            <a:ext cx="10515600" cy="538364"/>
          </a:xfrm>
        </p:spPr>
        <p:txBody>
          <a:bodyPr anchor="t">
            <a:noAutofit/>
          </a:bodyPr>
          <a:lstStyle>
            <a:lvl1pPr>
              <a:defRPr lang="cs-CZ" sz="2600" b="1" kern="1200" dirty="0" smtClean="0">
                <a:solidFill>
                  <a:srgbClr val="D71440"/>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cs-CZ" dirty="0"/>
              <a:t>Kliknutím lze upravit styl.</a:t>
            </a:r>
          </a:p>
        </p:txBody>
      </p:sp>
      <p:pic>
        <p:nvPicPr>
          <p:cNvPr id="5" name="Logo Zdravi 2030" descr="Obsah obrázku objekt&#10;&#10;Popis byl vytvořen automaticky">
            <a:extLst>
              <a:ext uri="{FF2B5EF4-FFF2-40B4-BE49-F238E27FC236}">
                <a16:creationId xmlns:a16="http://schemas.microsoft.com/office/drawing/2014/main" id="{347605E1-604F-4661-8EEB-564973C25CB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74751" y="6272815"/>
            <a:ext cx="778907" cy="303178"/>
          </a:xfrm>
          <a:prstGeom prst="rect">
            <a:avLst/>
          </a:prstGeom>
        </p:spPr>
      </p:pic>
      <p:pic>
        <p:nvPicPr>
          <p:cNvPr id="6" name="Logo MZ CR">
            <a:extLst>
              <a:ext uri="{FF2B5EF4-FFF2-40B4-BE49-F238E27FC236}">
                <a16:creationId xmlns:a16="http://schemas.microsoft.com/office/drawing/2014/main" id="{0A674D63-7E08-40FA-BBE8-52A456EE3278}"/>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9168609" y="6593923"/>
            <a:ext cx="2303581" cy="198318"/>
          </a:xfrm>
          <a:prstGeom prst="rect">
            <a:avLst/>
          </a:prstGeom>
        </p:spPr>
      </p:pic>
      <p:pic>
        <p:nvPicPr>
          <p:cNvPr id="9" name="Logo UZIS">
            <a:extLst>
              <a:ext uri="{FF2B5EF4-FFF2-40B4-BE49-F238E27FC236}">
                <a16:creationId xmlns:a16="http://schemas.microsoft.com/office/drawing/2014/main" id="{14527FAE-EF2D-4E64-BD3F-E8E8C7BCC2F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55505" y="6508808"/>
            <a:ext cx="503419" cy="330529"/>
          </a:xfrm>
          <a:prstGeom prst="rect">
            <a:avLst/>
          </a:prstGeom>
        </p:spPr>
      </p:pic>
      <p:cxnSp>
        <p:nvCxnSpPr>
          <p:cNvPr id="4" name="Přímá spojnice 3"/>
          <p:cNvCxnSpPr/>
          <p:nvPr userDrawn="1"/>
        </p:nvCxnSpPr>
        <p:spPr>
          <a:xfrm>
            <a:off x="1326763" y="6460191"/>
            <a:ext cx="10332000" cy="7961"/>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15" name="Obdélník 14"/>
          <p:cNvSpPr/>
          <p:nvPr userDrawn="1"/>
        </p:nvSpPr>
        <p:spPr>
          <a:xfrm>
            <a:off x="922421" y="6549098"/>
            <a:ext cx="8225628" cy="276999"/>
          </a:xfrm>
          <a:prstGeom prst="rect">
            <a:avLst/>
          </a:prstGeom>
        </p:spPr>
        <p:txBody>
          <a:bodyPr wrap="square">
            <a:spAutoFit/>
          </a:bodyPr>
          <a:lstStyle/>
          <a:p>
            <a:pPr algn="ctr"/>
            <a:r>
              <a:rPr lang="cs-CZ" sz="1200" b="1" i="0" dirty="0">
                <a:solidFill>
                  <a:schemeClr val="accent5">
                    <a:lumMod val="50000"/>
                  </a:schemeClr>
                </a:solidFill>
              </a:rPr>
              <a:t>Strategický rámec rozvoje péče o zdraví v České republice do roku 2030: analytická studie</a:t>
            </a:r>
            <a:endParaRPr lang="en-US" sz="1200" b="1" i="0" dirty="0">
              <a:solidFill>
                <a:schemeClr val="accent5">
                  <a:lumMod val="50000"/>
                </a:schemeClr>
              </a:solidFill>
            </a:endParaRPr>
          </a:p>
        </p:txBody>
      </p:sp>
    </p:spTree>
    <p:extLst>
      <p:ext uri="{BB962C8B-B14F-4D97-AF65-F5344CB8AC3E}">
        <p14:creationId xmlns:p14="http://schemas.microsoft.com/office/powerpoint/2010/main" val="2375939123"/>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22_Nadpis a obsah">
    <p:spTree>
      <p:nvGrpSpPr>
        <p:cNvPr id="1" name=""/>
        <p:cNvGrpSpPr/>
        <p:nvPr/>
      </p:nvGrpSpPr>
      <p:grpSpPr>
        <a:xfrm>
          <a:off x="0" y="0"/>
          <a:ext cx="0" cy="0"/>
          <a:chOff x="0" y="0"/>
          <a:chExt cx="0" cy="0"/>
        </a:xfrm>
      </p:grpSpPr>
      <p:sp>
        <p:nvSpPr>
          <p:cNvPr id="7" name="Volný tvar 17">
            <a:extLst>
              <a:ext uri="{FF2B5EF4-FFF2-40B4-BE49-F238E27FC236}">
                <a16:creationId xmlns:a16="http://schemas.microsoft.com/office/drawing/2014/main" id="{C6950E5D-066F-4F9D-8148-1C9FAED80D40}"/>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14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 name="Volný tvar 19">
            <a:extLst>
              <a:ext uri="{FF2B5EF4-FFF2-40B4-BE49-F238E27FC236}">
                <a16:creationId xmlns:a16="http://schemas.microsoft.com/office/drawing/2014/main" id="{7E089960-77FA-4589-B1F3-D16FE0681675}"/>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Nadpis">
            <a:extLst>
              <a:ext uri="{FF2B5EF4-FFF2-40B4-BE49-F238E27FC236}">
                <a16:creationId xmlns:a16="http://schemas.microsoft.com/office/drawing/2014/main" id="{FC05729B-E1CF-45CD-8144-1D976BC649B4}"/>
              </a:ext>
            </a:extLst>
          </p:cNvPr>
          <p:cNvSpPr>
            <a:spLocks noGrp="1"/>
          </p:cNvSpPr>
          <p:nvPr>
            <p:ph type="title"/>
          </p:nvPr>
        </p:nvSpPr>
        <p:spPr>
          <a:xfrm>
            <a:off x="272591" y="160258"/>
            <a:ext cx="10515600" cy="538364"/>
          </a:xfrm>
        </p:spPr>
        <p:txBody>
          <a:bodyPr anchor="t">
            <a:noAutofit/>
          </a:bodyPr>
          <a:lstStyle>
            <a:lvl1pPr>
              <a:defRPr lang="cs-CZ" sz="2600" b="1" kern="1200" dirty="0" smtClean="0">
                <a:solidFill>
                  <a:srgbClr val="D71440"/>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cs-CZ" dirty="0"/>
              <a:t>Kliknutím lze upravit styl.</a:t>
            </a:r>
          </a:p>
        </p:txBody>
      </p:sp>
      <p:pic>
        <p:nvPicPr>
          <p:cNvPr id="5" name="Obrázek 4" descr="Obsah obrázku černá, tma&#10;&#10;Popis byl vytvořen automaticky">
            <a:extLst>
              <a:ext uri="{FF2B5EF4-FFF2-40B4-BE49-F238E27FC236}">
                <a16:creationId xmlns:a16="http://schemas.microsoft.com/office/drawing/2014/main" id="{E205350B-7771-0CF5-00D8-7A7E70FCEC1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88191" y="191436"/>
            <a:ext cx="1230955" cy="498894"/>
          </a:xfrm>
          <a:prstGeom prst="rect">
            <a:avLst/>
          </a:prstGeom>
        </p:spPr>
      </p:pic>
    </p:spTree>
    <p:extLst>
      <p:ext uri="{BB962C8B-B14F-4D97-AF65-F5344CB8AC3E}">
        <p14:creationId xmlns:p14="http://schemas.microsoft.com/office/powerpoint/2010/main" val="4259782789"/>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27_Nadpis a obsah">
    <p:spTree>
      <p:nvGrpSpPr>
        <p:cNvPr id="1" name=""/>
        <p:cNvGrpSpPr/>
        <p:nvPr/>
      </p:nvGrpSpPr>
      <p:grpSpPr>
        <a:xfrm>
          <a:off x="0" y="0"/>
          <a:ext cx="0" cy="0"/>
          <a:chOff x="0" y="0"/>
          <a:chExt cx="0" cy="0"/>
        </a:xfrm>
      </p:grpSpPr>
      <p:sp>
        <p:nvSpPr>
          <p:cNvPr id="2" name="Nadpis">
            <a:extLst>
              <a:ext uri="{FF2B5EF4-FFF2-40B4-BE49-F238E27FC236}">
                <a16:creationId xmlns:a16="http://schemas.microsoft.com/office/drawing/2014/main" id="{FC05729B-E1CF-45CD-8144-1D976BC649B4}"/>
              </a:ext>
            </a:extLst>
          </p:cNvPr>
          <p:cNvSpPr>
            <a:spLocks noGrp="1"/>
          </p:cNvSpPr>
          <p:nvPr>
            <p:ph type="title"/>
          </p:nvPr>
        </p:nvSpPr>
        <p:spPr>
          <a:xfrm>
            <a:off x="272591" y="160258"/>
            <a:ext cx="10515600" cy="538364"/>
          </a:xfrm>
        </p:spPr>
        <p:txBody>
          <a:bodyPr anchor="t">
            <a:normAutofit/>
          </a:bodyPr>
          <a:lstStyle>
            <a:lvl1pPr>
              <a:defRPr lang="cs-CZ" sz="2600" b="1" kern="1200" dirty="0" smtClean="0">
                <a:solidFill>
                  <a:srgbClr val="D71440"/>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cs-CZ" dirty="0"/>
              <a:t>Kliknutím lze upravit styl.</a:t>
            </a:r>
          </a:p>
        </p:txBody>
      </p:sp>
    </p:spTree>
    <p:extLst>
      <p:ext uri="{BB962C8B-B14F-4D97-AF65-F5344CB8AC3E}">
        <p14:creationId xmlns:p14="http://schemas.microsoft.com/office/powerpoint/2010/main" val="3888818500"/>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userDrawn="1">
  <p:cSld name="28_Nadpis a obsah">
    <p:spTree>
      <p:nvGrpSpPr>
        <p:cNvPr id="1" name=""/>
        <p:cNvGrpSpPr/>
        <p:nvPr/>
      </p:nvGrpSpPr>
      <p:grpSpPr>
        <a:xfrm>
          <a:off x="0" y="0"/>
          <a:ext cx="0" cy="0"/>
          <a:chOff x="0" y="0"/>
          <a:chExt cx="0" cy="0"/>
        </a:xfrm>
      </p:grpSpPr>
      <p:sp>
        <p:nvSpPr>
          <p:cNvPr id="7" name="Volný tvar 17">
            <a:extLst>
              <a:ext uri="{FF2B5EF4-FFF2-40B4-BE49-F238E27FC236}">
                <a16:creationId xmlns:a16="http://schemas.microsoft.com/office/drawing/2014/main" id="{C6950E5D-066F-4F9D-8148-1C9FAED80D40}"/>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14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 name="Volný tvar 19">
            <a:extLst>
              <a:ext uri="{FF2B5EF4-FFF2-40B4-BE49-F238E27FC236}">
                <a16:creationId xmlns:a16="http://schemas.microsoft.com/office/drawing/2014/main" id="{7E089960-77FA-4589-B1F3-D16FE0681675}"/>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Nadpis">
            <a:extLst>
              <a:ext uri="{FF2B5EF4-FFF2-40B4-BE49-F238E27FC236}">
                <a16:creationId xmlns:a16="http://schemas.microsoft.com/office/drawing/2014/main" id="{FC05729B-E1CF-45CD-8144-1D976BC649B4}"/>
              </a:ext>
            </a:extLst>
          </p:cNvPr>
          <p:cNvSpPr>
            <a:spLocks noGrp="1"/>
          </p:cNvSpPr>
          <p:nvPr>
            <p:ph type="title"/>
          </p:nvPr>
        </p:nvSpPr>
        <p:spPr>
          <a:xfrm>
            <a:off x="272591" y="160258"/>
            <a:ext cx="10515600" cy="538364"/>
          </a:xfrm>
        </p:spPr>
        <p:txBody>
          <a:bodyPr anchor="t">
            <a:normAutofit/>
          </a:bodyPr>
          <a:lstStyle>
            <a:lvl1pPr>
              <a:defRPr lang="cs-CZ" sz="2600" b="1" kern="1200" dirty="0" smtClean="0">
                <a:solidFill>
                  <a:srgbClr val="D71440"/>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cs-CZ" dirty="0"/>
              <a:t>Kliknutím lze upravit styl.</a:t>
            </a:r>
          </a:p>
        </p:txBody>
      </p:sp>
      <p:pic>
        <p:nvPicPr>
          <p:cNvPr id="5" name="Logo Zdravi 2030" descr="Obsah obrázku objekt&#10;&#10;Popis byl vytvořen automaticky">
            <a:extLst>
              <a:ext uri="{FF2B5EF4-FFF2-40B4-BE49-F238E27FC236}">
                <a16:creationId xmlns:a16="http://schemas.microsoft.com/office/drawing/2014/main" id="{347605E1-604F-4661-8EEB-564973C25CB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74751" y="6272815"/>
            <a:ext cx="778907" cy="303178"/>
          </a:xfrm>
          <a:prstGeom prst="rect">
            <a:avLst/>
          </a:prstGeom>
        </p:spPr>
      </p:pic>
      <p:pic>
        <p:nvPicPr>
          <p:cNvPr id="6" name="Logo MZ CR">
            <a:extLst>
              <a:ext uri="{FF2B5EF4-FFF2-40B4-BE49-F238E27FC236}">
                <a16:creationId xmlns:a16="http://schemas.microsoft.com/office/drawing/2014/main" id="{0A674D63-7E08-40FA-BBE8-52A456EE3278}"/>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9168609" y="6593923"/>
            <a:ext cx="2303581" cy="198318"/>
          </a:xfrm>
          <a:prstGeom prst="rect">
            <a:avLst/>
          </a:prstGeom>
        </p:spPr>
      </p:pic>
      <p:pic>
        <p:nvPicPr>
          <p:cNvPr id="9" name="Logo UZIS">
            <a:extLst>
              <a:ext uri="{FF2B5EF4-FFF2-40B4-BE49-F238E27FC236}">
                <a16:creationId xmlns:a16="http://schemas.microsoft.com/office/drawing/2014/main" id="{14527FAE-EF2D-4E64-BD3F-E8E8C7BCC2F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55505" y="6508808"/>
            <a:ext cx="503419" cy="330529"/>
          </a:xfrm>
          <a:prstGeom prst="rect">
            <a:avLst/>
          </a:prstGeom>
        </p:spPr>
      </p:pic>
      <p:cxnSp>
        <p:nvCxnSpPr>
          <p:cNvPr id="4" name="Přímá spojnice 3"/>
          <p:cNvCxnSpPr/>
          <p:nvPr userDrawn="1"/>
        </p:nvCxnSpPr>
        <p:spPr>
          <a:xfrm>
            <a:off x="1326763" y="6460191"/>
            <a:ext cx="10332000" cy="7961"/>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8032230"/>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userDrawn="1">
  <p:cSld name="4_Prázdný">
    <p:spTree>
      <p:nvGrpSpPr>
        <p:cNvPr id="1" name=""/>
        <p:cNvGrpSpPr/>
        <p:nvPr/>
      </p:nvGrpSpPr>
      <p:grpSpPr>
        <a:xfrm>
          <a:off x="0" y="0"/>
          <a:ext cx="0" cy="0"/>
          <a:chOff x="0" y="0"/>
          <a:chExt cx="0" cy="0"/>
        </a:xfrm>
      </p:grpSpPr>
      <p:sp>
        <p:nvSpPr>
          <p:cNvPr id="5" name="Volný tvar 17">
            <a:extLst>
              <a:ext uri="{FF2B5EF4-FFF2-40B4-BE49-F238E27FC236}">
                <a16:creationId xmlns:a16="http://schemas.microsoft.com/office/drawing/2014/main" id="{B42F8AF5-7075-4AC9-A51A-F53562380854}"/>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D6B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6" name="Volný tvar 19">
            <a:extLst>
              <a:ext uri="{FF2B5EF4-FFF2-40B4-BE49-F238E27FC236}">
                <a16:creationId xmlns:a16="http://schemas.microsoft.com/office/drawing/2014/main" id="{88510B0B-2636-4608-8A60-A8C602334907}"/>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15A8C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4" name="Logo Zdravi 2030" descr="Obsah obrázku objekt&#10;&#10;Popis byl vytvořen automaticky">
            <a:extLst>
              <a:ext uri="{FF2B5EF4-FFF2-40B4-BE49-F238E27FC236}">
                <a16:creationId xmlns:a16="http://schemas.microsoft.com/office/drawing/2014/main" id="{E675D763-49E1-452B-AA85-9BB0D08B0E9A}"/>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45232" y="6272815"/>
            <a:ext cx="778907" cy="303178"/>
          </a:xfrm>
          <a:prstGeom prst="rect">
            <a:avLst/>
          </a:prstGeom>
        </p:spPr>
      </p:pic>
      <p:pic>
        <p:nvPicPr>
          <p:cNvPr id="7" name="Logo MZ CR">
            <a:extLst>
              <a:ext uri="{FF2B5EF4-FFF2-40B4-BE49-F238E27FC236}">
                <a16:creationId xmlns:a16="http://schemas.microsoft.com/office/drawing/2014/main" id="{BA20973E-26C0-431A-A232-9510D4B9BD13}"/>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8870776" y="6517857"/>
            <a:ext cx="2303581" cy="198318"/>
          </a:xfrm>
          <a:prstGeom prst="rect">
            <a:avLst/>
          </a:prstGeom>
        </p:spPr>
      </p:pic>
      <p:pic>
        <p:nvPicPr>
          <p:cNvPr id="8" name="Logo UZIS">
            <a:extLst>
              <a:ext uri="{FF2B5EF4-FFF2-40B4-BE49-F238E27FC236}">
                <a16:creationId xmlns:a16="http://schemas.microsoft.com/office/drawing/2014/main" id="{B6ACD16E-9E10-4D43-8654-3EA979D59C2B}"/>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1370511" y="6392175"/>
            <a:ext cx="493475" cy="324000"/>
          </a:xfrm>
          <a:prstGeom prst="rect">
            <a:avLst/>
          </a:prstGeom>
        </p:spPr>
      </p:pic>
      <p:cxnSp>
        <p:nvCxnSpPr>
          <p:cNvPr id="9" name="Přímá spojnice 3">
            <a:extLst>
              <a:ext uri="{FF2B5EF4-FFF2-40B4-BE49-F238E27FC236}">
                <a16:creationId xmlns:a16="http://schemas.microsoft.com/office/drawing/2014/main" id="{643EE121-5784-4BC8-B04C-32C2B7938BEB}"/>
              </a:ext>
            </a:extLst>
          </p:cNvPr>
          <p:cNvCxnSpPr>
            <a:cxnSpLocks/>
          </p:cNvCxnSpPr>
          <p:nvPr userDrawn="1"/>
        </p:nvCxnSpPr>
        <p:spPr>
          <a:xfrm>
            <a:off x="1112575" y="6523200"/>
            <a:ext cx="7560000" cy="7961"/>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10" name="Obdélník 14">
            <a:extLst>
              <a:ext uri="{FF2B5EF4-FFF2-40B4-BE49-F238E27FC236}">
                <a16:creationId xmlns:a16="http://schemas.microsoft.com/office/drawing/2014/main" id="{3DFEA239-789A-4960-B696-9734B44248E7}"/>
              </a:ext>
            </a:extLst>
          </p:cNvPr>
          <p:cNvSpPr/>
          <p:nvPr userDrawn="1"/>
        </p:nvSpPr>
        <p:spPr>
          <a:xfrm>
            <a:off x="1483625" y="6539370"/>
            <a:ext cx="6817900" cy="276999"/>
          </a:xfrm>
          <a:prstGeom prst="rect">
            <a:avLst/>
          </a:prstGeom>
        </p:spPr>
        <p:txBody>
          <a:bodyPr wrap="square">
            <a:spAutoFit/>
          </a:bodyPr>
          <a:lstStyle/>
          <a:p>
            <a:pPr algn="ctr"/>
            <a:r>
              <a:rPr lang="cs-CZ" sz="1200" b="1" i="0" dirty="0">
                <a:solidFill>
                  <a:schemeClr val="accent5">
                    <a:lumMod val="50000"/>
                  </a:schemeClr>
                </a:solidFill>
              </a:rPr>
              <a:t>Národní onkologický plán České republiky: analytická studie – souhrn </a:t>
            </a:r>
            <a:endParaRPr lang="en-US" sz="1200" b="1" i="0" dirty="0">
              <a:solidFill>
                <a:schemeClr val="accent5">
                  <a:lumMod val="50000"/>
                </a:schemeClr>
              </a:solidFill>
            </a:endParaRPr>
          </a:p>
        </p:txBody>
      </p:sp>
      <p:sp>
        <p:nvSpPr>
          <p:cNvPr id="11" name="Nadpis 1">
            <a:extLst>
              <a:ext uri="{FF2B5EF4-FFF2-40B4-BE49-F238E27FC236}">
                <a16:creationId xmlns:a16="http://schemas.microsoft.com/office/drawing/2014/main" id="{0885F16E-63B1-4BC6-650E-C21A3BCD5EFA}"/>
              </a:ext>
            </a:extLst>
          </p:cNvPr>
          <p:cNvSpPr>
            <a:spLocks noGrp="1"/>
          </p:cNvSpPr>
          <p:nvPr>
            <p:ph type="title"/>
          </p:nvPr>
        </p:nvSpPr>
        <p:spPr>
          <a:xfrm>
            <a:off x="280800" y="162000"/>
            <a:ext cx="11583186" cy="434637"/>
          </a:xfrm>
        </p:spPr>
        <p:txBody>
          <a:bodyPr anchor="t">
            <a:normAutofit/>
          </a:bodyPr>
          <a:lstStyle>
            <a:lvl1pPr>
              <a:defRPr sz="2600"/>
            </a:lvl1pPr>
          </a:lstStyle>
          <a:p>
            <a:r>
              <a:rPr lang="cs-CZ" dirty="0"/>
              <a:t>Kliknutím lze upravit styl.</a:t>
            </a:r>
          </a:p>
        </p:txBody>
      </p:sp>
    </p:spTree>
    <p:extLst>
      <p:ext uri="{BB962C8B-B14F-4D97-AF65-F5344CB8AC3E}">
        <p14:creationId xmlns:p14="http://schemas.microsoft.com/office/powerpoint/2010/main" val="3127361581"/>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cs-CZ"/>
              <a:t>Kliknutím lze upravit styl.</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endParaRPr lang="en-US" dirty="0"/>
          </a:p>
        </p:txBody>
      </p:sp>
      <p:sp>
        <p:nvSpPr>
          <p:cNvPr id="4" name="Date Placeholder 3"/>
          <p:cNvSpPr>
            <a:spLocks noGrp="1"/>
          </p:cNvSpPr>
          <p:nvPr>
            <p:ph type="dt" sz="half" idx="10"/>
          </p:nvPr>
        </p:nvSpPr>
        <p:spPr/>
        <p:txBody>
          <a:bodyPr/>
          <a:lstStyle/>
          <a:p>
            <a:fld id="{BC93D17A-9978-4068-821B-58D72A94067A}" type="datetimeFigureOut">
              <a:rPr lang="en-US" smtClean="0"/>
              <a:t>8/15/2025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5C3114-6F73-4F01-841B-BE49A23C6093}" type="slidenum">
              <a:rPr lang="en-US" smtClean="0"/>
              <a:t>‹#›</a:t>
            </a:fld>
            <a:endParaRPr lang="en-US"/>
          </a:p>
        </p:txBody>
      </p:sp>
    </p:spTree>
    <p:extLst>
      <p:ext uri="{BB962C8B-B14F-4D97-AF65-F5344CB8AC3E}">
        <p14:creationId xmlns:p14="http://schemas.microsoft.com/office/powerpoint/2010/main" val="3767485929"/>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idx="1"/>
          </p:nvPr>
        </p:nvSpPr>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BC93D17A-9978-4068-821B-58D72A94067A}" type="datetimeFigureOut">
              <a:rPr lang="en-US" smtClean="0"/>
              <a:t>8/15/2025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5C3114-6F73-4F01-841B-BE49A23C6093}" type="slidenum">
              <a:rPr lang="en-US" smtClean="0"/>
              <a:t>‹#›</a:t>
            </a:fld>
            <a:endParaRPr lang="en-US"/>
          </a:p>
        </p:txBody>
      </p:sp>
    </p:spTree>
    <p:extLst>
      <p:ext uri="{BB962C8B-B14F-4D97-AF65-F5344CB8AC3E}">
        <p14:creationId xmlns:p14="http://schemas.microsoft.com/office/powerpoint/2010/main" val="289594103"/>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secHead" preserve="1">
  <p:cSld name="Záhlaví oddílu">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cs-CZ"/>
              <a:t>Kliknutím lze upravit styl.</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Po kliknutí můžete upravovat styly textu v předloze.</a:t>
            </a:r>
          </a:p>
        </p:txBody>
      </p:sp>
      <p:sp>
        <p:nvSpPr>
          <p:cNvPr id="4" name="Date Placeholder 3"/>
          <p:cNvSpPr>
            <a:spLocks noGrp="1"/>
          </p:cNvSpPr>
          <p:nvPr>
            <p:ph type="dt" sz="half" idx="10"/>
          </p:nvPr>
        </p:nvSpPr>
        <p:spPr/>
        <p:txBody>
          <a:bodyPr/>
          <a:lstStyle/>
          <a:p>
            <a:fld id="{BC93D17A-9978-4068-821B-58D72A94067A}" type="datetimeFigureOut">
              <a:rPr lang="en-US" smtClean="0"/>
              <a:t>8/15/2025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5C3114-6F73-4F01-841B-BE49A23C6093}" type="slidenum">
              <a:rPr lang="en-US" smtClean="0"/>
              <a:t>‹#›</a:t>
            </a:fld>
            <a:endParaRPr lang="en-US"/>
          </a:p>
        </p:txBody>
      </p:sp>
    </p:spTree>
    <p:extLst>
      <p:ext uri="{BB962C8B-B14F-4D97-AF65-F5344CB8AC3E}">
        <p14:creationId xmlns:p14="http://schemas.microsoft.com/office/powerpoint/2010/main" val="3712967984"/>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Date Placeholder 4"/>
          <p:cNvSpPr>
            <a:spLocks noGrp="1"/>
          </p:cNvSpPr>
          <p:nvPr>
            <p:ph type="dt" sz="half" idx="10"/>
          </p:nvPr>
        </p:nvSpPr>
        <p:spPr/>
        <p:txBody>
          <a:bodyPr/>
          <a:lstStyle/>
          <a:p>
            <a:fld id="{BC93D17A-9978-4068-821B-58D72A94067A}" type="datetimeFigureOut">
              <a:rPr lang="en-US" smtClean="0"/>
              <a:t>8/15/2025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5C3114-6F73-4F01-841B-BE49A23C6093}" type="slidenum">
              <a:rPr lang="en-US" smtClean="0"/>
              <a:t>‹#›</a:t>
            </a:fld>
            <a:endParaRPr lang="en-US"/>
          </a:p>
        </p:txBody>
      </p:sp>
    </p:spTree>
    <p:extLst>
      <p:ext uri="{BB962C8B-B14F-4D97-AF65-F5344CB8AC3E}">
        <p14:creationId xmlns:p14="http://schemas.microsoft.com/office/powerpoint/2010/main" val="580583107"/>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cs-CZ"/>
              <a:t>Kliknutím lze upravit styl.</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4" name="Content Placeholder 3"/>
          <p:cNvSpPr>
            <a:spLocks noGrp="1"/>
          </p:cNvSpPr>
          <p:nvPr>
            <p:ph sz="half" idx="2"/>
          </p:nvPr>
        </p:nvSpPr>
        <p:spPr>
          <a:xfrm>
            <a:off x="839788" y="2505075"/>
            <a:ext cx="5157787"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6" name="Content Placeholder 5"/>
          <p:cNvSpPr>
            <a:spLocks noGrp="1"/>
          </p:cNvSpPr>
          <p:nvPr>
            <p:ph sz="quarter" idx="4"/>
          </p:nvPr>
        </p:nvSpPr>
        <p:spPr>
          <a:xfrm>
            <a:off x="6172200" y="2505075"/>
            <a:ext cx="5183188"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7" name="Date Placeholder 6"/>
          <p:cNvSpPr>
            <a:spLocks noGrp="1"/>
          </p:cNvSpPr>
          <p:nvPr>
            <p:ph type="dt" sz="half" idx="10"/>
          </p:nvPr>
        </p:nvSpPr>
        <p:spPr/>
        <p:txBody>
          <a:bodyPr/>
          <a:lstStyle/>
          <a:p>
            <a:fld id="{BC93D17A-9978-4068-821B-58D72A94067A}" type="datetimeFigureOut">
              <a:rPr lang="en-US" smtClean="0"/>
              <a:t>8/15/2025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5C3114-6F73-4F01-841B-BE49A23C6093}" type="slidenum">
              <a:rPr lang="en-US" smtClean="0"/>
              <a:t>‹#›</a:t>
            </a:fld>
            <a:endParaRPr lang="en-US"/>
          </a:p>
        </p:txBody>
      </p:sp>
    </p:spTree>
    <p:extLst>
      <p:ext uri="{BB962C8B-B14F-4D97-AF65-F5344CB8AC3E}">
        <p14:creationId xmlns:p14="http://schemas.microsoft.com/office/powerpoint/2010/main" val="860818859"/>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Date Placeholder 2"/>
          <p:cNvSpPr>
            <a:spLocks noGrp="1"/>
          </p:cNvSpPr>
          <p:nvPr>
            <p:ph type="dt" sz="half" idx="10"/>
          </p:nvPr>
        </p:nvSpPr>
        <p:spPr/>
        <p:txBody>
          <a:bodyPr/>
          <a:lstStyle/>
          <a:p>
            <a:fld id="{BC93D17A-9978-4068-821B-58D72A94067A}" type="datetimeFigureOut">
              <a:rPr lang="en-US" smtClean="0"/>
              <a:t>8/15/2025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5C3114-6F73-4F01-841B-BE49A23C6093}" type="slidenum">
              <a:rPr lang="en-US" smtClean="0"/>
              <a:t>‹#›</a:t>
            </a:fld>
            <a:endParaRPr lang="en-US"/>
          </a:p>
        </p:txBody>
      </p:sp>
    </p:spTree>
    <p:extLst>
      <p:ext uri="{BB962C8B-B14F-4D97-AF65-F5344CB8AC3E}">
        <p14:creationId xmlns:p14="http://schemas.microsoft.com/office/powerpoint/2010/main" val="3584680743"/>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EC567F-E7DA-47BB-AEB1-9930A46F27B5}" type="datetimeFigureOut">
              <a:rPr lang="cs-CZ" smtClean="0"/>
              <a:pPr/>
              <a:t>15.08.2025</a:t>
            </a:fld>
            <a:endParaRPr lang="cs-CZ" dirty="0"/>
          </a:p>
        </p:txBody>
      </p:sp>
      <p:sp>
        <p:nvSpPr>
          <p:cNvPr id="3" name="Footer Placeholder 2"/>
          <p:cNvSpPr>
            <a:spLocks noGrp="1"/>
          </p:cNvSpPr>
          <p:nvPr>
            <p:ph type="ftr" sz="quarter" idx="11"/>
          </p:nvPr>
        </p:nvSpPr>
        <p:spPr/>
        <p:txBody>
          <a:bodyPr/>
          <a:lstStyle/>
          <a:p>
            <a:endParaRPr lang="cs-CZ" dirty="0"/>
          </a:p>
        </p:txBody>
      </p:sp>
      <p:sp>
        <p:nvSpPr>
          <p:cNvPr id="4" name="Slide Number Placeholder 3"/>
          <p:cNvSpPr>
            <a:spLocks noGrp="1"/>
          </p:cNvSpPr>
          <p:nvPr>
            <p:ph type="sldNum" sz="quarter" idx="12"/>
          </p:nvPr>
        </p:nvSpPr>
        <p:spPr/>
        <p:txBody>
          <a:bodyPr/>
          <a:lstStyle/>
          <a:p>
            <a:fld id="{84C9401D-42AF-4231-A83B-9F6747628248}" type="slidenum">
              <a:rPr lang="cs-CZ" smtClean="0"/>
              <a:pPr/>
              <a:t>‹#›</a:t>
            </a:fld>
            <a:endParaRPr lang="cs-CZ" dirty="0"/>
          </a:p>
        </p:txBody>
      </p:sp>
    </p:spTree>
    <p:extLst>
      <p:ext uri="{BB962C8B-B14F-4D97-AF65-F5344CB8AC3E}">
        <p14:creationId xmlns:p14="http://schemas.microsoft.com/office/powerpoint/2010/main" val="3850542078"/>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cs-CZ"/>
              <a:t>Kliknutím lze upravit styl.</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Date Placeholder 4"/>
          <p:cNvSpPr>
            <a:spLocks noGrp="1"/>
          </p:cNvSpPr>
          <p:nvPr>
            <p:ph type="dt" sz="half" idx="10"/>
          </p:nvPr>
        </p:nvSpPr>
        <p:spPr/>
        <p:txBody>
          <a:bodyPr/>
          <a:lstStyle/>
          <a:p>
            <a:fld id="{BC93D17A-9978-4068-821B-58D72A94067A}" type="datetimeFigureOut">
              <a:rPr lang="en-US" smtClean="0"/>
              <a:t>8/15/2025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5C3114-6F73-4F01-841B-BE49A23C6093}" type="slidenum">
              <a:rPr lang="en-US" smtClean="0"/>
              <a:t>‹#›</a:t>
            </a:fld>
            <a:endParaRPr lang="en-US"/>
          </a:p>
        </p:txBody>
      </p:sp>
    </p:spTree>
    <p:extLst>
      <p:ext uri="{BB962C8B-B14F-4D97-AF65-F5344CB8AC3E}">
        <p14:creationId xmlns:p14="http://schemas.microsoft.com/office/powerpoint/2010/main" val="1893401317"/>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cs-CZ"/>
              <a:t>Kliknutím lze upravit styl.</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s-CZ"/>
              <a:t>Kliknutím na ikonu přidáte obrázek.</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Date Placeholder 4"/>
          <p:cNvSpPr>
            <a:spLocks noGrp="1"/>
          </p:cNvSpPr>
          <p:nvPr>
            <p:ph type="dt" sz="half" idx="10"/>
          </p:nvPr>
        </p:nvSpPr>
        <p:spPr/>
        <p:txBody>
          <a:bodyPr/>
          <a:lstStyle/>
          <a:p>
            <a:fld id="{BC93D17A-9978-4068-821B-58D72A94067A}" type="datetimeFigureOut">
              <a:rPr lang="en-US" smtClean="0"/>
              <a:t>8/15/2025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5C3114-6F73-4F01-841B-BE49A23C6093}" type="slidenum">
              <a:rPr lang="en-US" smtClean="0"/>
              <a:t>‹#›</a:t>
            </a:fld>
            <a:endParaRPr lang="en-US"/>
          </a:p>
        </p:txBody>
      </p:sp>
    </p:spTree>
    <p:extLst>
      <p:ext uri="{BB962C8B-B14F-4D97-AF65-F5344CB8AC3E}">
        <p14:creationId xmlns:p14="http://schemas.microsoft.com/office/powerpoint/2010/main" val="1546032716"/>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Vertical Text Placeholder 2"/>
          <p:cNvSpPr>
            <a:spLocks noGrp="1"/>
          </p:cNvSpPr>
          <p:nvPr>
            <p:ph type="body" orient="vert" idx="1"/>
          </p:nvPr>
        </p:nvSpPr>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BC93D17A-9978-4068-821B-58D72A94067A}" type="datetimeFigureOut">
              <a:rPr lang="en-US" smtClean="0"/>
              <a:t>8/15/2025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5C3114-6F73-4F01-841B-BE49A23C6093}" type="slidenum">
              <a:rPr lang="en-US" smtClean="0"/>
              <a:t>‹#›</a:t>
            </a:fld>
            <a:endParaRPr lang="en-US"/>
          </a:p>
        </p:txBody>
      </p:sp>
    </p:spTree>
    <p:extLst>
      <p:ext uri="{BB962C8B-B14F-4D97-AF65-F5344CB8AC3E}">
        <p14:creationId xmlns:p14="http://schemas.microsoft.com/office/powerpoint/2010/main" val="851397185"/>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cs-CZ"/>
              <a:t>Kliknutím lze upravit styl.</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BC93D17A-9978-4068-821B-58D72A94067A}" type="datetimeFigureOut">
              <a:rPr lang="en-US" smtClean="0"/>
              <a:t>8/15/2025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5C3114-6F73-4F01-841B-BE49A23C6093}" type="slidenum">
              <a:rPr lang="en-US" smtClean="0"/>
              <a:t>‹#›</a:t>
            </a:fld>
            <a:endParaRPr lang="en-US"/>
          </a:p>
        </p:txBody>
      </p:sp>
    </p:spTree>
    <p:extLst>
      <p:ext uri="{BB962C8B-B14F-4D97-AF65-F5344CB8AC3E}">
        <p14:creationId xmlns:p14="http://schemas.microsoft.com/office/powerpoint/2010/main" val="1645270000"/>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userDrawn="1">
  <p:cSld name="1_Prázdný">
    <p:spTree>
      <p:nvGrpSpPr>
        <p:cNvPr id="1" name=""/>
        <p:cNvGrpSpPr/>
        <p:nvPr/>
      </p:nvGrpSpPr>
      <p:grpSpPr>
        <a:xfrm>
          <a:off x="0" y="0"/>
          <a:ext cx="0" cy="0"/>
          <a:chOff x="0" y="0"/>
          <a:chExt cx="0" cy="0"/>
        </a:xfrm>
      </p:grpSpPr>
      <p:sp>
        <p:nvSpPr>
          <p:cNvPr id="8" name="Zástupný symbol pro datum 3"/>
          <p:cNvSpPr>
            <a:spLocks noGrp="1"/>
          </p:cNvSpPr>
          <p:nvPr>
            <p:ph type="dt" sz="half" idx="2"/>
          </p:nvPr>
        </p:nvSpPr>
        <p:spPr>
          <a:xfrm>
            <a:off x="482985" y="6070626"/>
            <a:ext cx="1200000" cy="203079"/>
          </a:xfrm>
          <a:prstGeom prst="rect">
            <a:avLst/>
          </a:prstGeom>
        </p:spPr>
        <p:txBody>
          <a:bodyPr anchor="ctr"/>
          <a:lstStyle>
            <a:lvl1pPr>
              <a:defRPr sz="1050"/>
            </a:lvl1pPr>
          </a:lstStyle>
          <a:p>
            <a:fld id="{E4EC567F-E7DA-47BB-AEB1-9930A46F27B5}" type="datetimeFigureOut">
              <a:rPr lang="cs-CZ" smtClean="0"/>
              <a:pPr/>
              <a:t>15.08.2025</a:t>
            </a:fld>
            <a:endParaRPr lang="cs-CZ" dirty="0"/>
          </a:p>
        </p:txBody>
      </p:sp>
      <p:sp>
        <p:nvSpPr>
          <p:cNvPr id="9" name="Zástupný symbol pro zápatí 4"/>
          <p:cNvSpPr>
            <a:spLocks noGrp="1"/>
          </p:cNvSpPr>
          <p:nvPr>
            <p:ph type="ftr" sz="quarter" idx="3"/>
          </p:nvPr>
        </p:nvSpPr>
        <p:spPr>
          <a:xfrm>
            <a:off x="1843915" y="6068291"/>
            <a:ext cx="8403411" cy="193324"/>
          </a:xfrm>
          <a:prstGeom prst="rect">
            <a:avLst/>
          </a:prstGeom>
        </p:spPr>
        <p:txBody>
          <a:bodyPr anchor="ctr"/>
          <a:lstStyle>
            <a:lvl1pPr algn="ctr">
              <a:defRPr sz="1050"/>
            </a:lvl1pPr>
          </a:lstStyle>
          <a:p>
            <a:endParaRPr lang="cs-CZ" dirty="0"/>
          </a:p>
        </p:txBody>
      </p:sp>
      <p:sp>
        <p:nvSpPr>
          <p:cNvPr id="10" name="Zástupný symbol pro číslo snímku 5"/>
          <p:cNvSpPr>
            <a:spLocks noGrp="1"/>
          </p:cNvSpPr>
          <p:nvPr>
            <p:ph type="sldNum" sz="quarter" idx="4"/>
          </p:nvPr>
        </p:nvSpPr>
        <p:spPr>
          <a:xfrm>
            <a:off x="10408541" y="6065805"/>
            <a:ext cx="1200000" cy="211101"/>
          </a:xfrm>
          <a:prstGeom prst="rect">
            <a:avLst/>
          </a:prstGeom>
        </p:spPr>
        <p:txBody>
          <a:bodyPr anchor="ctr"/>
          <a:lstStyle>
            <a:lvl1pPr algn="r">
              <a:defRPr sz="1050"/>
            </a:lvl1pPr>
          </a:lstStyle>
          <a:p>
            <a:fld id="{84C9401D-42AF-4231-A83B-9F6747628248}" type="slidenum">
              <a:rPr lang="cs-CZ" smtClean="0"/>
              <a:pPr/>
              <a:t>‹#›</a:t>
            </a:fld>
            <a:endParaRPr lang="cs-CZ" dirty="0"/>
          </a:p>
        </p:txBody>
      </p:sp>
    </p:spTree>
    <p:extLst>
      <p:ext uri="{BB962C8B-B14F-4D97-AF65-F5344CB8AC3E}">
        <p14:creationId xmlns:p14="http://schemas.microsoft.com/office/powerpoint/2010/main" val="3383768727"/>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userDrawn="1">
  <p:cSld name="1_Nadpis a obsah">
    <p:spTree>
      <p:nvGrpSpPr>
        <p:cNvPr id="1" name=""/>
        <p:cNvGrpSpPr/>
        <p:nvPr/>
      </p:nvGrpSpPr>
      <p:grpSpPr>
        <a:xfrm>
          <a:off x="0" y="0"/>
          <a:ext cx="0" cy="0"/>
          <a:chOff x="0" y="0"/>
          <a:chExt cx="0" cy="0"/>
        </a:xfrm>
      </p:grpSpPr>
      <p:sp>
        <p:nvSpPr>
          <p:cNvPr id="2" name="Nadpis">
            <a:extLst>
              <a:ext uri="{FF2B5EF4-FFF2-40B4-BE49-F238E27FC236}">
                <a16:creationId xmlns:a16="http://schemas.microsoft.com/office/drawing/2014/main" id="{FC05729B-E1CF-45CD-8144-1D976BC649B4}"/>
              </a:ext>
            </a:extLst>
          </p:cNvPr>
          <p:cNvSpPr>
            <a:spLocks noGrp="1"/>
          </p:cNvSpPr>
          <p:nvPr>
            <p:ph type="title"/>
          </p:nvPr>
        </p:nvSpPr>
        <p:spPr>
          <a:xfrm>
            <a:off x="272591" y="160257"/>
            <a:ext cx="10515600" cy="631595"/>
          </a:xfrm>
        </p:spPr>
        <p:txBody>
          <a:bodyPr anchor="t">
            <a:normAutofit/>
          </a:bodyPr>
          <a:lstStyle>
            <a:lvl1pPr>
              <a:defRPr lang="cs-CZ" sz="3200" b="1" kern="1200" dirty="0" smtClean="0">
                <a:solidFill>
                  <a:srgbClr val="D71440"/>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cs-CZ" dirty="0"/>
              <a:t>Kliknutím lze upravit styl.</a:t>
            </a:r>
          </a:p>
        </p:txBody>
      </p:sp>
    </p:spTree>
    <p:extLst>
      <p:ext uri="{BB962C8B-B14F-4D97-AF65-F5344CB8AC3E}">
        <p14:creationId xmlns:p14="http://schemas.microsoft.com/office/powerpoint/2010/main" val="3221074516"/>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title" preserve="1">
  <p:cSld name="Úvodní snímek">
    <p:bg>
      <p:bgPr>
        <a:solidFill>
          <a:schemeClr val="tx2"/>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63439B4-22B2-4FBB-9C3A-BE9E186C223F}"/>
              </a:ext>
            </a:extLst>
          </p:cNvPr>
          <p:cNvSpPr>
            <a:spLocks noGrp="1"/>
          </p:cNvSpPr>
          <p:nvPr>
            <p:ph type="ctrTitle"/>
          </p:nvPr>
        </p:nvSpPr>
        <p:spPr>
          <a:xfrm>
            <a:off x="1371600" y="2133600"/>
            <a:ext cx="9448800" cy="1938010"/>
          </a:xfrm>
        </p:spPr>
        <p:txBody>
          <a:bodyPr anchor="b">
            <a:normAutofit/>
          </a:bodyPr>
          <a:lstStyle>
            <a:lvl1pPr algn="ctr">
              <a:defRPr sz="5400" cap="all" baseline="0">
                <a:solidFill>
                  <a:schemeClr val="bg1"/>
                </a:solidFill>
              </a:defRPr>
            </a:lvl1pPr>
          </a:lstStyle>
          <a:p>
            <a:r>
              <a:rPr lang="cs-CZ"/>
              <a:t>Kliknutím lze upravit styl.</a:t>
            </a:r>
          </a:p>
        </p:txBody>
      </p:sp>
      <p:sp>
        <p:nvSpPr>
          <p:cNvPr id="3" name="Podnadpis 2">
            <a:extLst>
              <a:ext uri="{FF2B5EF4-FFF2-40B4-BE49-F238E27FC236}">
                <a16:creationId xmlns:a16="http://schemas.microsoft.com/office/drawing/2014/main" id="{34FBD5A7-3B66-490F-B94F-6FA1D2711674}"/>
              </a:ext>
            </a:extLst>
          </p:cNvPr>
          <p:cNvSpPr>
            <a:spLocks noGrp="1"/>
          </p:cNvSpPr>
          <p:nvPr>
            <p:ph type="subTitle" idx="1"/>
          </p:nvPr>
        </p:nvSpPr>
        <p:spPr>
          <a:xfrm>
            <a:off x="1371600" y="4524572"/>
            <a:ext cx="9448800" cy="11223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p>
        </p:txBody>
      </p:sp>
      <p:sp>
        <p:nvSpPr>
          <p:cNvPr id="5" name="Zástupný symbol pro zápatí 4">
            <a:extLst>
              <a:ext uri="{FF2B5EF4-FFF2-40B4-BE49-F238E27FC236}">
                <a16:creationId xmlns:a16="http://schemas.microsoft.com/office/drawing/2014/main" id="{8E74A9E9-DE9A-4377-BE39-E02948CE03F9}"/>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30F8BDCC-DF83-48F6-AB51-F0F8AE8B4348}"/>
              </a:ext>
            </a:extLst>
          </p:cNvPr>
          <p:cNvSpPr>
            <a:spLocks noGrp="1"/>
          </p:cNvSpPr>
          <p:nvPr>
            <p:ph type="sldNum" sz="quarter" idx="12"/>
          </p:nvPr>
        </p:nvSpPr>
        <p:spPr/>
        <p:txBody>
          <a:bodyPr/>
          <a:lstStyle>
            <a:lvl1pPr>
              <a:defRPr>
                <a:solidFill>
                  <a:schemeClr val="accent6"/>
                </a:solidFill>
              </a:defRPr>
            </a:lvl1pPr>
          </a:lstStyle>
          <a:p>
            <a:fld id="{890E54D3-D00C-4F51-80A7-9147D6EFBB5C}" type="slidenum">
              <a:rPr lang="cs-CZ" smtClean="0"/>
              <a:pPr/>
              <a:t>‹#›</a:t>
            </a:fld>
            <a:endParaRPr lang="cs-CZ"/>
          </a:p>
        </p:txBody>
      </p:sp>
      <p:sp>
        <p:nvSpPr>
          <p:cNvPr id="12" name="Zástupný symbol pro datum 3">
            <a:extLst>
              <a:ext uri="{FF2B5EF4-FFF2-40B4-BE49-F238E27FC236}">
                <a16:creationId xmlns:a16="http://schemas.microsoft.com/office/drawing/2014/main" id="{2FB6C10B-B6E3-48F3-AD39-A4715782B21A}"/>
              </a:ext>
            </a:extLst>
          </p:cNvPr>
          <p:cNvSpPr>
            <a:spLocks noGrp="1"/>
          </p:cNvSpPr>
          <p:nvPr>
            <p:ph type="dt" sz="half" idx="10"/>
          </p:nvPr>
        </p:nvSpPr>
        <p:spPr>
          <a:xfrm>
            <a:off x="540000" y="6356350"/>
            <a:ext cx="2743200" cy="365125"/>
          </a:xfrm>
        </p:spPr>
        <p:txBody>
          <a:bodyPr/>
          <a:lstStyle/>
          <a:p>
            <a:fld id="{E0978870-A47A-4592-8D40-8375B8547AFE}" type="datetime1">
              <a:rPr lang="cs-CZ" smtClean="0"/>
              <a:t>15.08.2025</a:t>
            </a:fld>
            <a:endParaRPr lang="cs-CZ"/>
          </a:p>
        </p:txBody>
      </p:sp>
    </p:spTree>
    <p:extLst>
      <p:ext uri="{BB962C8B-B14F-4D97-AF65-F5344CB8AC3E}">
        <p14:creationId xmlns:p14="http://schemas.microsoft.com/office/powerpoint/2010/main" val="3713049514"/>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EAEDC30-065E-42E0-A991-686AF5AC8E72}"/>
              </a:ext>
            </a:extLst>
          </p:cNvPr>
          <p:cNvSpPr>
            <a:spLocks noGrp="1"/>
          </p:cNvSpPr>
          <p:nvPr>
            <p:ph type="title"/>
          </p:nvPr>
        </p:nvSpPr>
        <p:spPr/>
        <p:txBody>
          <a:bodyPr anchor="t" anchorCtr="0"/>
          <a:lstStyle/>
          <a:p>
            <a:r>
              <a:rPr lang="cs-CZ"/>
              <a:t>Kliknutím lze upravit styl.</a:t>
            </a:r>
          </a:p>
        </p:txBody>
      </p:sp>
      <p:sp>
        <p:nvSpPr>
          <p:cNvPr id="3" name="Zástupný symbol pro obsah 2">
            <a:extLst>
              <a:ext uri="{FF2B5EF4-FFF2-40B4-BE49-F238E27FC236}">
                <a16:creationId xmlns:a16="http://schemas.microsoft.com/office/drawing/2014/main" id="{F2F9BA54-6D16-415F-B124-0BCAD6D57E71}"/>
              </a:ext>
            </a:extLst>
          </p:cNvPr>
          <p:cNvSpPr>
            <a:spLocks noGrp="1"/>
          </p:cNvSpPr>
          <p:nvPr>
            <p:ph idx="1"/>
          </p:nvPr>
        </p:nvSpPr>
        <p:spPr/>
        <p:txBody>
          <a:bodyPr/>
          <a:lstStyle>
            <a:lvl1pPr>
              <a:defRPr sz="1200"/>
            </a:lvl1pPr>
            <a:lvl2pPr>
              <a:defRPr sz="1200"/>
            </a:lvl2pPr>
            <a:lvl3pPr>
              <a:defRPr sz="1200"/>
            </a:lvl3pPr>
            <a:lvl4pPr>
              <a:defRPr sz="1200"/>
            </a:lvl4pPr>
            <a:lvl5pPr>
              <a:defRPr sz="1200"/>
            </a:lvl5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5A61BF4F-121E-4F5A-9F08-804ADAD22973}"/>
              </a:ext>
            </a:extLst>
          </p:cNvPr>
          <p:cNvSpPr>
            <a:spLocks noGrp="1"/>
          </p:cNvSpPr>
          <p:nvPr>
            <p:ph type="dt" sz="half" idx="10"/>
          </p:nvPr>
        </p:nvSpPr>
        <p:spPr/>
        <p:txBody>
          <a:bodyPr/>
          <a:lstStyle/>
          <a:p>
            <a:fld id="{70C915E5-0306-47D2-A7B0-369748F5A635}" type="datetime1">
              <a:rPr lang="cs-CZ" smtClean="0"/>
              <a:t>15.08.2025</a:t>
            </a:fld>
            <a:endParaRPr lang="cs-CZ"/>
          </a:p>
        </p:txBody>
      </p:sp>
      <p:sp>
        <p:nvSpPr>
          <p:cNvPr id="5" name="Zástupný symbol pro zápatí 4">
            <a:extLst>
              <a:ext uri="{FF2B5EF4-FFF2-40B4-BE49-F238E27FC236}">
                <a16:creationId xmlns:a16="http://schemas.microsoft.com/office/drawing/2014/main" id="{03A8283A-21D6-4704-B6C1-331B02CB9F1F}"/>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ECA4C139-EAD9-473A-BEC3-92D3F8E040AF}"/>
              </a:ext>
            </a:extLst>
          </p:cNvPr>
          <p:cNvSpPr>
            <a:spLocks noGrp="1"/>
          </p:cNvSpPr>
          <p:nvPr>
            <p:ph type="sldNum" sz="quarter" idx="12"/>
          </p:nvPr>
        </p:nvSpPr>
        <p:spPr/>
        <p:txBody>
          <a:bodyPr/>
          <a:lstStyle/>
          <a:p>
            <a:fld id="{890E54D3-D00C-4F51-80A7-9147D6EFBB5C}" type="slidenum">
              <a:rPr lang="cs-CZ" smtClean="0"/>
              <a:t>‹#›</a:t>
            </a:fld>
            <a:endParaRPr lang="cs-CZ"/>
          </a:p>
        </p:txBody>
      </p:sp>
      <p:pic>
        <p:nvPicPr>
          <p:cNvPr id="7" name="Grafický objekt 5">
            <a:extLst>
              <a:ext uri="{FF2B5EF4-FFF2-40B4-BE49-F238E27FC236}">
                <a16:creationId xmlns:a16="http://schemas.microsoft.com/office/drawing/2014/main" id="{FCCA85DE-0017-D12E-B52E-44E37C9B328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40010" y="6417517"/>
            <a:ext cx="1553850" cy="242789"/>
          </a:xfrm>
          <a:prstGeom prst="rect">
            <a:avLst/>
          </a:prstGeom>
        </p:spPr>
      </p:pic>
    </p:spTree>
    <p:extLst>
      <p:ext uri="{BB962C8B-B14F-4D97-AF65-F5344CB8AC3E}">
        <p14:creationId xmlns:p14="http://schemas.microsoft.com/office/powerpoint/2010/main" val="3403272562"/>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Úvodní snímek - alternativní">
    <p:bg>
      <p:bgPr>
        <a:solidFill>
          <a:schemeClr val="tx2"/>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63439B4-22B2-4FBB-9C3A-BE9E186C223F}"/>
              </a:ext>
            </a:extLst>
          </p:cNvPr>
          <p:cNvSpPr>
            <a:spLocks noGrp="1"/>
          </p:cNvSpPr>
          <p:nvPr>
            <p:ph type="ctrTitle"/>
          </p:nvPr>
        </p:nvSpPr>
        <p:spPr>
          <a:xfrm>
            <a:off x="1440000" y="2133600"/>
            <a:ext cx="6781800" cy="1938010"/>
          </a:xfrm>
        </p:spPr>
        <p:txBody>
          <a:bodyPr anchor="b">
            <a:normAutofit/>
          </a:bodyPr>
          <a:lstStyle>
            <a:lvl1pPr algn="l">
              <a:defRPr sz="5400" cap="all" baseline="0">
                <a:solidFill>
                  <a:schemeClr val="bg1"/>
                </a:solidFill>
              </a:defRPr>
            </a:lvl1pPr>
          </a:lstStyle>
          <a:p>
            <a:r>
              <a:rPr lang="cs-CZ"/>
              <a:t>Kliknutím lze upravit styl.</a:t>
            </a:r>
          </a:p>
        </p:txBody>
      </p:sp>
      <p:sp>
        <p:nvSpPr>
          <p:cNvPr id="3" name="Podnadpis 2">
            <a:extLst>
              <a:ext uri="{FF2B5EF4-FFF2-40B4-BE49-F238E27FC236}">
                <a16:creationId xmlns:a16="http://schemas.microsoft.com/office/drawing/2014/main" id="{34FBD5A7-3B66-490F-B94F-6FA1D2711674}"/>
              </a:ext>
            </a:extLst>
          </p:cNvPr>
          <p:cNvSpPr>
            <a:spLocks noGrp="1"/>
          </p:cNvSpPr>
          <p:nvPr>
            <p:ph type="subTitle" idx="1"/>
          </p:nvPr>
        </p:nvSpPr>
        <p:spPr>
          <a:xfrm>
            <a:off x="1440000" y="4524572"/>
            <a:ext cx="6781800" cy="11223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p>
        </p:txBody>
      </p:sp>
      <p:sp>
        <p:nvSpPr>
          <p:cNvPr id="5" name="Zástupný symbol pro zápatí 4">
            <a:extLst>
              <a:ext uri="{FF2B5EF4-FFF2-40B4-BE49-F238E27FC236}">
                <a16:creationId xmlns:a16="http://schemas.microsoft.com/office/drawing/2014/main" id="{8E74A9E9-DE9A-4377-BE39-E02948CE03F9}"/>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30F8BDCC-DF83-48F6-AB51-F0F8AE8B4348}"/>
              </a:ext>
            </a:extLst>
          </p:cNvPr>
          <p:cNvSpPr>
            <a:spLocks noGrp="1"/>
          </p:cNvSpPr>
          <p:nvPr>
            <p:ph type="sldNum" sz="quarter" idx="12"/>
          </p:nvPr>
        </p:nvSpPr>
        <p:spPr/>
        <p:txBody>
          <a:bodyPr/>
          <a:lstStyle>
            <a:lvl1pPr>
              <a:defRPr>
                <a:solidFill>
                  <a:schemeClr val="accent6"/>
                </a:solidFill>
              </a:defRPr>
            </a:lvl1pPr>
          </a:lstStyle>
          <a:p>
            <a:fld id="{890E54D3-D00C-4F51-80A7-9147D6EFBB5C}" type="slidenum">
              <a:rPr lang="cs-CZ" smtClean="0"/>
              <a:pPr/>
              <a:t>‹#›</a:t>
            </a:fld>
            <a:endParaRPr lang="cs-CZ"/>
          </a:p>
        </p:txBody>
      </p:sp>
      <p:cxnSp>
        <p:nvCxnSpPr>
          <p:cNvPr id="11" name="Přímá spojnice 10">
            <a:extLst>
              <a:ext uri="{FF2B5EF4-FFF2-40B4-BE49-F238E27FC236}">
                <a16:creationId xmlns:a16="http://schemas.microsoft.com/office/drawing/2014/main" id="{DAE306DB-7B8D-4505-BEF0-DBDF30BCE0FE}"/>
              </a:ext>
            </a:extLst>
          </p:cNvPr>
          <p:cNvCxnSpPr/>
          <p:nvPr/>
        </p:nvCxnSpPr>
        <p:spPr>
          <a:xfrm>
            <a:off x="540000" y="2178000"/>
            <a:ext cx="0" cy="468000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2" name="Zástupný symbol pro datum 3">
            <a:extLst>
              <a:ext uri="{FF2B5EF4-FFF2-40B4-BE49-F238E27FC236}">
                <a16:creationId xmlns:a16="http://schemas.microsoft.com/office/drawing/2014/main" id="{2DE82629-535D-4AC7-8276-67F9FDFF53BE}"/>
              </a:ext>
            </a:extLst>
          </p:cNvPr>
          <p:cNvSpPr>
            <a:spLocks noGrp="1"/>
          </p:cNvSpPr>
          <p:nvPr>
            <p:ph type="dt" sz="half" idx="10"/>
          </p:nvPr>
        </p:nvSpPr>
        <p:spPr>
          <a:xfrm>
            <a:off x="1440000" y="6356350"/>
            <a:ext cx="2448000" cy="365125"/>
          </a:xfrm>
        </p:spPr>
        <p:txBody>
          <a:bodyPr/>
          <a:lstStyle/>
          <a:p>
            <a:fld id="{BDDCF8A8-0FD0-4FDA-B5A0-4A73CA00C0E0}" type="datetime1">
              <a:rPr lang="cs-CZ" smtClean="0"/>
              <a:t>15.08.2025</a:t>
            </a:fld>
            <a:endParaRPr lang="cs-CZ"/>
          </a:p>
        </p:txBody>
      </p:sp>
      <p:sp>
        <p:nvSpPr>
          <p:cNvPr id="13" name="Ovál 12">
            <a:extLst>
              <a:ext uri="{FF2B5EF4-FFF2-40B4-BE49-F238E27FC236}">
                <a16:creationId xmlns:a16="http://schemas.microsoft.com/office/drawing/2014/main" id="{E041EC10-1B1E-4A63-8C69-49256E99FF5E}"/>
              </a:ext>
            </a:extLst>
          </p:cNvPr>
          <p:cNvSpPr/>
          <p:nvPr/>
        </p:nvSpPr>
        <p:spPr>
          <a:xfrm>
            <a:off x="486000" y="2070000"/>
            <a:ext cx="108000" cy="10800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1106177630"/>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title" preserve="1">
  <p:cSld name="Úvodní snímek - světlý">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63439B4-22B2-4FBB-9C3A-BE9E186C223F}"/>
              </a:ext>
            </a:extLst>
          </p:cNvPr>
          <p:cNvSpPr>
            <a:spLocks noGrp="1"/>
          </p:cNvSpPr>
          <p:nvPr>
            <p:ph type="ctrTitle"/>
          </p:nvPr>
        </p:nvSpPr>
        <p:spPr>
          <a:xfrm>
            <a:off x="1371600" y="2133600"/>
            <a:ext cx="9448800" cy="1938010"/>
          </a:xfrm>
        </p:spPr>
        <p:txBody>
          <a:bodyPr anchor="b">
            <a:normAutofit/>
          </a:bodyPr>
          <a:lstStyle>
            <a:lvl1pPr algn="ctr">
              <a:defRPr sz="5400" cap="all" baseline="0">
                <a:solidFill>
                  <a:schemeClr val="tx2"/>
                </a:solidFill>
              </a:defRPr>
            </a:lvl1pPr>
          </a:lstStyle>
          <a:p>
            <a:r>
              <a:rPr lang="cs-CZ"/>
              <a:t>Kliknutím lze upravit styl.</a:t>
            </a:r>
          </a:p>
        </p:txBody>
      </p:sp>
      <p:sp>
        <p:nvSpPr>
          <p:cNvPr id="3" name="Podnadpis 2">
            <a:extLst>
              <a:ext uri="{FF2B5EF4-FFF2-40B4-BE49-F238E27FC236}">
                <a16:creationId xmlns:a16="http://schemas.microsoft.com/office/drawing/2014/main" id="{34FBD5A7-3B66-490F-B94F-6FA1D2711674}"/>
              </a:ext>
            </a:extLst>
          </p:cNvPr>
          <p:cNvSpPr>
            <a:spLocks noGrp="1"/>
          </p:cNvSpPr>
          <p:nvPr>
            <p:ph type="subTitle" idx="1"/>
          </p:nvPr>
        </p:nvSpPr>
        <p:spPr>
          <a:xfrm>
            <a:off x="1371600" y="4524572"/>
            <a:ext cx="9448800" cy="1122362"/>
          </a:xfrm>
        </p:spPr>
        <p:txBody>
          <a:bodyPr/>
          <a:lstStyle>
            <a:lvl1pPr marL="0" indent="0" algn="ctr">
              <a:buNone/>
              <a:defRPr sz="240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p>
        </p:txBody>
      </p:sp>
      <p:sp>
        <p:nvSpPr>
          <p:cNvPr id="4" name="Zástupný symbol pro datum 3">
            <a:extLst>
              <a:ext uri="{FF2B5EF4-FFF2-40B4-BE49-F238E27FC236}">
                <a16:creationId xmlns:a16="http://schemas.microsoft.com/office/drawing/2014/main" id="{ACC481E0-32D8-4ABA-9C58-AF526B84E132}"/>
              </a:ext>
            </a:extLst>
          </p:cNvPr>
          <p:cNvSpPr>
            <a:spLocks noGrp="1"/>
          </p:cNvSpPr>
          <p:nvPr>
            <p:ph type="dt" sz="half" idx="10"/>
          </p:nvPr>
        </p:nvSpPr>
        <p:spPr/>
        <p:txBody>
          <a:bodyPr/>
          <a:lstStyle/>
          <a:p>
            <a:fld id="{EE83D70E-EF18-4DCD-9A8B-3327C4EEB7B2}" type="datetime1">
              <a:rPr lang="cs-CZ" smtClean="0"/>
              <a:t>15.08.2025</a:t>
            </a:fld>
            <a:endParaRPr lang="cs-CZ"/>
          </a:p>
        </p:txBody>
      </p:sp>
      <p:sp>
        <p:nvSpPr>
          <p:cNvPr id="5" name="Zástupný symbol pro zápatí 4">
            <a:extLst>
              <a:ext uri="{FF2B5EF4-FFF2-40B4-BE49-F238E27FC236}">
                <a16:creationId xmlns:a16="http://schemas.microsoft.com/office/drawing/2014/main" id="{8E74A9E9-DE9A-4377-BE39-E02948CE03F9}"/>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30F8BDCC-DF83-48F6-AB51-F0F8AE8B4348}"/>
              </a:ext>
            </a:extLst>
          </p:cNvPr>
          <p:cNvSpPr>
            <a:spLocks noGrp="1"/>
          </p:cNvSpPr>
          <p:nvPr>
            <p:ph type="sldNum" sz="quarter" idx="12"/>
          </p:nvPr>
        </p:nvSpPr>
        <p:spPr/>
        <p:txBody>
          <a:bodyPr/>
          <a:lstStyle/>
          <a:p>
            <a:fld id="{890E54D3-D00C-4F51-80A7-9147D6EFBB5C}" type="slidenum">
              <a:rPr lang="cs-CZ" smtClean="0"/>
              <a:t>‹#›</a:t>
            </a:fld>
            <a:endParaRPr lang="cs-CZ"/>
          </a:p>
        </p:txBody>
      </p:sp>
    </p:spTree>
    <p:extLst>
      <p:ext uri="{BB962C8B-B14F-4D97-AF65-F5344CB8AC3E}">
        <p14:creationId xmlns:p14="http://schemas.microsoft.com/office/powerpoint/2010/main" val="1755322062"/>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EAEDC30-065E-42E0-A991-686AF5AC8E72}"/>
              </a:ext>
            </a:extLst>
          </p:cNvPr>
          <p:cNvSpPr>
            <a:spLocks noGrp="1"/>
          </p:cNvSpPr>
          <p:nvPr>
            <p:ph type="title"/>
          </p:nvPr>
        </p:nvSpPr>
        <p:spPr>
          <a:xfrm>
            <a:off x="540000" y="365125"/>
            <a:ext cx="11088000" cy="1325563"/>
          </a:xfrm>
        </p:spPr>
        <p:txBody>
          <a:bodyPr/>
          <a:lstStyle/>
          <a:p>
            <a:r>
              <a:rPr lang="cs-CZ"/>
              <a:t>Kliknutím lze upravit styl.</a:t>
            </a:r>
          </a:p>
        </p:txBody>
      </p:sp>
      <p:sp>
        <p:nvSpPr>
          <p:cNvPr id="3" name="Zástupný symbol pro obsah 2">
            <a:extLst>
              <a:ext uri="{FF2B5EF4-FFF2-40B4-BE49-F238E27FC236}">
                <a16:creationId xmlns:a16="http://schemas.microsoft.com/office/drawing/2014/main" id="{F2F9BA54-6D16-415F-B124-0BCAD6D57E71}"/>
              </a:ext>
            </a:extLst>
          </p:cNvPr>
          <p:cNvSpPr>
            <a:spLocks noGrp="1"/>
          </p:cNvSpPr>
          <p:nvPr>
            <p:ph idx="1"/>
          </p:nvPr>
        </p:nvSpPr>
        <p:spPr>
          <a:xfrm>
            <a:off x="1440000" y="1825625"/>
            <a:ext cx="10188000" cy="4351338"/>
          </a:xfrm>
        </p:spPr>
        <p:txBody>
          <a:bodyPr>
            <a:normAutofit/>
          </a:bodyPr>
          <a:lstStyle>
            <a:lvl1pPr>
              <a:defRPr sz="1200" b="1">
                <a:solidFill>
                  <a:schemeClr val="tx2"/>
                </a:solidFill>
              </a:defRPr>
            </a:lvl1pPr>
            <a:lvl2pPr>
              <a:defRPr sz="1200" b="1">
                <a:solidFill>
                  <a:schemeClr val="accent2"/>
                </a:solidFill>
              </a:defRPr>
            </a:lvl2pPr>
            <a:lvl3pPr>
              <a:defRPr sz="1200"/>
            </a:lvl3pPr>
            <a:lvl4pPr>
              <a:defRPr sz="1200"/>
            </a:lvl4pPr>
            <a:lvl5pPr>
              <a:defRPr sz="1200"/>
            </a:lvl5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5A61BF4F-121E-4F5A-9F08-804ADAD22973}"/>
              </a:ext>
            </a:extLst>
          </p:cNvPr>
          <p:cNvSpPr>
            <a:spLocks noGrp="1"/>
          </p:cNvSpPr>
          <p:nvPr>
            <p:ph type="dt" sz="half" idx="10"/>
          </p:nvPr>
        </p:nvSpPr>
        <p:spPr>
          <a:xfrm>
            <a:off x="1440000" y="6356350"/>
            <a:ext cx="2448000" cy="365125"/>
          </a:xfrm>
        </p:spPr>
        <p:txBody>
          <a:bodyPr/>
          <a:lstStyle/>
          <a:p>
            <a:fld id="{67DD7422-41A7-4AE0-A0FA-E6BA09A6914F}" type="datetime1">
              <a:rPr lang="cs-CZ" smtClean="0"/>
              <a:t>15.08.2025</a:t>
            </a:fld>
            <a:endParaRPr lang="cs-CZ"/>
          </a:p>
        </p:txBody>
      </p:sp>
      <p:sp>
        <p:nvSpPr>
          <p:cNvPr id="5" name="Zástupný symbol pro zápatí 4">
            <a:extLst>
              <a:ext uri="{FF2B5EF4-FFF2-40B4-BE49-F238E27FC236}">
                <a16:creationId xmlns:a16="http://schemas.microsoft.com/office/drawing/2014/main" id="{03A8283A-21D6-4704-B6C1-331B02CB9F1F}"/>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ECA4C139-EAD9-473A-BEC3-92D3F8E040AF}"/>
              </a:ext>
            </a:extLst>
          </p:cNvPr>
          <p:cNvSpPr>
            <a:spLocks noGrp="1"/>
          </p:cNvSpPr>
          <p:nvPr>
            <p:ph type="sldNum" sz="quarter" idx="12"/>
          </p:nvPr>
        </p:nvSpPr>
        <p:spPr/>
        <p:txBody>
          <a:bodyPr/>
          <a:lstStyle/>
          <a:p>
            <a:fld id="{890E54D3-D00C-4F51-80A7-9147D6EFBB5C}" type="slidenum">
              <a:rPr lang="cs-CZ" smtClean="0"/>
              <a:t>‹#›</a:t>
            </a:fld>
            <a:endParaRPr lang="cs-CZ"/>
          </a:p>
        </p:txBody>
      </p:sp>
    </p:spTree>
    <p:extLst>
      <p:ext uri="{BB962C8B-B14F-4D97-AF65-F5344CB8AC3E}">
        <p14:creationId xmlns:p14="http://schemas.microsoft.com/office/powerpoint/2010/main" val="250744218"/>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p:cSld name="Záhlaví oddílu">
    <p:spTree>
      <p:nvGrpSpPr>
        <p:cNvPr id="1" name=""/>
        <p:cNvGrpSpPr/>
        <p:nvPr/>
      </p:nvGrpSpPr>
      <p:grpSpPr>
        <a:xfrm>
          <a:off x="0" y="0"/>
          <a:ext cx="0" cy="0"/>
          <a:chOff x="0" y="0"/>
          <a:chExt cx="0" cy="0"/>
        </a:xfrm>
      </p:grpSpPr>
      <p:sp>
        <p:nvSpPr>
          <p:cNvPr id="15" name="Zástupný symbol pro text 3">
            <a:extLst>
              <a:ext uri="{FF2B5EF4-FFF2-40B4-BE49-F238E27FC236}">
                <a16:creationId xmlns:a16="http://schemas.microsoft.com/office/drawing/2014/main" id="{012981AB-C35A-4ACC-BDFE-52838DE2A375}"/>
              </a:ext>
            </a:extLst>
          </p:cNvPr>
          <p:cNvSpPr>
            <a:spLocks noGrp="1"/>
          </p:cNvSpPr>
          <p:nvPr>
            <p:ph type="body" sz="half" idx="2" hasCustomPrompt="1"/>
          </p:nvPr>
        </p:nvSpPr>
        <p:spPr>
          <a:xfrm>
            <a:off x="1440000" y="974707"/>
            <a:ext cx="2743200" cy="1200329"/>
          </a:xfrm>
          <a:noFill/>
        </p:spPr>
        <p:txBody>
          <a:bodyPr wrap="square" rtlCol="0">
            <a:spAutoFit/>
          </a:bodyPr>
          <a:lstStyle>
            <a:lvl1pPr marL="0" indent="0" algn="l" defTabSz="914400" rtl="0" eaLnBrk="1" latinLnBrk="0" hangingPunct="1">
              <a:buNone/>
              <a:defRPr lang="cs-CZ" sz="8000" kern="1200" dirty="0">
                <a:solidFill>
                  <a:schemeClr val="accent2"/>
                </a:solidFill>
                <a:latin typeface="Century Gothic" panose="020B0502020202020204" pitchFamily="34" charset="0"/>
                <a:ea typeface="+mn-ea"/>
                <a:cs typeface="+mn-cs"/>
              </a:defRPr>
            </a:lvl1pPr>
          </a:lstStyle>
          <a:p>
            <a:pPr marL="0" lvl="0"/>
            <a:r>
              <a:rPr lang="cs-CZ"/>
              <a:t>01</a:t>
            </a:r>
          </a:p>
        </p:txBody>
      </p:sp>
      <p:sp>
        <p:nvSpPr>
          <p:cNvPr id="5" name="Zástupný symbol pro zápatí 4">
            <a:extLst>
              <a:ext uri="{FF2B5EF4-FFF2-40B4-BE49-F238E27FC236}">
                <a16:creationId xmlns:a16="http://schemas.microsoft.com/office/drawing/2014/main" id="{75ED52B3-DBF4-41F2-97AC-513CE4291B79}"/>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0F16BB02-2F5A-4266-A35F-93288FD2E01E}"/>
              </a:ext>
            </a:extLst>
          </p:cNvPr>
          <p:cNvSpPr>
            <a:spLocks noGrp="1"/>
          </p:cNvSpPr>
          <p:nvPr>
            <p:ph type="sldNum" sz="quarter" idx="12"/>
          </p:nvPr>
        </p:nvSpPr>
        <p:spPr/>
        <p:txBody>
          <a:bodyPr/>
          <a:lstStyle/>
          <a:p>
            <a:fld id="{890E54D3-D00C-4F51-80A7-9147D6EFBB5C}" type="slidenum">
              <a:rPr lang="cs-CZ" smtClean="0"/>
              <a:t>‹#›</a:t>
            </a:fld>
            <a:endParaRPr lang="cs-CZ"/>
          </a:p>
        </p:txBody>
      </p:sp>
      <p:sp>
        <p:nvSpPr>
          <p:cNvPr id="9" name="Zástupný symbol pro datum 3">
            <a:extLst>
              <a:ext uri="{FF2B5EF4-FFF2-40B4-BE49-F238E27FC236}">
                <a16:creationId xmlns:a16="http://schemas.microsoft.com/office/drawing/2014/main" id="{93487763-4A76-48D8-9B28-7EFF0C3F1499}"/>
              </a:ext>
            </a:extLst>
          </p:cNvPr>
          <p:cNvSpPr>
            <a:spLocks noGrp="1"/>
          </p:cNvSpPr>
          <p:nvPr>
            <p:ph type="dt" sz="half" idx="10"/>
          </p:nvPr>
        </p:nvSpPr>
        <p:spPr>
          <a:xfrm>
            <a:off x="1440000" y="6356350"/>
            <a:ext cx="2448000" cy="365125"/>
          </a:xfrm>
        </p:spPr>
        <p:txBody>
          <a:bodyPr/>
          <a:lstStyle/>
          <a:p>
            <a:fld id="{5EABBFDA-53BE-4D6B-AF47-28401BC56859}" type="datetime1">
              <a:rPr lang="cs-CZ" smtClean="0"/>
              <a:t>15.08.2025</a:t>
            </a:fld>
            <a:endParaRPr lang="cs-CZ"/>
          </a:p>
        </p:txBody>
      </p:sp>
      <p:sp>
        <p:nvSpPr>
          <p:cNvPr id="12" name="Zástupný symbol pro text 2">
            <a:extLst>
              <a:ext uri="{FF2B5EF4-FFF2-40B4-BE49-F238E27FC236}">
                <a16:creationId xmlns:a16="http://schemas.microsoft.com/office/drawing/2014/main" id="{42DF245B-E245-47C0-9B7C-D45CA0ADB6F1}"/>
              </a:ext>
            </a:extLst>
          </p:cNvPr>
          <p:cNvSpPr>
            <a:spLocks noGrp="1"/>
          </p:cNvSpPr>
          <p:nvPr>
            <p:ph type="body" idx="1"/>
          </p:nvPr>
        </p:nvSpPr>
        <p:spPr>
          <a:xfrm>
            <a:off x="1440000" y="3848102"/>
            <a:ext cx="4791467" cy="1631950"/>
          </a:xfrm>
        </p:spPr>
        <p:txBody>
          <a:bodyPr>
            <a:normAutofit/>
          </a:bodyPr>
          <a:lstStyle>
            <a:lvl1pPr marL="0" indent="0">
              <a:buNone/>
              <a:defRPr sz="1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Upravte styly předlohy textu.</a:t>
            </a:r>
          </a:p>
        </p:txBody>
      </p:sp>
      <p:sp>
        <p:nvSpPr>
          <p:cNvPr id="13" name="Nadpis 1">
            <a:extLst>
              <a:ext uri="{FF2B5EF4-FFF2-40B4-BE49-F238E27FC236}">
                <a16:creationId xmlns:a16="http://schemas.microsoft.com/office/drawing/2014/main" id="{C0FD97BB-EC48-4F26-B732-54543AEF864B}"/>
              </a:ext>
            </a:extLst>
          </p:cNvPr>
          <p:cNvSpPr>
            <a:spLocks noGrp="1"/>
          </p:cNvSpPr>
          <p:nvPr>
            <p:ph type="title"/>
          </p:nvPr>
        </p:nvSpPr>
        <p:spPr>
          <a:xfrm>
            <a:off x="1440000" y="2235202"/>
            <a:ext cx="6713400" cy="1500188"/>
          </a:xfrm>
        </p:spPr>
        <p:txBody>
          <a:bodyPr wrap="square" anchor="t" anchorCtr="0">
            <a:normAutofit/>
          </a:bodyPr>
          <a:lstStyle>
            <a:lvl1pPr>
              <a:defRPr sz="5000" cap="all" baseline="0">
                <a:solidFill>
                  <a:schemeClr val="tx2"/>
                </a:solidFill>
              </a:defRPr>
            </a:lvl1pPr>
          </a:lstStyle>
          <a:p>
            <a:r>
              <a:rPr lang="cs-CZ"/>
              <a:t>Kliknutím lze upravit styl.</a:t>
            </a:r>
          </a:p>
        </p:txBody>
      </p:sp>
      <p:sp>
        <p:nvSpPr>
          <p:cNvPr id="3" name="TextovéPole 2">
            <a:extLst>
              <a:ext uri="{FF2B5EF4-FFF2-40B4-BE49-F238E27FC236}">
                <a16:creationId xmlns:a16="http://schemas.microsoft.com/office/drawing/2014/main" id="{661263F5-E828-4326-B729-5FD002FFDF3F}"/>
              </a:ext>
            </a:extLst>
          </p:cNvPr>
          <p:cNvSpPr txBox="1"/>
          <p:nvPr/>
        </p:nvSpPr>
        <p:spPr>
          <a:xfrm>
            <a:off x="1440000" y="907258"/>
            <a:ext cx="3560885" cy="1191420"/>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indent="0" algn="l">
              <a:buNone/>
            </a:pPr>
            <a:endParaRPr lang="cs-CZ" sz="1200" err="1">
              <a:solidFill>
                <a:schemeClr val="accent6"/>
              </a:solidFill>
            </a:endParaRPr>
          </a:p>
        </p:txBody>
      </p:sp>
    </p:spTree>
    <p:extLst>
      <p:ext uri="{BB962C8B-B14F-4D97-AF65-F5344CB8AC3E}">
        <p14:creationId xmlns:p14="http://schemas.microsoft.com/office/powerpoint/2010/main" val="2978771656"/>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p:cSld name="Záhlaví oddílu - dark">
    <p:bg>
      <p:bgPr>
        <a:solidFill>
          <a:schemeClr val="tx2"/>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5D1609E-89C8-470A-87E7-5C67CA99DC15}"/>
              </a:ext>
            </a:extLst>
          </p:cNvPr>
          <p:cNvSpPr>
            <a:spLocks noGrp="1"/>
          </p:cNvSpPr>
          <p:nvPr>
            <p:ph type="title"/>
          </p:nvPr>
        </p:nvSpPr>
        <p:spPr>
          <a:xfrm>
            <a:off x="1440000" y="2235202"/>
            <a:ext cx="6713400" cy="1500188"/>
          </a:xfrm>
        </p:spPr>
        <p:txBody>
          <a:bodyPr wrap="square" anchor="t" anchorCtr="0">
            <a:normAutofit/>
          </a:bodyPr>
          <a:lstStyle>
            <a:lvl1pPr>
              <a:defRPr sz="5000" cap="all" baseline="0">
                <a:solidFill>
                  <a:schemeClr val="bg1"/>
                </a:solidFill>
              </a:defRPr>
            </a:lvl1pPr>
          </a:lstStyle>
          <a:p>
            <a:r>
              <a:rPr lang="cs-CZ"/>
              <a:t>Kliknutím lze upravit styl.</a:t>
            </a:r>
          </a:p>
        </p:txBody>
      </p:sp>
      <p:sp>
        <p:nvSpPr>
          <p:cNvPr id="5" name="Zástupný symbol pro zápatí 4">
            <a:extLst>
              <a:ext uri="{FF2B5EF4-FFF2-40B4-BE49-F238E27FC236}">
                <a16:creationId xmlns:a16="http://schemas.microsoft.com/office/drawing/2014/main" id="{75ED52B3-DBF4-41F2-97AC-513CE4291B79}"/>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0F16BB02-2F5A-4266-A35F-93288FD2E01E}"/>
              </a:ext>
            </a:extLst>
          </p:cNvPr>
          <p:cNvSpPr>
            <a:spLocks noGrp="1"/>
          </p:cNvSpPr>
          <p:nvPr>
            <p:ph type="sldNum" sz="quarter" idx="12"/>
          </p:nvPr>
        </p:nvSpPr>
        <p:spPr/>
        <p:txBody>
          <a:bodyPr/>
          <a:lstStyle/>
          <a:p>
            <a:fld id="{890E54D3-D00C-4F51-80A7-9147D6EFBB5C}" type="slidenum">
              <a:rPr lang="cs-CZ" smtClean="0"/>
              <a:t>‹#›</a:t>
            </a:fld>
            <a:endParaRPr lang="cs-CZ"/>
          </a:p>
        </p:txBody>
      </p:sp>
      <p:sp>
        <p:nvSpPr>
          <p:cNvPr id="9" name="Zástupný symbol pro datum 3">
            <a:extLst>
              <a:ext uri="{FF2B5EF4-FFF2-40B4-BE49-F238E27FC236}">
                <a16:creationId xmlns:a16="http://schemas.microsoft.com/office/drawing/2014/main" id="{1D653E75-A212-46F5-BA0C-D52628EF72D9}"/>
              </a:ext>
            </a:extLst>
          </p:cNvPr>
          <p:cNvSpPr>
            <a:spLocks noGrp="1"/>
          </p:cNvSpPr>
          <p:nvPr>
            <p:ph type="dt" sz="half" idx="10"/>
          </p:nvPr>
        </p:nvSpPr>
        <p:spPr>
          <a:xfrm>
            <a:off x="1440000" y="6356350"/>
            <a:ext cx="2448000" cy="365125"/>
          </a:xfrm>
        </p:spPr>
        <p:txBody>
          <a:bodyPr/>
          <a:lstStyle/>
          <a:p>
            <a:fld id="{D05C064C-D0DB-4220-A682-E06AEB2ED90E}" type="datetime1">
              <a:rPr lang="cs-CZ" smtClean="0"/>
              <a:t>15.08.2025</a:t>
            </a:fld>
            <a:endParaRPr lang="cs-CZ"/>
          </a:p>
        </p:txBody>
      </p:sp>
      <p:sp>
        <p:nvSpPr>
          <p:cNvPr id="10" name="Zástupný symbol pro text 2">
            <a:extLst>
              <a:ext uri="{FF2B5EF4-FFF2-40B4-BE49-F238E27FC236}">
                <a16:creationId xmlns:a16="http://schemas.microsoft.com/office/drawing/2014/main" id="{7CAAD2E9-F657-4170-B3EE-CBE29ACDEE60}"/>
              </a:ext>
            </a:extLst>
          </p:cNvPr>
          <p:cNvSpPr>
            <a:spLocks noGrp="1"/>
          </p:cNvSpPr>
          <p:nvPr>
            <p:ph type="body" idx="1"/>
          </p:nvPr>
        </p:nvSpPr>
        <p:spPr>
          <a:xfrm>
            <a:off x="1440000" y="3848102"/>
            <a:ext cx="4791467" cy="1631950"/>
          </a:xfrm>
        </p:spPr>
        <p:txBody>
          <a:bodyPr>
            <a:normAutofit/>
          </a:bodyPr>
          <a:lstStyle>
            <a:lvl1pPr marL="0" indent="0">
              <a:buNone/>
              <a:defRPr sz="1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Upravte styly předlohy textu.</a:t>
            </a:r>
          </a:p>
        </p:txBody>
      </p:sp>
      <p:sp>
        <p:nvSpPr>
          <p:cNvPr id="11" name="Zástupný symbol pro text 3">
            <a:extLst>
              <a:ext uri="{FF2B5EF4-FFF2-40B4-BE49-F238E27FC236}">
                <a16:creationId xmlns:a16="http://schemas.microsoft.com/office/drawing/2014/main" id="{131ECD51-C78B-4103-A07B-C69404FC4BBA}"/>
              </a:ext>
            </a:extLst>
          </p:cNvPr>
          <p:cNvSpPr>
            <a:spLocks noGrp="1"/>
          </p:cNvSpPr>
          <p:nvPr>
            <p:ph type="body" sz="half" idx="2" hasCustomPrompt="1"/>
          </p:nvPr>
        </p:nvSpPr>
        <p:spPr>
          <a:xfrm>
            <a:off x="1440000" y="974707"/>
            <a:ext cx="2743200" cy="1200329"/>
          </a:xfrm>
          <a:noFill/>
        </p:spPr>
        <p:txBody>
          <a:bodyPr wrap="square" rtlCol="0">
            <a:spAutoFit/>
          </a:bodyPr>
          <a:lstStyle>
            <a:lvl1pPr marL="0" indent="0" algn="l" defTabSz="914400" rtl="0" eaLnBrk="1" latinLnBrk="0" hangingPunct="1">
              <a:buNone/>
              <a:defRPr lang="cs-CZ" sz="8000" kern="1200" dirty="0">
                <a:solidFill>
                  <a:schemeClr val="accent2"/>
                </a:solidFill>
                <a:latin typeface="Century Gothic" panose="020B0502020202020204" pitchFamily="34" charset="0"/>
                <a:ea typeface="+mn-ea"/>
                <a:cs typeface="+mn-cs"/>
              </a:defRPr>
            </a:lvl1pPr>
          </a:lstStyle>
          <a:p>
            <a:pPr marL="0" lvl="0"/>
            <a:r>
              <a:rPr lang="cs-CZ"/>
              <a:t>01</a:t>
            </a:r>
          </a:p>
        </p:txBody>
      </p:sp>
    </p:spTree>
    <p:extLst>
      <p:ext uri="{BB962C8B-B14F-4D97-AF65-F5344CB8AC3E}">
        <p14:creationId xmlns:p14="http://schemas.microsoft.com/office/powerpoint/2010/main" val="1196572880"/>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p:cSld name="Záhlaví oddílu - lehké">
    <p:spTree>
      <p:nvGrpSpPr>
        <p:cNvPr id="1" name=""/>
        <p:cNvGrpSpPr/>
        <p:nvPr/>
      </p:nvGrpSpPr>
      <p:grpSpPr>
        <a:xfrm>
          <a:off x="0" y="0"/>
          <a:ext cx="0" cy="0"/>
          <a:chOff x="0" y="0"/>
          <a:chExt cx="0" cy="0"/>
        </a:xfrm>
      </p:grpSpPr>
      <p:sp>
        <p:nvSpPr>
          <p:cNvPr id="5" name="Zástupný symbol pro zápatí 4">
            <a:extLst>
              <a:ext uri="{FF2B5EF4-FFF2-40B4-BE49-F238E27FC236}">
                <a16:creationId xmlns:a16="http://schemas.microsoft.com/office/drawing/2014/main" id="{75ED52B3-DBF4-41F2-97AC-513CE4291B79}"/>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0F16BB02-2F5A-4266-A35F-93288FD2E01E}"/>
              </a:ext>
            </a:extLst>
          </p:cNvPr>
          <p:cNvSpPr>
            <a:spLocks noGrp="1"/>
          </p:cNvSpPr>
          <p:nvPr>
            <p:ph type="sldNum" sz="quarter" idx="12"/>
          </p:nvPr>
        </p:nvSpPr>
        <p:spPr/>
        <p:txBody>
          <a:bodyPr/>
          <a:lstStyle/>
          <a:p>
            <a:fld id="{890E54D3-D00C-4F51-80A7-9147D6EFBB5C}" type="slidenum">
              <a:rPr lang="cs-CZ" smtClean="0"/>
              <a:t>‹#›</a:t>
            </a:fld>
            <a:endParaRPr lang="cs-CZ"/>
          </a:p>
        </p:txBody>
      </p:sp>
      <p:sp>
        <p:nvSpPr>
          <p:cNvPr id="9" name="Zástupný symbol pro datum 3">
            <a:extLst>
              <a:ext uri="{FF2B5EF4-FFF2-40B4-BE49-F238E27FC236}">
                <a16:creationId xmlns:a16="http://schemas.microsoft.com/office/drawing/2014/main" id="{93487763-4A76-48D8-9B28-7EFF0C3F1499}"/>
              </a:ext>
            </a:extLst>
          </p:cNvPr>
          <p:cNvSpPr>
            <a:spLocks noGrp="1"/>
          </p:cNvSpPr>
          <p:nvPr>
            <p:ph type="dt" sz="half" idx="10"/>
          </p:nvPr>
        </p:nvSpPr>
        <p:spPr>
          <a:xfrm>
            <a:off x="1440000" y="6356350"/>
            <a:ext cx="2448000" cy="365125"/>
          </a:xfrm>
        </p:spPr>
        <p:txBody>
          <a:bodyPr/>
          <a:lstStyle/>
          <a:p>
            <a:fld id="{7FCC744D-5509-4D0F-A156-7FFE730CAB72}" type="datetime1">
              <a:rPr lang="cs-CZ" smtClean="0"/>
              <a:t>15.08.2025</a:t>
            </a:fld>
            <a:endParaRPr lang="cs-CZ"/>
          </a:p>
        </p:txBody>
      </p:sp>
      <p:sp>
        <p:nvSpPr>
          <p:cNvPr id="12" name="Zástupný symbol pro text 2">
            <a:extLst>
              <a:ext uri="{FF2B5EF4-FFF2-40B4-BE49-F238E27FC236}">
                <a16:creationId xmlns:a16="http://schemas.microsoft.com/office/drawing/2014/main" id="{42DF245B-E245-47C0-9B7C-D45CA0ADB6F1}"/>
              </a:ext>
            </a:extLst>
          </p:cNvPr>
          <p:cNvSpPr>
            <a:spLocks noGrp="1"/>
          </p:cNvSpPr>
          <p:nvPr>
            <p:ph type="body" idx="1"/>
          </p:nvPr>
        </p:nvSpPr>
        <p:spPr>
          <a:xfrm>
            <a:off x="1440000" y="4728645"/>
            <a:ext cx="9049884" cy="1079498"/>
          </a:xfrm>
        </p:spPr>
        <p:txBody>
          <a:bodyPr>
            <a:normAutofit/>
          </a:bodyPr>
          <a:lstStyle>
            <a:lvl1pPr marL="0" indent="0">
              <a:buNone/>
              <a:defRPr sz="1400" b="1">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Upravte styly předlohy textu.</a:t>
            </a:r>
          </a:p>
        </p:txBody>
      </p:sp>
      <p:sp>
        <p:nvSpPr>
          <p:cNvPr id="13" name="Nadpis 1">
            <a:extLst>
              <a:ext uri="{FF2B5EF4-FFF2-40B4-BE49-F238E27FC236}">
                <a16:creationId xmlns:a16="http://schemas.microsoft.com/office/drawing/2014/main" id="{C0FD97BB-EC48-4F26-B732-54543AEF864B}"/>
              </a:ext>
            </a:extLst>
          </p:cNvPr>
          <p:cNvSpPr>
            <a:spLocks noGrp="1"/>
          </p:cNvSpPr>
          <p:nvPr>
            <p:ph type="title"/>
          </p:nvPr>
        </p:nvSpPr>
        <p:spPr>
          <a:xfrm>
            <a:off x="1440000" y="3115745"/>
            <a:ext cx="9049884" cy="1500188"/>
          </a:xfrm>
        </p:spPr>
        <p:txBody>
          <a:bodyPr wrap="square" anchor="b" anchorCtr="0">
            <a:normAutofit/>
          </a:bodyPr>
          <a:lstStyle>
            <a:lvl1pPr>
              <a:defRPr sz="3600" cap="all" baseline="0">
                <a:solidFill>
                  <a:schemeClr val="tx2"/>
                </a:solidFill>
              </a:defRPr>
            </a:lvl1pPr>
          </a:lstStyle>
          <a:p>
            <a:r>
              <a:rPr lang="cs-CZ"/>
              <a:t>Kliknutím lze upravit styl.</a:t>
            </a:r>
          </a:p>
        </p:txBody>
      </p:sp>
      <p:cxnSp>
        <p:nvCxnSpPr>
          <p:cNvPr id="14" name="Přímá spojnice 13">
            <a:extLst>
              <a:ext uri="{FF2B5EF4-FFF2-40B4-BE49-F238E27FC236}">
                <a16:creationId xmlns:a16="http://schemas.microsoft.com/office/drawing/2014/main" id="{DA5978E6-C797-4E4F-9C6C-DC03E73F86F0}"/>
              </a:ext>
            </a:extLst>
          </p:cNvPr>
          <p:cNvCxnSpPr/>
          <p:nvPr/>
        </p:nvCxnSpPr>
        <p:spPr>
          <a:xfrm>
            <a:off x="540000" y="4338000"/>
            <a:ext cx="0" cy="2520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5" name="Ovál 14">
            <a:extLst>
              <a:ext uri="{FF2B5EF4-FFF2-40B4-BE49-F238E27FC236}">
                <a16:creationId xmlns:a16="http://schemas.microsoft.com/office/drawing/2014/main" id="{E15D4E85-67D1-4E07-8B4F-93EE912E1967}"/>
              </a:ext>
            </a:extLst>
          </p:cNvPr>
          <p:cNvSpPr/>
          <p:nvPr/>
        </p:nvSpPr>
        <p:spPr>
          <a:xfrm>
            <a:off x="486000" y="4230000"/>
            <a:ext cx="108000" cy="10800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8" name="Ovál 17">
            <a:extLst>
              <a:ext uri="{FF2B5EF4-FFF2-40B4-BE49-F238E27FC236}">
                <a16:creationId xmlns:a16="http://schemas.microsoft.com/office/drawing/2014/main" id="{A8FB8074-13C2-471C-88AE-1F53E2B52A2F}"/>
              </a:ext>
            </a:extLst>
          </p:cNvPr>
          <p:cNvSpPr/>
          <p:nvPr/>
        </p:nvSpPr>
        <p:spPr>
          <a:xfrm>
            <a:off x="486000" y="900000"/>
            <a:ext cx="108000" cy="10800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cxnSp>
        <p:nvCxnSpPr>
          <p:cNvPr id="19" name="Přímá spojnice 18">
            <a:extLst>
              <a:ext uri="{FF2B5EF4-FFF2-40B4-BE49-F238E27FC236}">
                <a16:creationId xmlns:a16="http://schemas.microsoft.com/office/drawing/2014/main" id="{0450FEDD-EAD3-4D09-BEA9-A9A3A314B208}"/>
              </a:ext>
            </a:extLst>
          </p:cNvPr>
          <p:cNvCxnSpPr/>
          <p:nvPr/>
        </p:nvCxnSpPr>
        <p:spPr>
          <a:xfrm>
            <a:off x="540000" y="0"/>
            <a:ext cx="0" cy="900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4957307"/>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p:cSld name="Záhlaví oddílu - lehké dark">
    <p:bg>
      <p:bgPr>
        <a:solidFill>
          <a:schemeClr val="tx2"/>
        </a:solidFill>
        <a:effectLst/>
      </p:bgPr>
    </p:bg>
    <p:spTree>
      <p:nvGrpSpPr>
        <p:cNvPr id="1" name=""/>
        <p:cNvGrpSpPr/>
        <p:nvPr/>
      </p:nvGrpSpPr>
      <p:grpSpPr>
        <a:xfrm>
          <a:off x="0" y="0"/>
          <a:ext cx="0" cy="0"/>
          <a:chOff x="0" y="0"/>
          <a:chExt cx="0" cy="0"/>
        </a:xfrm>
      </p:grpSpPr>
      <p:sp>
        <p:nvSpPr>
          <p:cNvPr id="5" name="Zástupný symbol pro zápatí 4">
            <a:extLst>
              <a:ext uri="{FF2B5EF4-FFF2-40B4-BE49-F238E27FC236}">
                <a16:creationId xmlns:a16="http://schemas.microsoft.com/office/drawing/2014/main" id="{75ED52B3-DBF4-41F2-97AC-513CE4291B79}"/>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0F16BB02-2F5A-4266-A35F-93288FD2E01E}"/>
              </a:ext>
            </a:extLst>
          </p:cNvPr>
          <p:cNvSpPr>
            <a:spLocks noGrp="1"/>
          </p:cNvSpPr>
          <p:nvPr>
            <p:ph type="sldNum" sz="quarter" idx="12"/>
          </p:nvPr>
        </p:nvSpPr>
        <p:spPr/>
        <p:txBody>
          <a:bodyPr/>
          <a:lstStyle/>
          <a:p>
            <a:fld id="{890E54D3-D00C-4F51-80A7-9147D6EFBB5C}" type="slidenum">
              <a:rPr lang="cs-CZ" smtClean="0"/>
              <a:t>‹#›</a:t>
            </a:fld>
            <a:endParaRPr lang="cs-CZ"/>
          </a:p>
        </p:txBody>
      </p:sp>
      <p:sp>
        <p:nvSpPr>
          <p:cNvPr id="9" name="Zástupný symbol pro datum 3">
            <a:extLst>
              <a:ext uri="{FF2B5EF4-FFF2-40B4-BE49-F238E27FC236}">
                <a16:creationId xmlns:a16="http://schemas.microsoft.com/office/drawing/2014/main" id="{93487763-4A76-48D8-9B28-7EFF0C3F1499}"/>
              </a:ext>
            </a:extLst>
          </p:cNvPr>
          <p:cNvSpPr>
            <a:spLocks noGrp="1"/>
          </p:cNvSpPr>
          <p:nvPr>
            <p:ph type="dt" sz="half" idx="10"/>
          </p:nvPr>
        </p:nvSpPr>
        <p:spPr>
          <a:xfrm>
            <a:off x="1440000" y="6356350"/>
            <a:ext cx="2448000" cy="365125"/>
          </a:xfrm>
        </p:spPr>
        <p:txBody>
          <a:bodyPr/>
          <a:lstStyle/>
          <a:p>
            <a:fld id="{7CA773C3-B0A8-4CD4-8E91-20000BAB9260}" type="datetime1">
              <a:rPr lang="cs-CZ" smtClean="0"/>
              <a:t>15.08.2025</a:t>
            </a:fld>
            <a:endParaRPr lang="cs-CZ"/>
          </a:p>
        </p:txBody>
      </p:sp>
      <p:sp>
        <p:nvSpPr>
          <p:cNvPr id="12" name="Zástupný symbol pro text 2">
            <a:extLst>
              <a:ext uri="{FF2B5EF4-FFF2-40B4-BE49-F238E27FC236}">
                <a16:creationId xmlns:a16="http://schemas.microsoft.com/office/drawing/2014/main" id="{42DF245B-E245-47C0-9B7C-D45CA0ADB6F1}"/>
              </a:ext>
            </a:extLst>
          </p:cNvPr>
          <p:cNvSpPr>
            <a:spLocks noGrp="1"/>
          </p:cNvSpPr>
          <p:nvPr>
            <p:ph type="body" idx="1"/>
          </p:nvPr>
        </p:nvSpPr>
        <p:spPr>
          <a:xfrm>
            <a:off x="1440000" y="4728645"/>
            <a:ext cx="9049884" cy="1079498"/>
          </a:xfrm>
        </p:spPr>
        <p:txBody>
          <a:bodyPr>
            <a:normAutofit/>
          </a:bodyPr>
          <a:lstStyle>
            <a:lvl1pPr marL="0" indent="0">
              <a:buNone/>
              <a:defRPr sz="1400" b="1">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Upravte styly předlohy textu.</a:t>
            </a:r>
          </a:p>
        </p:txBody>
      </p:sp>
      <p:sp>
        <p:nvSpPr>
          <p:cNvPr id="13" name="Nadpis 1">
            <a:extLst>
              <a:ext uri="{FF2B5EF4-FFF2-40B4-BE49-F238E27FC236}">
                <a16:creationId xmlns:a16="http://schemas.microsoft.com/office/drawing/2014/main" id="{C0FD97BB-EC48-4F26-B732-54543AEF864B}"/>
              </a:ext>
            </a:extLst>
          </p:cNvPr>
          <p:cNvSpPr>
            <a:spLocks noGrp="1"/>
          </p:cNvSpPr>
          <p:nvPr>
            <p:ph type="title"/>
          </p:nvPr>
        </p:nvSpPr>
        <p:spPr>
          <a:xfrm>
            <a:off x="1440000" y="3115745"/>
            <a:ext cx="9049884" cy="1500188"/>
          </a:xfrm>
        </p:spPr>
        <p:txBody>
          <a:bodyPr wrap="square" anchor="b" anchorCtr="0">
            <a:normAutofit/>
          </a:bodyPr>
          <a:lstStyle>
            <a:lvl1pPr>
              <a:defRPr sz="3600" cap="all" baseline="0">
                <a:solidFill>
                  <a:schemeClr val="bg1"/>
                </a:solidFill>
              </a:defRPr>
            </a:lvl1pPr>
          </a:lstStyle>
          <a:p>
            <a:r>
              <a:rPr lang="cs-CZ"/>
              <a:t>Kliknutím lze upravit styl.</a:t>
            </a:r>
          </a:p>
        </p:txBody>
      </p:sp>
      <p:cxnSp>
        <p:nvCxnSpPr>
          <p:cNvPr id="14" name="Přímá spojnice 13">
            <a:extLst>
              <a:ext uri="{FF2B5EF4-FFF2-40B4-BE49-F238E27FC236}">
                <a16:creationId xmlns:a16="http://schemas.microsoft.com/office/drawing/2014/main" id="{DA5978E6-C797-4E4F-9C6C-DC03E73F86F0}"/>
              </a:ext>
            </a:extLst>
          </p:cNvPr>
          <p:cNvCxnSpPr/>
          <p:nvPr/>
        </p:nvCxnSpPr>
        <p:spPr>
          <a:xfrm>
            <a:off x="540000" y="4338000"/>
            <a:ext cx="0" cy="2520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5" name="Ovál 14">
            <a:extLst>
              <a:ext uri="{FF2B5EF4-FFF2-40B4-BE49-F238E27FC236}">
                <a16:creationId xmlns:a16="http://schemas.microsoft.com/office/drawing/2014/main" id="{E15D4E85-67D1-4E07-8B4F-93EE912E1967}"/>
              </a:ext>
            </a:extLst>
          </p:cNvPr>
          <p:cNvSpPr/>
          <p:nvPr/>
        </p:nvSpPr>
        <p:spPr>
          <a:xfrm>
            <a:off x="486000" y="4230000"/>
            <a:ext cx="108000" cy="10800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8" name="Ovál 17">
            <a:extLst>
              <a:ext uri="{FF2B5EF4-FFF2-40B4-BE49-F238E27FC236}">
                <a16:creationId xmlns:a16="http://schemas.microsoft.com/office/drawing/2014/main" id="{A8FB8074-13C2-471C-88AE-1F53E2B52A2F}"/>
              </a:ext>
            </a:extLst>
          </p:cNvPr>
          <p:cNvSpPr/>
          <p:nvPr/>
        </p:nvSpPr>
        <p:spPr>
          <a:xfrm>
            <a:off x="486000" y="900000"/>
            <a:ext cx="108000" cy="10800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cxnSp>
        <p:nvCxnSpPr>
          <p:cNvPr id="19" name="Přímá spojnice 18">
            <a:extLst>
              <a:ext uri="{FF2B5EF4-FFF2-40B4-BE49-F238E27FC236}">
                <a16:creationId xmlns:a16="http://schemas.microsoft.com/office/drawing/2014/main" id="{0450FEDD-EAD3-4D09-BEA9-A9A3A314B208}"/>
              </a:ext>
            </a:extLst>
          </p:cNvPr>
          <p:cNvCxnSpPr/>
          <p:nvPr/>
        </p:nvCxnSpPr>
        <p:spPr>
          <a:xfrm>
            <a:off x="540000" y="0"/>
            <a:ext cx="0" cy="900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4747382"/>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0474EB4-930B-4659-A1AC-678EEF38FBEB}"/>
              </a:ext>
            </a:extLst>
          </p:cNvPr>
          <p:cNvSpPr>
            <a:spLocks noGrp="1"/>
          </p:cNvSpPr>
          <p:nvPr>
            <p:ph type="title"/>
          </p:nvPr>
        </p:nvSpPr>
        <p:spPr/>
        <p:txBody>
          <a:bodyPr anchor="t" anchorCtr="0"/>
          <a:lstStyle/>
          <a:p>
            <a:r>
              <a:rPr lang="cs-CZ"/>
              <a:t>Kliknutím lze upravit styl.</a:t>
            </a:r>
          </a:p>
        </p:txBody>
      </p:sp>
      <p:sp>
        <p:nvSpPr>
          <p:cNvPr id="3" name="Zástupný symbol pro obsah 2">
            <a:extLst>
              <a:ext uri="{FF2B5EF4-FFF2-40B4-BE49-F238E27FC236}">
                <a16:creationId xmlns:a16="http://schemas.microsoft.com/office/drawing/2014/main" id="{8C8CC50B-DE1C-4582-8B20-0F0D8D397C01}"/>
              </a:ext>
            </a:extLst>
          </p:cNvPr>
          <p:cNvSpPr>
            <a:spLocks noGrp="1"/>
          </p:cNvSpPr>
          <p:nvPr>
            <p:ph sz="half" idx="1"/>
          </p:nvPr>
        </p:nvSpPr>
        <p:spPr>
          <a:xfrm>
            <a:off x="564000" y="1825625"/>
            <a:ext cx="5455800" cy="435133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a:extLst>
              <a:ext uri="{FF2B5EF4-FFF2-40B4-BE49-F238E27FC236}">
                <a16:creationId xmlns:a16="http://schemas.microsoft.com/office/drawing/2014/main" id="{2EB0519C-F3D0-492D-80D6-D79E38AE50CE}"/>
              </a:ext>
            </a:extLst>
          </p:cNvPr>
          <p:cNvSpPr>
            <a:spLocks noGrp="1"/>
          </p:cNvSpPr>
          <p:nvPr>
            <p:ph sz="half" idx="2"/>
          </p:nvPr>
        </p:nvSpPr>
        <p:spPr>
          <a:xfrm>
            <a:off x="6172200" y="1825625"/>
            <a:ext cx="5455800" cy="435133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a:extLst>
              <a:ext uri="{FF2B5EF4-FFF2-40B4-BE49-F238E27FC236}">
                <a16:creationId xmlns:a16="http://schemas.microsoft.com/office/drawing/2014/main" id="{D6FBF04D-3867-400B-90D1-354F15E93BE8}"/>
              </a:ext>
            </a:extLst>
          </p:cNvPr>
          <p:cNvSpPr>
            <a:spLocks noGrp="1"/>
          </p:cNvSpPr>
          <p:nvPr>
            <p:ph type="dt" sz="half" idx="10"/>
          </p:nvPr>
        </p:nvSpPr>
        <p:spPr/>
        <p:txBody>
          <a:bodyPr/>
          <a:lstStyle/>
          <a:p>
            <a:fld id="{CD821345-085D-4D5A-862D-5F0109DCBBA1}" type="datetime1">
              <a:rPr lang="cs-CZ" smtClean="0"/>
              <a:t>15.08.2025</a:t>
            </a:fld>
            <a:endParaRPr lang="cs-CZ"/>
          </a:p>
        </p:txBody>
      </p:sp>
      <p:sp>
        <p:nvSpPr>
          <p:cNvPr id="6" name="Zástupný symbol pro zápatí 5">
            <a:extLst>
              <a:ext uri="{FF2B5EF4-FFF2-40B4-BE49-F238E27FC236}">
                <a16:creationId xmlns:a16="http://schemas.microsoft.com/office/drawing/2014/main" id="{693A92A6-8B74-4241-9980-B62362EC93EA}"/>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131359C2-5719-4D14-AD8B-9D215A806265}"/>
              </a:ext>
            </a:extLst>
          </p:cNvPr>
          <p:cNvSpPr>
            <a:spLocks noGrp="1"/>
          </p:cNvSpPr>
          <p:nvPr>
            <p:ph type="sldNum" sz="quarter" idx="12"/>
          </p:nvPr>
        </p:nvSpPr>
        <p:spPr/>
        <p:txBody>
          <a:bodyPr/>
          <a:lstStyle/>
          <a:p>
            <a:fld id="{890E54D3-D00C-4F51-80A7-9147D6EFBB5C}" type="slidenum">
              <a:rPr lang="cs-CZ" smtClean="0"/>
              <a:t>‹#›</a:t>
            </a:fld>
            <a:endParaRPr lang="cs-CZ"/>
          </a:p>
        </p:txBody>
      </p:sp>
    </p:spTree>
    <p:extLst>
      <p:ext uri="{BB962C8B-B14F-4D97-AF65-F5344CB8AC3E}">
        <p14:creationId xmlns:p14="http://schemas.microsoft.com/office/powerpoint/2010/main" val="4068487553"/>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0DE4146-6DBD-4C54-BE1F-0A1FF44EAE9B}"/>
              </a:ext>
            </a:extLst>
          </p:cNvPr>
          <p:cNvSpPr>
            <a:spLocks noGrp="1"/>
          </p:cNvSpPr>
          <p:nvPr>
            <p:ph type="title"/>
          </p:nvPr>
        </p:nvSpPr>
        <p:spPr>
          <a:xfrm>
            <a:off x="540000" y="365125"/>
            <a:ext cx="11088000" cy="1325563"/>
          </a:xfrm>
        </p:spPr>
        <p:txBody>
          <a:bodyPr anchor="t" anchorCtr="0"/>
          <a:lstStyle/>
          <a:p>
            <a:r>
              <a:rPr lang="cs-CZ"/>
              <a:t>Kliknutím lze upravit styl.</a:t>
            </a:r>
          </a:p>
        </p:txBody>
      </p:sp>
      <p:sp>
        <p:nvSpPr>
          <p:cNvPr id="3" name="Zástupný symbol pro text 2">
            <a:extLst>
              <a:ext uri="{FF2B5EF4-FFF2-40B4-BE49-F238E27FC236}">
                <a16:creationId xmlns:a16="http://schemas.microsoft.com/office/drawing/2014/main" id="{FBA98E4E-54D0-48C6-B2F1-BA3D84683CD8}"/>
              </a:ext>
            </a:extLst>
          </p:cNvPr>
          <p:cNvSpPr>
            <a:spLocks noGrp="1"/>
          </p:cNvSpPr>
          <p:nvPr>
            <p:ph type="body" idx="1"/>
          </p:nvPr>
        </p:nvSpPr>
        <p:spPr>
          <a:xfrm>
            <a:off x="540001" y="1681163"/>
            <a:ext cx="5457600" cy="823912"/>
          </a:xfrm>
        </p:spPr>
        <p:txBody>
          <a:bodyPr anchor="b">
            <a:normAutofit/>
          </a:bodyPr>
          <a:lstStyle>
            <a:lvl1pPr marL="0" indent="0">
              <a:buNone/>
              <a:defRPr sz="14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4" name="Zástupný symbol pro obsah 3">
            <a:extLst>
              <a:ext uri="{FF2B5EF4-FFF2-40B4-BE49-F238E27FC236}">
                <a16:creationId xmlns:a16="http://schemas.microsoft.com/office/drawing/2014/main" id="{EBD51582-6A6A-48BB-9785-26CE847A1977}"/>
              </a:ext>
            </a:extLst>
          </p:cNvPr>
          <p:cNvSpPr>
            <a:spLocks noGrp="1"/>
          </p:cNvSpPr>
          <p:nvPr>
            <p:ph sz="half" idx="2"/>
          </p:nvPr>
        </p:nvSpPr>
        <p:spPr>
          <a:xfrm>
            <a:off x="540001" y="2505075"/>
            <a:ext cx="5457600" cy="368458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text 4">
            <a:extLst>
              <a:ext uri="{FF2B5EF4-FFF2-40B4-BE49-F238E27FC236}">
                <a16:creationId xmlns:a16="http://schemas.microsoft.com/office/drawing/2014/main" id="{45E2CC9B-C57D-462A-BC80-2F544398054E}"/>
              </a:ext>
            </a:extLst>
          </p:cNvPr>
          <p:cNvSpPr>
            <a:spLocks noGrp="1"/>
          </p:cNvSpPr>
          <p:nvPr>
            <p:ph type="body" sz="quarter" idx="3"/>
          </p:nvPr>
        </p:nvSpPr>
        <p:spPr>
          <a:xfrm>
            <a:off x="6162051" y="1681163"/>
            <a:ext cx="5472000" cy="823912"/>
          </a:xfrm>
        </p:spPr>
        <p:txBody>
          <a:bodyPr anchor="b">
            <a:normAutofit/>
          </a:bodyPr>
          <a:lstStyle>
            <a:lvl1pPr marL="0" indent="0">
              <a:buNone/>
              <a:defRPr sz="14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6" name="Zástupný symbol pro obsah 5">
            <a:extLst>
              <a:ext uri="{FF2B5EF4-FFF2-40B4-BE49-F238E27FC236}">
                <a16:creationId xmlns:a16="http://schemas.microsoft.com/office/drawing/2014/main" id="{D11A0C71-A163-4C36-B50A-54C3C2F5ACDA}"/>
              </a:ext>
            </a:extLst>
          </p:cNvPr>
          <p:cNvSpPr>
            <a:spLocks noGrp="1"/>
          </p:cNvSpPr>
          <p:nvPr>
            <p:ph sz="quarter" idx="4"/>
          </p:nvPr>
        </p:nvSpPr>
        <p:spPr>
          <a:xfrm>
            <a:off x="6162051" y="2505075"/>
            <a:ext cx="5472000" cy="368458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a:extLst>
              <a:ext uri="{FF2B5EF4-FFF2-40B4-BE49-F238E27FC236}">
                <a16:creationId xmlns:a16="http://schemas.microsoft.com/office/drawing/2014/main" id="{59901768-CBC0-4208-A1DF-807718EB1E1A}"/>
              </a:ext>
            </a:extLst>
          </p:cNvPr>
          <p:cNvSpPr>
            <a:spLocks noGrp="1"/>
          </p:cNvSpPr>
          <p:nvPr>
            <p:ph type="dt" sz="half" idx="10"/>
          </p:nvPr>
        </p:nvSpPr>
        <p:spPr/>
        <p:txBody>
          <a:bodyPr/>
          <a:lstStyle/>
          <a:p>
            <a:fld id="{B47823C9-A959-476C-9B2F-55FAFAE5B340}" type="datetime1">
              <a:rPr lang="cs-CZ" smtClean="0"/>
              <a:t>15.08.2025</a:t>
            </a:fld>
            <a:endParaRPr lang="cs-CZ"/>
          </a:p>
        </p:txBody>
      </p:sp>
      <p:sp>
        <p:nvSpPr>
          <p:cNvPr id="8" name="Zástupný symbol pro zápatí 7">
            <a:extLst>
              <a:ext uri="{FF2B5EF4-FFF2-40B4-BE49-F238E27FC236}">
                <a16:creationId xmlns:a16="http://schemas.microsoft.com/office/drawing/2014/main" id="{5740EA09-D7EA-4B90-8CD9-AC3D03D1C805}"/>
              </a:ext>
            </a:extLst>
          </p:cNvPr>
          <p:cNvSpPr>
            <a:spLocks noGrp="1"/>
          </p:cNvSpPr>
          <p:nvPr>
            <p:ph type="ftr" sz="quarter" idx="11"/>
          </p:nvPr>
        </p:nvSpPr>
        <p:spPr/>
        <p:txBody>
          <a:bodyPr/>
          <a:lstStyle/>
          <a:p>
            <a:endParaRPr lang="cs-CZ"/>
          </a:p>
        </p:txBody>
      </p:sp>
      <p:sp>
        <p:nvSpPr>
          <p:cNvPr id="9" name="Zástupný symbol pro číslo snímku 8">
            <a:extLst>
              <a:ext uri="{FF2B5EF4-FFF2-40B4-BE49-F238E27FC236}">
                <a16:creationId xmlns:a16="http://schemas.microsoft.com/office/drawing/2014/main" id="{98815206-5A58-4ED5-8A23-A32EA1B4D442}"/>
              </a:ext>
            </a:extLst>
          </p:cNvPr>
          <p:cNvSpPr>
            <a:spLocks noGrp="1"/>
          </p:cNvSpPr>
          <p:nvPr>
            <p:ph type="sldNum" sz="quarter" idx="12"/>
          </p:nvPr>
        </p:nvSpPr>
        <p:spPr/>
        <p:txBody>
          <a:bodyPr/>
          <a:lstStyle/>
          <a:p>
            <a:fld id="{890E54D3-D00C-4F51-80A7-9147D6EFBB5C}" type="slidenum">
              <a:rPr lang="cs-CZ" smtClean="0"/>
              <a:t>‹#›</a:t>
            </a:fld>
            <a:endParaRPr lang="cs-CZ"/>
          </a:p>
        </p:txBody>
      </p:sp>
    </p:spTree>
    <p:extLst>
      <p:ext uri="{BB962C8B-B14F-4D97-AF65-F5344CB8AC3E}">
        <p14:creationId xmlns:p14="http://schemas.microsoft.com/office/powerpoint/2010/main" val="1145795243"/>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E8AB5F8-8729-4BE1-97E4-422B0D559C47}"/>
              </a:ext>
            </a:extLst>
          </p:cNvPr>
          <p:cNvSpPr>
            <a:spLocks noGrp="1"/>
          </p:cNvSpPr>
          <p:nvPr>
            <p:ph type="title"/>
          </p:nvPr>
        </p:nvSpPr>
        <p:spPr/>
        <p:txBody>
          <a:bodyPr anchor="t" anchorCtr="0"/>
          <a:lstStyle/>
          <a:p>
            <a:r>
              <a:rPr lang="cs-CZ"/>
              <a:t>Kliknutím lze upravit styl.</a:t>
            </a:r>
          </a:p>
        </p:txBody>
      </p:sp>
      <p:sp>
        <p:nvSpPr>
          <p:cNvPr id="3" name="Zástupný symbol pro datum 2">
            <a:extLst>
              <a:ext uri="{FF2B5EF4-FFF2-40B4-BE49-F238E27FC236}">
                <a16:creationId xmlns:a16="http://schemas.microsoft.com/office/drawing/2014/main" id="{D3721AC3-B66B-4698-9397-1456AD1D25D7}"/>
              </a:ext>
            </a:extLst>
          </p:cNvPr>
          <p:cNvSpPr>
            <a:spLocks noGrp="1"/>
          </p:cNvSpPr>
          <p:nvPr>
            <p:ph type="dt" sz="half" idx="10"/>
          </p:nvPr>
        </p:nvSpPr>
        <p:spPr/>
        <p:txBody>
          <a:bodyPr/>
          <a:lstStyle/>
          <a:p>
            <a:fld id="{738EA23D-3F25-4706-BC2C-7A1D11EC7DDC}" type="datetime1">
              <a:rPr lang="cs-CZ" smtClean="0"/>
              <a:t>15.08.2025</a:t>
            </a:fld>
            <a:endParaRPr lang="cs-CZ"/>
          </a:p>
        </p:txBody>
      </p:sp>
      <p:sp>
        <p:nvSpPr>
          <p:cNvPr id="4" name="Zástupný symbol pro zápatí 3">
            <a:extLst>
              <a:ext uri="{FF2B5EF4-FFF2-40B4-BE49-F238E27FC236}">
                <a16:creationId xmlns:a16="http://schemas.microsoft.com/office/drawing/2014/main" id="{C80A9ECA-FE5E-4990-B66A-D0CB4CB63023}"/>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C57A63EB-1D91-43F4-8CD9-8238E2B1328B}"/>
              </a:ext>
            </a:extLst>
          </p:cNvPr>
          <p:cNvSpPr>
            <a:spLocks noGrp="1"/>
          </p:cNvSpPr>
          <p:nvPr>
            <p:ph type="sldNum" sz="quarter" idx="12"/>
          </p:nvPr>
        </p:nvSpPr>
        <p:spPr/>
        <p:txBody>
          <a:bodyPr/>
          <a:lstStyle/>
          <a:p>
            <a:fld id="{890E54D3-D00C-4F51-80A7-9147D6EFBB5C}" type="slidenum">
              <a:rPr lang="cs-CZ" smtClean="0"/>
              <a:t>‹#›</a:t>
            </a:fld>
            <a:endParaRPr lang="cs-CZ"/>
          </a:p>
        </p:txBody>
      </p:sp>
    </p:spTree>
    <p:extLst>
      <p:ext uri="{BB962C8B-B14F-4D97-AF65-F5344CB8AC3E}">
        <p14:creationId xmlns:p14="http://schemas.microsoft.com/office/powerpoint/2010/main" val="3334719579"/>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a:extLst>
              <a:ext uri="{FF2B5EF4-FFF2-40B4-BE49-F238E27FC236}">
                <a16:creationId xmlns:a16="http://schemas.microsoft.com/office/drawing/2014/main" id="{9C2C2B7B-2FE7-4290-8165-7622993EF30C}"/>
              </a:ext>
            </a:extLst>
          </p:cNvPr>
          <p:cNvSpPr>
            <a:spLocks noGrp="1"/>
          </p:cNvSpPr>
          <p:nvPr>
            <p:ph type="dt" sz="half" idx="10"/>
          </p:nvPr>
        </p:nvSpPr>
        <p:spPr/>
        <p:txBody>
          <a:bodyPr/>
          <a:lstStyle/>
          <a:p>
            <a:fld id="{5E8633AF-57FB-4E6B-BA15-9BCF1D7AF9C4}" type="datetime1">
              <a:rPr lang="cs-CZ" smtClean="0"/>
              <a:t>15.08.2025</a:t>
            </a:fld>
            <a:endParaRPr lang="cs-CZ"/>
          </a:p>
        </p:txBody>
      </p:sp>
      <p:sp>
        <p:nvSpPr>
          <p:cNvPr id="3" name="Zástupný symbol pro zápatí 2">
            <a:extLst>
              <a:ext uri="{FF2B5EF4-FFF2-40B4-BE49-F238E27FC236}">
                <a16:creationId xmlns:a16="http://schemas.microsoft.com/office/drawing/2014/main" id="{FEC0C29F-0734-4571-A0E1-7589F11D4C56}"/>
              </a:ext>
            </a:extLst>
          </p:cNvPr>
          <p:cNvSpPr>
            <a:spLocks noGrp="1"/>
          </p:cNvSpPr>
          <p:nvPr>
            <p:ph type="ftr" sz="quarter" idx="11"/>
          </p:nvPr>
        </p:nvSpPr>
        <p:spPr/>
        <p:txBody>
          <a:bodyPr/>
          <a:lstStyle/>
          <a:p>
            <a:endParaRPr lang="cs-CZ"/>
          </a:p>
        </p:txBody>
      </p:sp>
      <p:sp>
        <p:nvSpPr>
          <p:cNvPr id="4" name="Zástupný symbol pro číslo snímku 3">
            <a:extLst>
              <a:ext uri="{FF2B5EF4-FFF2-40B4-BE49-F238E27FC236}">
                <a16:creationId xmlns:a16="http://schemas.microsoft.com/office/drawing/2014/main" id="{870E9A72-8D85-40E8-B869-536A70370DB9}"/>
              </a:ext>
            </a:extLst>
          </p:cNvPr>
          <p:cNvSpPr>
            <a:spLocks noGrp="1"/>
          </p:cNvSpPr>
          <p:nvPr>
            <p:ph type="sldNum" sz="quarter" idx="12"/>
          </p:nvPr>
        </p:nvSpPr>
        <p:spPr/>
        <p:txBody>
          <a:bodyPr/>
          <a:lstStyle/>
          <a:p>
            <a:fld id="{890E54D3-D00C-4F51-80A7-9147D6EFBB5C}" type="slidenum">
              <a:rPr lang="cs-CZ" smtClean="0"/>
              <a:t>‹#›</a:t>
            </a:fld>
            <a:endParaRPr lang="cs-CZ"/>
          </a:p>
        </p:txBody>
      </p:sp>
    </p:spTree>
    <p:extLst>
      <p:ext uri="{BB962C8B-B14F-4D97-AF65-F5344CB8AC3E}">
        <p14:creationId xmlns:p14="http://schemas.microsoft.com/office/powerpoint/2010/main" val="838876294"/>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39E8F6B-B81C-4AA0-A32D-7D2E6D149D06}"/>
              </a:ext>
            </a:extLst>
          </p:cNvPr>
          <p:cNvSpPr>
            <a:spLocks noGrp="1"/>
          </p:cNvSpPr>
          <p:nvPr>
            <p:ph type="title"/>
          </p:nvPr>
        </p:nvSpPr>
        <p:spPr>
          <a:xfrm>
            <a:off x="839788" y="457200"/>
            <a:ext cx="3932237" cy="1600200"/>
          </a:xfrm>
        </p:spPr>
        <p:txBody>
          <a:bodyPr anchor="t" anchorCtr="0">
            <a:normAutofit/>
          </a:bodyPr>
          <a:lstStyle>
            <a:lvl1pPr>
              <a:defRPr sz="1600"/>
            </a:lvl1pPr>
          </a:lstStyle>
          <a:p>
            <a:r>
              <a:rPr lang="cs-CZ"/>
              <a:t>Kliknutím lze upravit styl.</a:t>
            </a:r>
          </a:p>
        </p:txBody>
      </p:sp>
      <p:sp>
        <p:nvSpPr>
          <p:cNvPr id="3" name="Zástupný symbol pro obsah 2">
            <a:extLst>
              <a:ext uri="{FF2B5EF4-FFF2-40B4-BE49-F238E27FC236}">
                <a16:creationId xmlns:a16="http://schemas.microsoft.com/office/drawing/2014/main" id="{8BBB02C8-CFEA-403C-A3E4-DE22C2495E1E}"/>
              </a:ext>
            </a:extLst>
          </p:cNvPr>
          <p:cNvSpPr>
            <a:spLocks noGrp="1"/>
          </p:cNvSpPr>
          <p:nvPr>
            <p:ph idx="1"/>
          </p:nvPr>
        </p:nvSpPr>
        <p:spPr>
          <a:xfrm>
            <a:off x="5183188" y="987425"/>
            <a:ext cx="6172200" cy="4873625"/>
          </a:xfrm>
        </p:spPr>
        <p:txBody>
          <a:bodyPr/>
          <a:lstStyle>
            <a:lvl1pPr>
              <a:defRPr sz="1200"/>
            </a:lvl1pPr>
            <a:lvl2pPr>
              <a:defRPr sz="1200"/>
            </a:lvl2pPr>
            <a:lvl3pPr>
              <a:defRPr sz="1200"/>
            </a:lvl3pPr>
            <a:lvl4pPr>
              <a:defRPr sz="1200"/>
            </a:lvl4pPr>
            <a:lvl5pPr>
              <a:defRPr sz="1200"/>
            </a:lvl5pPr>
            <a:lvl6pPr>
              <a:defRPr sz="2000"/>
            </a:lvl6pPr>
            <a:lvl7pPr>
              <a:defRPr sz="2000"/>
            </a:lvl7pPr>
            <a:lvl8pPr>
              <a:defRPr sz="2000"/>
            </a:lvl8pPr>
            <a:lvl9pPr>
              <a:defRPr sz="20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text 3">
            <a:extLst>
              <a:ext uri="{FF2B5EF4-FFF2-40B4-BE49-F238E27FC236}">
                <a16:creationId xmlns:a16="http://schemas.microsoft.com/office/drawing/2014/main" id="{8B17C5C3-972B-46A8-A627-406CF6F17A82}"/>
              </a:ext>
            </a:extLst>
          </p:cNvPr>
          <p:cNvSpPr>
            <a:spLocks noGrp="1"/>
          </p:cNvSpPr>
          <p:nvPr>
            <p:ph type="body" sz="half" idx="2"/>
          </p:nvPr>
        </p:nvSpPr>
        <p:spPr>
          <a:xfrm>
            <a:off x="839788" y="2057400"/>
            <a:ext cx="3932237" cy="3811588"/>
          </a:xfrm>
        </p:spPr>
        <p:txBody>
          <a:bodyPr>
            <a:normAutofit/>
          </a:bodyPr>
          <a:lstStyle>
            <a:lvl1pPr marL="0" indent="0">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Upravte styly předlohy textu.</a:t>
            </a:r>
          </a:p>
        </p:txBody>
      </p:sp>
      <p:sp>
        <p:nvSpPr>
          <p:cNvPr id="5" name="Zástupný symbol pro datum 4">
            <a:extLst>
              <a:ext uri="{FF2B5EF4-FFF2-40B4-BE49-F238E27FC236}">
                <a16:creationId xmlns:a16="http://schemas.microsoft.com/office/drawing/2014/main" id="{4EB287A4-1ACB-4427-AD43-87769345F47F}"/>
              </a:ext>
            </a:extLst>
          </p:cNvPr>
          <p:cNvSpPr>
            <a:spLocks noGrp="1"/>
          </p:cNvSpPr>
          <p:nvPr>
            <p:ph type="dt" sz="half" idx="10"/>
          </p:nvPr>
        </p:nvSpPr>
        <p:spPr/>
        <p:txBody>
          <a:bodyPr/>
          <a:lstStyle/>
          <a:p>
            <a:fld id="{B9272107-9719-4524-ADD3-C789B3553DB0}" type="datetime1">
              <a:rPr lang="cs-CZ" smtClean="0"/>
              <a:t>15.08.2025</a:t>
            </a:fld>
            <a:endParaRPr lang="cs-CZ"/>
          </a:p>
        </p:txBody>
      </p:sp>
      <p:sp>
        <p:nvSpPr>
          <p:cNvPr id="6" name="Zástupný symbol pro zápatí 5">
            <a:extLst>
              <a:ext uri="{FF2B5EF4-FFF2-40B4-BE49-F238E27FC236}">
                <a16:creationId xmlns:a16="http://schemas.microsoft.com/office/drawing/2014/main" id="{0FBF52B2-95DF-42E6-9E96-FA991F3BA372}"/>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348E9E43-E71A-40D9-A7F9-FF1E441F67BB}"/>
              </a:ext>
            </a:extLst>
          </p:cNvPr>
          <p:cNvSpPr>
            <a:spLocks noGrp="1"/>
          </p:cNvSpPr>
          <p:nvPr>
            <p:ph type="sldNum" sz="quarter" idx="12"/>
          </p:nvPr>
        </p:nvSpPr>
        <p:spPr/>
        <p:txBody>
          <a:bodyPr/>
          <a:lstStyle/>
          <a:p>
            <a:fld id="{890E54D3-D00C-4F51-80A7-9147D6EFBB5C}" type="slidenum">
              <a:rPr lang="cs-CZ" smtClean="0"/>
              <a:t>‹#›</a:t>
            </a:fld>
            <a:endParaRPr lang="cs-CZ"/>
          </a:p>
        </p:txBody>
      </p:sp>
    </p:spTree>
    <p:extLst>
      <p:ext uri="{BB962C8B-B14F-4D97-AF65-F5344CB8AC3E}">
        <p14:creationId xmlns:p14="http://schemas.microsoft.com/office/powerpoint/2010/main" val="352717666"/>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96A91B6-403A-4667-B70F-D559CA68BB29}"/>
              </a:ext>
            </a:extLst>
          </p:cNvPr>
          <p:cNvSpPr>
            <a:spLocks noGrp="1"/>
          </p:cNvSpPr>
          <p:nvPr>
            <p:ph type="title"/>
          </p:nvPr>
        </p:nvSpPr>
        <p:spPr>
          <a:xfrm>
            <a:off x="839788" y="457200"/>
            <a:ext cx="3932237" cy="1600200"/>
          </a:xfrm>
        </p:spPr>
        <p:txBody>
          <a:bodyPr anchor="t" anchorCtr="0">
            <a:normAutofit/>
          </a:bodyPr>
          <a:lstStyle>
            <a:lvl1pPr>
              <a:defRPr sz="1600"/>
            </a:lvl1pPr>
          </a:lstStyle>
          <a:p>
            <a:r>
              <a:rPr lang="cs-CZ"/>
              <a:t>Kliknutím lze upravit styl.</a:t>
            </a:r>
          </a:p>
        </p:txBody>
      </p:sp>
      <p:sp>
        <p:nvSpPr>
          <p:cNvPr id="3" name="Zástupný symbol obrázku 2">
            <a:extLst>
              <a:ext uri="{FF2B5EF4-FFF2-40B4-BE49-F238E27FC236}">
                <a16:creationId xmlns:a16="http://schemas.microsoft.com/office/drawing/2014/main" id="{A77F637E-D650-46FA-8655-0B1C2BB30E45}"/>
              </a:ext>
            </a:extLst>
          </p:cNvPr>
          <p:cNvSpPr>
            <a:spLocks noGrp="1"/>
          </p:cNvSpPr>
          <p:nvPr>
            <p:ph type="pic" idx="1"/>
          </p:nvPr>
        </p:nvSpPr>
        <p:spPr>
          <a:xfrm>
            <a:off x="5183188" y="987425"/>
            <a:ext cx="6172200" cy="4873625"/>
          </a:xfrm>
        </p:spPr>
        <p:txBody>
          <a:bodyPr>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s-CZ"/>
              <a:t>Kliknutím na ikonu přidáte obrázek.</a:t>
            </a:r>
          </a:p>
        </p:txBody>
      </p:sp>
      <p:sp>
        <p:nvSpPr>
          <p:cNvPr id="4" name="Zástupný symbol pro text 3">
            <a:extLst>
              <a:ext uri="{FF2B5EF4-FFF2-40B4-BE49-F238E27FC236}">
                <a16:creationId xmlns:a16="http://schemas.microsoft.com/office/drawing/2014/main" id="{07386C3E-63AE-4F5B-A1DD-2FF854EE0AC4}"/>
              </a:ext>
            </a:extLst>
          </p:cNvPr>
          <p:cNvSpPr>
            <a:spLocks noGrp="1"/>
          </p:cNvSpPr>
          <p:nvPr>
            <p:ph type="body" sz="half" idx="2"/>
          </p:nvPr>
        </p:nvSpPr>
        <p:spPr>
          <a:xfrm>
            <a:off x="839788" y="2057400"/>
            <a:ext cx="3932237" cy="3811588"/>
          </a:xfrm>
        </p:spPr>
        <p:txBody>
          <a:bodyPr>
            <a:normAutofit/>
          </a:bodyPr>
          <a:lstStyle>
            <a:lvl1pPr marL="0" indent="0">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Upravte styly předlohy textu.</a:t>
            </a:r>
          </a:p>
        </p:txBody>
      </p:sp>
      <p:sp>
        <p:nvSpPr>
          <p:cNvPr id="5" name="Zástupný symbol pro datum 4">
            <a:extLst>
              <a:ext uri="{FF2B5EF4-FFF2-40B4-BE49-F238E27FC236}">
                <a16:creationId xmlns:a16="http://schemas.microsoft.com/office/drawing/2014/main" id="{57B2AEF7-C0C9-4EF8-A3C1-F049304BFC30}"/>
              </a:ext>
            </a:extLst>
          </p:cNvPr>
          <p:cNvSpPr>
            <a:spLocks noGrp="1"/>
          </p:cNvSpPr>
          <p:nvPr>
            <p:ph type="dt" sz="half" idx="10"/>
          </p:nvPr>
        </p:nvSpPr>
        <p:spPr/>
        <p:txBody>
          <a:bodyPr/>
          <a:lstStyle/>
          <a:p>
            <a:fld id="{B88BBBB2-11EC-4CBD-ACF4-35E2F588A2BC}" type="datetime1">
              <a:rPr lang="cs-CZ" smtClean="0"/>
              <a:t>15.08.2025</a:t>
            </a:fld>
            <a:endParaRPr lang="cs-CZ"/>
          </a:p>
        </p:txBody>
      </p:sp>
      <p:sp>
        <p:nvSpPr>
          <p:cNvPr id="6" name="Zástupný symbol pro zápatí 5">
            <a:extLst>
              <a:ext uri="{FF2B5EF4-FFF2-40B4-BE49-F238E27FC236}">
                <a16:creationId xmlns:a16="http://schemas.microsoft.com/office/drawing/2014/main" id="{0CD46726-5A80-4D00-8EB0-10239B38D6E5}"/>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D73BFCE6-2657-4B99-A681-6B574AA49502}"/>
              </a:ext>
            </a:extLst>
          </p:cNvPr>
          <p:cNvSpPr>
            <a:spLocks noGrp="1"/>
          </p:cNvSpPr>
          <p:nvPr>
            <p:ph type="sldNum" sz="quarter" idx="12"/>
          </p:nvPr>
        </p:nvSpPr>
        <p:spPr/>
        <p:txBody>
          <a:bodyPr/>
          <a:lstStyle/>
          <a:p>
            <a:fld id="{890E54D3-D00C-4F51-80A7-9147D6EFBB5C}" type="slidenum">
              <a:rPr lang="cs-CZ" smtClean="0"/>
              <a:t>‹#›</a:t>
            </a:fld>
            <a:endParaRPr lang="cs-CZ"/>
          </a:p>
        </p:txBody>
      </p:sp>
    </p:spTree>
    <p:extLst>
      <p:ext uri="{BB962C8B-B14F-4D97-AF65-F5344CB8AC3E}">
        <p14:creationId xmlns:p14="http://schemas.microsoft.com/office/powerpoint/2010/main" val="3825807048"/>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B83E440-DC97-4684-8E45-B4EE260AC778}"/>
              </a:ext>
            </a:extLst>
          </p:cNvPr>
          <p:cNvSpPr>
            <a:spLocks noGrp="1"/>
          </p:cNvSpPr>
          <p:nvPr>
            <p:ph type="title"/>
          </p:nvPr>
        </p:nvSpPr>
        <p:spPr/>
        <p:txBody>
          <a:bodyPr anchor="t" anchorCtr="0"/>
          <a:lstStyle/>
          <a:p>
            <a:r>
              <a:rPr lang="cs-CZ"/>
              <a:t>Kliknutím lze upravit styl.</a:t>
            </a:r>
          </a:p>
        </p:txBody>
      </p:sp>
      <p:sp>
        <p:nvSpPr>
          <p:cNvPr id="3" name="Zástupný symbol pro svislý text 2">
            <a:extLst>
              <a:ext uri="{FF2B5EF4-FFF2-40B4-BE49-F238E27FC236}">
                <a16:creationId xmlns:a16="http://schemas.microsoft.com/office/drawing/2014/main" id="{A0656774-9F6E-48FC-8C50-58ECB11FF58C}"/>
              </a:ext>
            </a:extLst>
          </p:cNvPr>
          <p:cNvSpPr>
            <a:spLocks noGrp="1"/>
          </p:cNvSpPr>
          <p:nvPr>
            <p:ph type="body" orient="vert" idx="1"/>
          </p:nvPr>
        </p:nvSpPr>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C56A9910-453A-44DA-93ED-896AC9072754}"/>
              </a:ext>
            </a:extLst>
          </p:cNvPr>
          <p:cNvSpPr>
            <a:spLocks noGrp="1"/>
          </p:cNvSpPr>
          <p:nvPr>
            <p:ph type="dt" sz="half" idx="10"/>
          </p:nvPr>
        </p:nvSpPr>
        <p:spPr/>
        <p:txBody>
          <a:bodyPr/>
          <a:lstStyle/>
          <a:p>
            <a:fld id="{15C638D5-682A-4B1C-914C-EE866AF55D8B}" type="datetime1">
              <a:rPr lang="cs-CZ" smtClean="0"/>
              <a:t>15.08.2025</a:t>
            </a:fld>
            <a:endParaRPr lang="cs-CZ"/>
          </a:p>
        </p:txBody>
      </p:sp>
      <p:sp>
        <p:nvSpPr>
          <p:cNvPr id="5" name="Zástupný symbol pro zápatí 4">
            <a:extLst>
              <a:ext uri="{FF2B5EF4-FFF2-40B4-BE49-F238E27FC236}">
                <a16:creationId xmlns:a16="http://schemas.microsoft.com/office/drawing/2014/main" id="{C0B4C088-9DC0-486C-A213-04BA61983BAE}"/>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A7CF25BF-7957-4436-A525-1FAC04B990D1}"/>
              </a:ext>
            </a:extLst>
          </p:cNvPr>
          <p:cNvSpPr>
            <a:spLocks noGrp="1"/>
          </p:cNvSpPr>
          <p:nvPr>
            <p:ph type="sldNum" sz="quarter" idx="12"/>
          </p:nvPr>
        </p:nvSpPr>
        <p:spPr/>
        <p:txBody>
          <a:bodyPr/>
          <a:lstStyle/>
          <a:p>
            <a:fld id="{890E54D3-D00C-4F51-80A7-9147D6EFBB5C}" type="slidenum">
              <a:rPr lang="cs-CZ" smtClean="0"/>
              <a:t>‹#›</a:t>
            </a:fld>
            <a:endParaRPr lang="cs-CZ"/>
          </a:p>
        </p:txBody>
      </p:sp>
    </p:spTree>
    <p:extLst>
      <p:ext uri="{BB962C8B-B14F-4D97-AF65-F5344CB8AC3E}">
        <p14:creationId xmlns:p14="http://schemas.microsoft.com/office/powerpoint/2010/main" val="2406276505"/>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a:extLst>
              <a:ext uri="{FF2B5EF4-FFF2-40B4-BE49-F238E27FC236}">
                <a16:creationId xmlns:a16="http://schemas.microsoft.com/office/drawing/2014/main" id="{A4E89F07-09E6-4D81-8F30-F5EAFB25F389}"/>
              </a:ext>
            </a:extLst>
          </p:cNvPr>
          <p:cNvSpPr>
            <a:spLocks noGrp="1"/>
          </p:cNvSpPr>
          <p:nvPr>
            <p:ph type="title" orient="vert"/>
          </p:nvPr>
        </p:nvSpPr>
        <p:spPr>
          <a:xfrm>
            <a:off x="8724900" y="365125"/>
            <a:ext cx="2628900" cy="5811838"/>
          </a:xfrm>
        </p:spPr>
        <p:txBody>
          <a:bodyPr vert="eaVert"/>
          <a:lstStyle/>
          <a:p>
            <a:r>
              <a:rPr lang="cs-CZ"/>
              <a:t>Kliknutím lze upravit styl.</a:t>
            </a:r>
          </a:p>
        </p:txBody>
      </p:sp>
      <p:sp>
        <p:nvSpPr>
          <p:cNvPr id="3" name="Zástupný symbol pro svislý text 2">
            <a:extLst>
              <a:ext uri="{FF2B5EF4-FFF2-40B4-BE49-F238E27FC236}">
                <a16:creationId xmlns:a16="http://schemas.microsoft.com/office/drawing/2014/main" id="{90295EB6-5F8B-4F3E-BC2B-7E3CF269E9D4}"/>
              </a:ext>
            </a:extLst>
          </p:cNvPr>
          <p:cNvSpPr>
            <a:spLocks noGrp="1"/>
          </p:cNvSpPr>
          <p:nvPr>
            <p:ph type="body" orient="vert" idx="1"/>
          </p:nvPr>
        </p:nvSpPr>
        <p:spPr>
          <a:xfrm>
            <a:off x="838200" y="365125"/>
            <a:ext cx="7734300" cy="5811838"/>
          </a:xfrm>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0BF68894-2C5E-468A-84E6-281F714C8684}"/>
              </a:ext>
            </a:extLst>
          </p:cNvPr>
          <p:cNvSpPr>
            <a:spLocks noGrp="1"/>
          </p:cNvSpPr>
          <p:nvPr>
            <p:ph type="dt" sz="half" idx="10"/>
          </p:nvPr>
        </p:nvSpPr>
        <p:spPr/>
        <p:txBody>
          <a:bodyPr/>
          <a:lstStyle/>
          <a:p>
            <a:fld id="{3BA7E363-E49B-4249-9BAA-8AF86AA15D10}" type="datetime1">
              <a:rPr lang="cs-CZ" smtClean="0"/>
              <a:t>15.08.2025</a:t>
            </a:fld>
            <a:endParaRPr lang="cs-CZ"/>
          </a:p>
        </p:txBody>
      </p:sp>
      <p:sp>
        <p:nvSpPr>
          <p:cNvPr id="5" name="Zástupný symbol pro zápatí 4">
            <a:extLst>
              <a:ext uri="{FF2B5EF4-FFF2-40B4-BE49-F238E27FC236}">
                <a16:creationId xmlns:a16="http://schemas.microsoft.com/office/drawing/2014/main" id="{7A7AAE9C-1F34-40B5-AF0B-34AE6AF3B6F7}"/>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E1545CB6-BA2E-4CCD-AE1F-C74A819A9E38}"/>
              </a:ext>
            </a:extLst>
          </p:cNvPr>
          <p:cNvSpPr>
            <a:spLocks noGrp="1"/>
          </p:cNvSpPr>
          <p:nvPr>
            <p:ph type="sldNum" sz="quarter" idx="12"/>
          </p:nvPr>
        </p:nvSpPr>
        <p:spPr/>
        <p:txBody>
          <a:bodyPr/>
          <a:lstStyle/>
          <a:p>
            <a:fld id="{890E54D3-D00C-4F51-80A7-9147D6EFBB5C}" type="slidenum">
              <a:rPr lang="cs-CZ" smtClean="0"/>
              <a:t>‹#›</a:t>
            </a:fld>
            <a:endParaRPr lang="cs-CZ"/>
          </a:p>
        </p:txBody>
      </p:sp>
    </p:spTree>
    <p:extLst>
      <p:ext uri="{BB962C8B-B14F-4D97-AF65-F5344CB8AC3E}">
        <p14:creationId xmlns:p14="http://schemas.microsoft.com/office/powerpoint/2010/main" val="690333526"/>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p:cSld name="Kontakt - dark">
    <p:bg>
      <p:bgPr>
        <a:solidFill>
          <a:schemeClr val="tx2"/>
        </a:solidFill>
        <a:effectLst/>
      </p:bgPr>
    </p:bg>
    <p:spTree>
      <p:nvGrpSpPr>
        <p:cNvPr id="1" name=""/>
        <p:cNvGrpSpPr/>
        <p:nvPr/>
      </p:nvGrpSpPr>
      <p:grpSpPr>
        <a:xfrm>
          <a:off x="0" y="0"/>
          <a:ext cx="0" cy="0"/>
          <a:chOff x="0" y="0"/>
          <a:chExt cx="0" cy="0"/>
        </a:xfrm>
      </p:grpSpPr>
      <p:sp>
        <p:nvSpPr>
          <p:cNvPr id="5" name="Zástupný symbol pro zápatí 4">
            <a:extLst>
              <a:ext uri="{FF2B5EF4-FFF2-40B4-BE49-F238E27FC236}">
                <a16:creationId xmlns:a16="http://schemas.microsoft.com/office/drawing/2014/main" id="{75ED52B3-DBF4-41F2-97AC-513CE4291B79}"/>
              </a:ext>
            </a:extLst>
          </p:cNvPr>
          <p:cNvSpPr>
            <a:spLocks noGrp="1"/>
          </p:cNvSpPr>
          <p:nvPr>
            <p:ph type="ftr" sz="quarter" idx="11"/>
          </p:nvPr>
        </p:nvSpPr>
        <p:spPr/>
        <p:txBody>
          <a:bodyPr/>
          <a:lstStyle>
            <a:lvl1pPr>
              <a:defRPr>
                <a:solidFill>
                  <a:schemeClr val="accent6"/>
                </a:solidFill>
              </a:defRPr>
            </a:lvl1pPr>
          </a:lstStyle>
          <a:p>
            <a:endParaRPr lang="cs-CZ"/>
          </a:p>
        </p:txBody>
      </p:sp>
      <p:sp>
        <p:nvSpPr>
          <p:cNvPr id="6" name="Zástupný symbol pro číslo snímku 5">
            <a:extLst>
              <a:ext uri="{FF2B5EF4-FFF2-40B4-BE49-F238E27FC236}">
                <a16:creationId xmlns:a16="http://schemas.microsoft.com/office/drawing/2014/main" id="{0F16BB02-2F5A-4266-A35F-93288FD2E01E}"/>
              </a:ext>
            </a:extLst>
          </p:cNvPr>
          <p:cNvSpPr>
            <a:spLocks noGrp="1"/>
          </p:cNvSpPr>
          <p:nvPr>
            <p:ph type="sldNum" sz="quarter" idx="12"/>
          </p:nvPr>
        </p:nvSpPr>
        <p:spPr/>
        <p:txBody>
          <a:bodyPr/>
          <a:lstStyle>
            <a:lvl1pPr>
              <a:defRPr>
                <a:solidFill>
                  <a:schemeClr val="accent6"/>
                </a:solidFill>
              </a:defRPr>
            </a:lvl1pPr>
          </a:lstStyle>
          <a:p>
            <a:fld id="{890E54D3-D00C-4F51-80A7-9147D6EFBB5C}" type="slidenum">
              <a:rPr lang="cs-CZ" smtClean="0"/>
              <a:pPr/>
              <a:t>‹#›</a:t>
            </a:fld>
            <a:endParaRPr lang="cs-CZ"/>
          </a:p>
        </p:txBody>
      </p:sp>
      <p:sp>
        <p:nvSpPr>
          <p:cNvPr id="9" name="Zástupný symbol pro datum 3">
            <a:extLst>
              <a:ext uri="{FF2B5EF4-FFF2-40B4-BE49-F238E27FC236}">
                <a16:creationId xmlns:a16="http://schemas.microsoft.com/office/drawing/2014/main" id="{93487763-4A76-48D8-9B28-7EFF0C3F1499}"/>
              </a:ext>
            </a:extLst>
          </p:cNvPr>
          <p:cNvSpPr>
            <a:spLocks noGrp="1"/>
          </p:cNvSpPr>
          <p:nvPr>
            <p:ph type="dt" sz="half" idx="10"/>
          </p:nvPr>
        </p:nvSpPr>
        <p:spPr>
          <a:xfrm>
            <a:off x="1440000" y="6356350"/>
            <a:ext cx="2448000" cy="365125"/>
          </a:xfrm>
        </p:spPr>
        <p:txBody>
          <a:bodyPr/>
          <a:lstStyle/>
          <a:p>
            <a:fld id="{8D44B168-CC26-4307-89D5-41F6099CD98E}" type="datetime1">
              <a:rPr lang="cs-CZ" smtClean="0"/>
              <a:t>15.08.2025</a:t>
            </a:fld>
            <a:endParaRPr lang="cs-CZ"/>
          </a:p>
        </p:txBody>
      </p:sp>
      <p:sp>
        <p:nvSpPr>
          <p:cNvPr id="12" name="Zástupný symbol pro text 2">
            <a:extLst>
              <a:ext uri="{FF2B5EF4-FFF2-40B4-BE49-F238E27FC236}">
                <a16:creationId xmlns:a16="http://schemas.microsoft.com/office/drawing/2014/main" id="{42DF245B-E245-47C0-9B7C-D45CA0ADB6F1}"/>
              </a:ext>
            </a:extLst>
          </p:cNvPr>
          <p:cNvSpPr>
            <a:spLocks noGrp="1"/>
          </p:cNvSpPr>
          <p:nvPr>
            <p:ph type="body" idx="1"/>
          </p:nvPr>
        </p:nvSpPr>
        <p:spPr>
          <a:xfrm>
            <a:off x="1440000" y="3199344"/>
            <a:ext cx="5045467" cy="2795056"/>
          </a:xfrm>
        </p:spPr>
        <p:txBody>
          <a:bodyPr>
            <a:normAutofit/>
          </a:bodyPr>
          <a:lstStyle>
            <a:lvl1pPr marL="0" indent="0">
              <a:buNone/>
              <a:defRPr sz="12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Upravte styly předlohy textu.</a:t>
            </a:r>
          </a:p>
        </p:txBody>
      </p:sp>
      <p:sp>
        <p:nvSpPr>
          <p:cNvPr id="13" name="Nadpis 1">
            <a:extLst>
              <a:ext uri="{FF2B5EF4-FFF2-40B4-BE49-F238E27FC236}">
                <a16:creationId xmlns:a16="http://schemas.microsoft.com/office/drawing/2014/main" id="{C0FD97BB-EC48-4F26-B732-54543AEF864B}"/>
              </a:ext>
            </a:extLst>
          </p:cNvPr>
          <p:cNvSpPr>
            <a:spLocks noGrp="1"/>
          </p:cNvSpPr>
          <p:nvPr>
            <p:ph type="title"/>
          </p:nvPr>
        </p:nvSpPr>
        <p:spPr>
          <a:xfrm>
            <a:off x="1440000" y="2455898"/>
            <a:ext cx="9049884" cy="483637"/>
          </a:xfrm>
        </p:spPr>
        <p:txBody>
          <a:bodyPr wrap="square" anchor="b" anchorCtr="0">
            <a:normAutofit/>
          </a:bodyPr>
          <a:lstStyle>
            <a:lvl1pPr>
              <a:defRPr sz="1400" cap="none" baseline="0">
                <a:solidFill>
                  <a:schemeClr val="bg1"/>
                </a:solidFill>
              </a:defRPr>
            </a:lvl1pPr>
          </a:lstStyle>
          <a:p>
            <a:r>
              <a:rPr lang="cs-CZ"/>
              <a:t>Kliknutím lze upravit styl.</a:t>
            </a:r>
          </a:p>
        </p:txBody>
      </p:sp>
      <p:sp>
        <p:nvSpPr>
          <p:cNvPr id="18" name="Ovál 17">
            <a:extLst>
              <a:ext uri="{FF2B5EF4-FFF2-40B4-BE49-F238E27FC236}">
                <a16:creationId xmlns:a16="http://schemas.microsoft.com/office/drawing/2014/main" id="{A8FB8074-13C2-471C-88AE-1F53E2B52A2F}"/>
              </a:ext>
            </a:extLst>
          </p:cNvPr>
          <p:cNvSpPr/>
          <p:nvPr/>
        </p:nvSpPr>
        <p:spPr>
          <a:xfrm>
            <a:off x="486000" y="2160000"/>
            <a:ext cx="108000" cy="10800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cxnSp>
        <p:nvCxnSpPr>
          <p:cNvPr id="19" name="Přímá spojnice 18">
            <a:extLst>
              <a:ext uri="{FF2B5EF4-FFF2-40B4-BE49-F238E27FC236}">
                <a16:creationId xmlns:a16="http://schemas.microsoft.com/office/drawing/2014/main" id="{0450FEDD-EAD3-4D09-BEA9-A9A3A314B208}"/>
              </a:ext>
            </a:extLst>
          </p:cNvPr>
          <p:cNvCxnSpPr/>
          <p:nvPr/>
        </p:nvCxnSpPr>
        <p:spPr>
          <a:xfrm>
            <a:off x="540000" y="0"/>
            <a:ext cx="0" cy="2160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6" name="Zástupný symbol pro text 2">
            <a:extLst>
              <a:ext uri="{FF2B5EF4-FFF2-40B4-BE49-F238E27FC236}">
                <a16:creationId xmlns:a16="http://schemas.microsoft.com/office/drawing/2014/main" id="{5EAD6AF4-41A8-4E8C-A2F8-B813FF7EE0C4}"/>
              </a:ext>
            </a:extLst>
          </p:cNvPr>
          <p:cNvSpPr>
            <a:spLocks noGrp="1"/>
          </p:cNvSpPr>
          <p:nvPr>
            <p:ph type="body" idx="13"/>
          </p:nvPr>
        </p:nvSpPr>
        <p:spPr>
          <a:xfrm>
            <a:off x="6803049" y="3199344"/>
            <a:ext cx="3686835" cy="2795056"/>
          </a:xfrm>
        </p:spPr>
        <p:txBody>
          <a:bodyPr>
            <a:normAutofit/>
          </a:bodyPr>
          <a:lstStyle>
            <a:lvl1pPr marL="0" indent="0">
              <a:buNone/>
              <a:defRPr sz="12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Upravte styly předlohy textu.</a:t>
            </a:r>
          </a:p>
        </p:txBody>
      </p:sp>
    </p:spTree>
    <p:extLst>
      <p:ext uri="{BB962C8B-B14F-4D97-AF65-F5344CB8AC3E}">
        <p14:creationId xmlns:p14="http://schemas.microsoft.com/office/powerpoint/2010/main" val="2725963885"/>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8EF5F04-2CF6-4412-ABA4-6A9DEAB00DA1}"/>
              </a:ext>
            </a:extLst>
          </p:cNvPr>
          <p:cNvSpPr>
            <a:spLocks noGrp="1"/>
          </p:cNvSpPr>
          <p:nvPr>
            <p:ph type="ctrTitle"/>
          </p:nvPr>
        </p:nvSpPr>
        <p:spPr>
          <a:xfrm>
            <a:off x="1524000" y="1122363"/>
            <a:ext cx="9144000" cy="2387600"/>
          </a:xfrm>
        </p:spPr>
        <p:txBody>
          <a:bodyPr anchor="b"/>
          <a:lstStyle>
            <a:lvl1pPr algn="ctr">
              <a:defRPr sz="6000"/>
            </a:lvl1pPr>
          </a:lstStyle>
          <a:p>
            <a:r>
              <a:rPr lang="cs-CZ"/>
              <a:t>Kliknutím lze upravit styl.</a:t>
            </a:r>
          </a:p>
        </p:txBody>
      </p:sp>
      <p:sp>
        <p:nvSpPr>
          <p:cNvPr id="3" name="Podnadpis 2">
            <a:extLst>
              <a:ext uri="{FF2B5EF4-FFF2-40B4-BE49-F238E27FC236}">
                <a16:creationId xmlns:a16="http://schemas.microsoft.com/office/drawing/2014/main" id="{F2849DFE-6405-426A-A942-D15DA2B41FD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p>
        </p:txBody>
      </p:sp>
      <p:sp>
        <p:nvSpPr>
          <p:cNvPr id="4" name="Zástupný symbol pro datum 3">
            <a:extLst>
              <a:ext uri="{FF2B5EF4-FFF2-40B4-BE49-F238E27FC236}">
                <a16:creationId xmlns:a16="http://schemas.microsoft.com/office/drawing/2014/main" id="{B084A4C5-F0EE-4904-8D7F-70DD165E24AA}"/>
              </a:ext>
            </a:extLst>
          </p:cNvPr>
          <p:cNvSpPr>
            <a:spLocks noGrp="1"/>
          </p:cNvSpPr>
          <p:nvPr>
            <p:ph type="dt" sz="half" idx="10"/>
          </p:nvPr>
        </p:nvSpPr>
        <p:spPr/>
        <p:txBody>
          <a:bodyPr/>
          <a:lstStyle/>
          <a:p>
            <a:fld id="{BCB4EA20-B24C-489F-912F-A3AF0FE7DA58}" type="datetimeFigureOut">
              <a:rPr lang="cs-CZ" smtClean="0"/>
              <a:t>15.08.2025</a:t>
            </a:fld>
            <a:endParaRPr lang="cs-CZ"/>
          </a:p>
        </p:txBody>
      </p:sp>
      <p:sp>
        <p:nvSpPr>
          <p:cNvPr id="5" name="Zástupný symbol pro zápatí 4">
            <a:extLst>
              <a:ext uri="{FF2B5EF4-FFF2-40B4-BE49-F238E27FC236}">
                <a16:creationId xmlns:a16="http://schemas.microsoft.com/office/drawing/2014/main" id="{9E8296BD-7400-4136-A505-C295019AFEF3}"/>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04488CAF-2758-4057-8842-CA8A5F8F46B6}"/>
              </a:ext>
            </a:extLst>
          </p:cNvPr>
          <p:cNvSpPr>
            <a:spLocks noGrp="1"/>
          </p:cNvSpPr>
          <p:nvPr>
            <p:ph type="sldNum" sz="quarter" idx="12"/>
          </p:nvPr>
        </p:nvSpPr>
        <p:spPr/>
        <p:txBody>
          <a:bodyPr/>
          <a:lstStyle/>
          <a:p>
            <a:fld id="{E15A13E3-C065-4953-B1FA-AC900549BB72}" type="slidenum">
              <a:rPr lang="cs-CZ" smtClean="0"/>
              <a:t>‹#›</a:t>
            </a:fld>
            <a:endParaRPr lang="cs-CZ"/>
          </a:p>
        </p:txBody>
      </p:sp>
    </p:spTree>
    <p:extLst>
      <p:ext uri="{BB962C8B-B14F-4D97-AF65-F5344CB8AC3E}">
        <p14:creationId xmlns:p14="http://schemas.microsoft.com/office/powerpoint/2010/main" val="3281820285"/>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23593D6-5E72-46E0-8609-B3C4C56D54A9}"/>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D195881E-EF6E-4C6E-8CD6-F7CBBA5F1FEE}"/>
              </a:ext>
            </a:extLst>
          </p:cNvPr>
          <p:cNvSpPr>
            <a:spLocks noGrp="1"/>
          </p:cNvSpPr>
          <p:nvPr>
            <p:ph idx="1"/>
          </p:nvPr>
        </p:nvSpPr>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EFAD70B8-1E56-4147-AFE8-FBD915CBDC99}"/>
              </a:ext>
            </a:extLst>
          </p:cNvPr>
          <p:cNvSpPr>
            <a:spLocks noGrp="1"/>
          </p:cNvSpPr>
          <p:nvPr>
            <p:ph type="dt" sz="half" idx="10"/>
          </p:nvPr>
        </p:nvSpPr>
        <p:spPr/>
        <p:txBody>
          <a:bodyPr/>
          <a:lstStyle/>
          <a:p>
            <a:fld id="{BCB4EA20-B24C-489F-912F-A3AF0FE7DA58}" type="datetimeFigureOut">
              <a:rPr lang="cs-CZ" smtClean="0"/>
              <a:t>15.08.2025</a:t>
            </a:fld>
            <a:endParaRPr lang="cs-CZ"/>
          </a:p>
        </p:txBody>
      </p:sp>
      <p:sp>
        <p:nvSpPr>
          <p:cNvPr id="5" name="Zástupný symbol pro zápatí 4">
            <a:extLst>
              <a:ext uri="{FF2B5EF4-FFF2-40B4-BE49-F238E27FC236}">
                <a16:creationId xmlns:a16="http://schemas.microsoft.com/office/drawing/2014/main" id="{E4D7E416-C1E9-4A4A-9A21-4134EC34F1FC}"/>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A80FE17E-4CC4-4DF2-B03F-3315BD2472D1}"/>
              </a:ext>
            </a:extLst>
          </p:cNvPr>
          <p:cNvSpPr>
            <a:spLocks noGrp="1"/>
          </p:cNvSpPr>
          <p:nvPr>
            <p:ph type="sldNum" sz="quarter" idx="12"/>
          </p:nvPr>
        </p:nvSpPr>
        <p:spPr/>
        <p:txBody>
          <a:bodyPr/>
          <a:lstStyle/>
          <a:p>
            <a:fld id="{E15A13E3-C065-4953-B1FA-AC900549BB72}" type="slidenum">
              <a:rPr lang="cs-CZ" smtClean="0"/>
              <a:t>‹#›</a:t>
            </a:fld>
            <a:endParaRPr lang="cs-CZ"/>
          </a:p>
        </p:txBody>
      </p:sp>
    </p:spTree>
    <p:extLst>
      <p:ext uri="{BB962C8B-B14F-4D97-AF65-F5344CB8AC3E}">
        <p14:creationId xmlns:p14="http://schemas.microsoft.com/office/powerpoint/2010/main" val="3815789367"/>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secHead" preserve="1">
  <p:cSld name="Záhlaví oddílu">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4BF105E-68CD-41F5-B29E-FC0663768766}"/>
              </a:ext>
            </a:extLst>
          </p:cNvPr>
          <p:cNvSpPr>
            <a:spLocks noGrp="1"/>
          </p:cNvSpPr>
          <p:nvPr>
            <p:ph type="title"/>
          </p:nvPr>
        </p:nvSpPr>
        <p:spPr>
          <a:xfrm>
            <a:off x="831850" y="1709738"/>
            <a:ext cx="10515600" cy="2852737"/>
          </a:xfrm>
        </p:spPr>
        <p:txBody>
          <a:bodyPr anchor="b"/>
          <a:lstStyle>
            <a:lvl1pPr>
              <a:defRPr sz="6000"/>
            </a:lvl1pPr>
          </a:lstStyle>
          <a:p>
            <a:r>
              <a:rPr lang="cs-CZ"/>
              <a:t>Kliknutím lze upravit styl.</a:t>
            </a:r>
          </a:p>
        </p:txBody>
      </p:sp>
      <p:sp>
        <p:nvSpPr>
          <p:cNvPr id="3" name="Zástupný text 2">
            <a:extLst>
              <a:ext uri="{FF2B5EF4-FFF2-40B4-BE49-F238E27FC236}">
                <a16:creationId xmlns:a16="http://schemas.microsoft.com/office/drawing/2014/main" id="{A2557284-CDAB-42CA-AAC7-890C775A357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Po kliknutí můžete upravovat styly textu v předloze.</a:t>
            </a:r>
          </a:p>
        </p:txBody>
      </p:sp>
      <p:sp>
        <p:nvSpPr>
          <p:cNvPr id="4" name="Zástupný symbol pro datum 3">
            <a:extLst>
              <a:ext uri="{FF2B5EF4-FFF2-40B4-BE49-F238E27FC236}">
                <a16:creationId xmlns:a16="http://schemas.microsoft.com/office/drawing/2014/main" id="{4F283D1C-0B80-4BD9-82CC-18D70DF73AD7}"/>
              </a:ext>
            </a:extLst>
          </p:cNvPr>
          <p:cNvSpPr>
            <a:spLocks noGrp="1"/>
          </p:cNvSpPr>
          <p:nvPr>
            <p:ph type="dt" sz="half" idx="10"/>
          </p:nvPr>
        </p:nvSpPr>
        <p:spPr/>
        <p:txBody>
          <a:bodyPr/>
          <a:lstStyle/>
          <a:p>
            <a:fld id="{BCB4EA20-B24C-489F-912F-A3AF0FE7DA58}" type="datetimeFigureOut">
              <a:rPr lang="cs-CZ" smtClean="0"/>
              <a:t>15.08.2025</a:t>
            </a:fld>
            <a:endParaRPr lang="cs-CZ"/>
          </a:p>
        </p:txBody>
      </p:sp>
      <p:sp>
        <p:nvSpPr>
          <p:cNvPr id="5" name="Zástupný symbol pro zápatí 4">
            <a:extLst>
              <a:ext uri="{FF2B5EF4-FFF2-40B4-BE49-F238E27FC236}">
                <a16:creationId xmlns:a16="http://schemas.microsoft.com/office/drawing/2014/main" id="{490E823B-175F-401A-86DD-56AED80CD905}"/>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FF5BCB87-A096-46CE-A7AB-21626DDF99FC}"/>
              </a:ext>
            </a:extLst>
          </p:cNvPr>
          <p:cNvSpPr>
            <a:spLocks noGrp="1"/>
          </p:cNvSpPr>
          <p:nvPr>
            <p:ph type="sldNum" sz="quarter" idx="12"/>
          </p:nvPr>
        </p:nvSpPr>
        <p:spPr/>
        <p:txBody>
          <a:bodyPr/>
          <a:lstStyle/>
          <a:p>
            <a:fld id="{E15A13E3-C065-4953-B1FA-AC900549BB72}" type="slidenum">
              <a:rPr lang="cs-CZ" smtClean="0"/>
              <a:t>‹#›</a:t>
            </a:fld>
            <a:endParaRPr lang="cs-CZ"/>
          </a:p>
        </p:txBody>
      </p:sp>
    </p:spTree>
    <p:extLst>
      <p:ext uri="{BB962C8B-B14F-4D97-AF65-F5344CB8AC3E}">
        <p14:creationId xmlns:p14="http://schemas.microsoft.com/office/powerpoint/2010/main" val="3071823985"/>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9C060D0-0398-4E94-997D-486C5EABE021}"/>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680BA8DE-A023-4784-9C24-5F54ADB47876}"/>
              </a:ext>
            </a:extLst>
          </p:cNvPr>
          <p:cNvSpPr>
            <a:spLocks noGrp="1"/>
          </p:cNvSpPr>
          <p:nvPr>
            <p:ph sz="half" idx="1"/>
          </p:nvPr>
        </p:nvSpPr>
        <p:spPr>
          <a:xfrm>
            <a:off x="838200"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obsah 3">
            <a:extLst>
              <a:ext uri="{FF2B5EF4-FFF2-40B4-BE49-F238E27FC236}">
                <a16:creationId xmlns:a16="http://schemas.microsoft.com/office/drawing/2014/main" id="{DE70A725-9AC0-4328-BEE0-5C92B037AED2}"/>
              </a:ext>
            </a:extLst>
          </p:cNvPr>
          <p:cNvSpPr>
            <a:spLocks noGrp="1"/>
          </p:cNvSpPr>
          <p:nvPr>
            <p:ph sz="half" idx="2"/>
          </p:nvPr>
        </p:nvSpPr>
        <p:spPr>
          <a:xfrm>
            <a:off x="6172200"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a:extLst>
              <a:ext uri="{FF2B5EF4-FFF2-40B4-BE49-F238E27FC236}">
                <a16:creationId xmlns:a16="http://schemas.microsoft.com/office/drawing/2014/main" id="{5CEA8F1F-1920-4E2D-B7B4-658F1AB568EA}"/>
              </a:ext>
            </a:extLst>
          </p:cNvPr>
          <p:cNvSpPr>
            <a:spLocks noGrp="1"/>
          </p:cNvSpPr>
          <p:nvPr>
            <p:ph type="dt" sz="half" idx="10"/>
          </p:nvPr>
        </p:nvSpPr>
        <p:spPr/>
        <p:txBody>
          <a:bodyPr/>
          <a:lstStyle/>
          <a:p>
            <a:fld id="{BCB4EA20-B24C-489F-912F-A3AF0FE7DA58}" type="datetimeFigureOut">
              <a:rPr lang="cs-CZ" smtClean="0"/>
              <a:t>15.08.2025</a:t>
            </a:fld>
            <a:endParaRPr lang="cs-CZ"/>
          </a:p>
        </p:txBody>
      </p:sp>
      <p:sp>
        <p:nvSpPr>
          <p:cNvPr id="6" name="Zástupný symbol pro zápatí 5">
            <a:extLst>
              <a:ext uri="{FF2B5EF4-FFF2-40B4-BE49-F238E27FC236}">
                <a16:creationId xmlns:a16="http://schemas.microsoft.com/office/drawing/2014/main" id="{72B2C335-96C2-46CC-85FD-26EBBC423447}"/>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BC787420-5B93-4AB9-9297-31A56EB431DB}"/>
              </a:ext>
            </a:extLst>
          </p:cNvPr>
          <p:cNvSpPr>
            <a:spLocks noGrp="1"/>
          </p:cNvSpPr>
          <p:nvPr>
            <p:ph type="sldNum" sz="quarter" idx="12"/>
          </p:nvPr>
        </p:nvSpPr>
        <p:spPr/>
        <p:txBody>
          <a:bodyPr/>
          <a:lstStyle/>
          <a:p>
            <a:fld id="{E15A13E3-C065-4953-B1FA-AC900549BB72}" type="slidenum">
              <a:rPr lang="cs-CZ" smtClean="0"/>
              <a:t>‹#›</a:t>
            </a:fld>
            <a:endParaRPr lang="cs-CZ"/>
          </a:p>
        </p:txBody>
      </p:sp>
    </p:spTree>
    <p:extLst>
      <p:ext uri="{BB962C8B-B14F-4D97-AF65-F5344CB8AC3E}">
        <p14:creationId xmlns:p14="http://schemas.microsoft.com/office/powerpoint/2010/main" val="1959035382"/>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2D14DFC-AD82-4229-AF85-DCBA3B4328F6}"/>
              </a:ext>
            </a:extLst>
          </p:cNvPr>
          <p:cNvSpPr>
            <a:spLocks noGrp="1"/>
          </p:cNvSpPr>
          <p:nvPr>
            <p:ph type="title"/>
          </p:nvPr>
        </p:nvSpPr>
        <p:spPr>
          <a:xfrm>
            <a:off x="839788" y="365125"/>
            <a:ext cx="10515600" cy="1325563"/>
          </a:xfrm>
        </p:spPr>
        <p:txBody>
          <a:bodyPr/>
          <a:lstStyle/>
          <a:p>
            <a:r>
              <a:rPr lang="cs-CZ"/>
              <a:t>Kliknutím lze upravit styl.</a:t>
            </a:r>
          </a:p>
        </p:txBody>
      </p:sp>
      <p:sp>
        <p:nvSpPr>
          <p:cNvPr id="3" name="Zástupný text 2">
            <a:extLst>
              <a:ext uri="{FF2B5EF4-FFF2-40B4-BE49-F238E27FC236}">
                <a16:creationId xmlns:a16="http://schemas.microsoft.com/office/drawing/2014/main" id="{343E0A51-C50F-4BEB-8034-995ED134A06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4" name="Zástupný obsah 3">
            <a:extLst>
              <a:ext uri="{FF2B5EF4-FFF2-40B4-BE49-F238E27FC236}">
                <a16:creationId xmlns:a16="http://schemas.microsoft.com/office/drawing/2014/main" id="{A30AA962-E8E4-4F68-ADD3-32DF52E7EC7D}"/>
              </a:ext>
            </a:extLst>
          </p:cNvPr>
          <p:cNvSpPr>
            <a:spLocks noGrp="1"/>
          </p:cNvSpPr>
          <p:nvPr>
            <p:ph sz="half" idx="2"/>
          </p:nvPr>
        </p:nvSpPr>
        <p:spPr>
          <a:xfrm>
            <a:off x="839788" y="2505075"/>
            <a:ext cx="5157787"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text 4">
            <a:extLst>
              <a:ext uri="{FF2B5EF4-FFF2-40B4-BE49-F238E27FC236}">
                <a16:creationId xmlns:a16="http://schemas.microsoft.com/office/drawing/2014/main" id="{1F9BBE84-B6A0-47B4-A765-72F94C192C2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6" name="Zástupný obsah 5">
            <a:extLst>
              <a:ext uri="{FF2B5EF4-FFF2-40B4-BE49-F238E27FC236}">
                <a16:creationId xmlns:a16="http://schemas.microsoft.com/office/drawing/2014/main" id="{102CF32B-66C2-48E5-9188-6811AECCFF6D}"/>
              </a:ext>
            </a:extLst>
          </p:cNvPr>
          <p:cNvSpPr>
            <a:spLocks noGrp="1"/>
          </p:cNvSpPr>
          <p:nvPr>
            <p:ph sz="quarter" idx="4"/>
          </p:nvPr>
        </p:nvSpPr>
        <p:spPr>
          <a:xfrm>
            <a:off x="6172200" y="2505075"/>
            <a:ext cx="5183188"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a:extLst>
              <a:ext uri="{FF2B5EF4-FFF2-40B4-BE49-F238E27FC236}">
                <a16:creationId xmlns:a16="http://schemas.microsoft.com/office/drawing/2014/main" id="{05099056-A368-4774-AA70-01EFB13BDEB5}"/>
              </a:ext>
            </a:extLst>
          </p:cNvPr>
          <p:cNvSpPr>
            <a:spLocks noGrp="1"/>
          </p:cNvSpPr>
          <p:nvPr>
            <p:ph type="dt" sz="half" idx="10"/>
          </p:nvPr>
        </p:nvSpPr>
        <p:spPr/>
        <p:txBody>
          <a:bodyPr/>
          <a:lstStyle/>
          <a:p>
            <a:fld id="{BCB4EA20-B24C-489F-912F-A3AF0FE7DA58}" type="datetimeFigureOut">
              <a:rPr lang="cs-CZ" smtClean="0"/>
              <a:t>15.08.2025</a:t>
            </a:fld>
            <a:endParaRPr lang="cs-CZ"/>
          </a:p>
        </p:txBody>
      </p:sp>
      <p:sp>
        <p:nvSpPr>
          <p:cNvPr id="8" name="Zástupný symbol pro zápatí 7">
            <a:extLst>
              <a:ext uri="{FF2B5EF4-FFF2-40B4-BE49-F238E27FC236}">
                <a16:creationId xmlns:a16="http://schemas.microsoft.com/office/drawing/2014/main" id="{2E4183AE-BD5F-484D-95B8-7B7A0934815A}"/>
              </a:ext>
            </a:extLst>
          </p:cNvPr>
          <p:cNvSpPr>
            <a:spLocks noGrp="1"/>
          </p:cNvSpPr>
          <p:nvPr>
            <p:ph type="ftr" sz="quarter" idx="11"/>
          </p:nvPr>
        </p:nvSpPr>
        <p:spPr/>
        <p:txBody>
          <a:bodyPr/>
          <a:lstStyle/>
          <a:p>
            <a:endParaRPr lang="cs-CZ"/>
          </a:p>
        </p:txBody>
      </p:sp>
      <p:sp>
        <p:nvSpPr>
          <p:cNvPr id="9" name="Zástupný symbol pro číslo snímku 8">
            <a:extLst>
              <a:ext uri="{FF2B5EF4-FFF2-40B4-BE49-F238E27FC236}">
                <a16:creationId xmlns:a16="http://schemas.microsoft.com/office/drawing/2014/main" id="{6E88A38F-89E4-414A-A14C-179548B2ABAF}"/>
              </a:ext>
            </a:extLst>
          </p:cNvPr>
          <p:cNvSpPr>
            <a:spLocks noGrp="1"/>
          </p:cNvSpPr>
          <p:nvPr>
            <p:ph type="sldNum" sz="quarter" idx="12"/>
          </p:nvPr>
        </p:nvSpPr>
        <p:spPr/>
        <p:txBody>
          <a:bodyPr/>
          <a:lstStyle/>
          <a:p>
            <a:fld id="{E15A13E3-C065-4953-B1FA-AC900549BB72}" type="slidenum">
              <a:rPr lang="cs-CZ" smtClean="0"/>
              <a:t>‹#›</a:t>
            </a:fld>
            <a:endParaRPr lang="cs-CZ"/>
          </a:p>
        </p:txBody>
      </p:sp>
    </p:spTree>
    <p:extLst>
      <p:ext uri="{BB962C8B-B14F-4D97-AF65-F5344CB8AC3E}">
        <p14:creationId xmlns:p14="http://schemas.microsoft.com/office/powerpoint/2010/main" val="3475769539"/>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FD60130-E23E-4724-B665-F69E2170B422}"/>
              </a:ext>
            </a:extLst>
          </p:cNvPr>
          <p:cNvSpPr>
            <a:spLocks noGrp="1"/>
          </p:cNvSpPr>
          <p:nvPr>
            <p:ph type="title"/>
          </p:nvPr>
        </p:nvSpPr>
        <p:spPr/>
        <p:txBody>
          <a:bodyPr/>
          <a:lstStyle/>
          <a:p>
            <a:r>
              <a:rPr lang="cs-CZ"/>
              <a:t>Kliknutím lze upravit styl.</a:t>
            </a:r>
          </a:p>
        </p:txBody>
      </p:sp>
      <p:sp>
        <p:nvSpPr>
          <p:cNvPr id="3" name="Zástupný symbol pro datum 2">
            <a:extLst>
              <a:ext uri="{FF2B5EF4-FFF2-40B4-BE49-F238E27FC236}">
                <a16:creationId xmlns:a16="http://schemas.microsoft.com/office/drawing/2014/main" id="{757635F4-A027-4FCD-9181-C3CCB98510FA}"/>
              </a:ext>
            </a:extLst>
          </p:cNvPr>
          <p:cNvSpPr>
            <a:spLocks noGrp="1"/>
          </p:cNvSpPr>
          <p:nvPr>
            <p:ph type="dt" sz="half" idx="10"/>
          </p:nvPr>
        </p:nvSpPr>
        <p:spPr/>
        <p:txBody>
          <a:bodyPr/>
          <a:lstStyle/>
          <a:p>
            <a:fld id="{BCB4EA20-B24C-489F-912F-A3AF0FE7DA58}" type="datetimeFigureOut">
              <a:rPr lang="cs-CZ" smtClean="0"/>
              <a:t>15.08.2025</a:t>
            </a:fld>
            <a:endParaRPr lang="cs-CZ"/>
          </a:p>
        </p:txBody>
      </p:sp>
      <p:sp>
        <p:nvSpPr>
          <p:cNvPr id="4" name="Zástupný symbol pro zápatí 3">
            <a:extLst>
              <a:ext uri="{FF2B5EF4-FFF2-40B4-BE49-F238E27FC236}">
                <a16:creationId xmlns:a16="http://schemas.microsoft.com/office/drawing/2014/main" id="{20561664-BACC-4F60-B08E-D3DDA014669C}"/>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1A9980D5-CCF0-40A5-82DB-BC6AF9EC51CA}"/>
              </a:ext>
            </a:extLst>
          </p:cNvPr>
          <p:cNvSpPr>
            <a:spLocks noGrp="1"/>
          </p:cNvSpPr>
          <p:nvPr>
            <p:ph type="sldNum" sz="quarter" idx="12"/>
          </p:nvPr>
        </p:nvSpPr>
        <p:spPr/>
        <p:txBody>
          <a:bodyPr/>
          <a:lstStyle/>
          <a:p>
            <a:fld id="{E15A13E3-C065-4953-B1FA-AC900549BB72}" type="slidenum">
              <a:rPr lang="cs-CZ" smtClean="0"/>
              <a:t>‹#›</a:t>
            </a:fld>
            <a:endParaRPr lang="cs-CZ"/>
          </a:p>
        </p:txBody>
      </p:sp>
    </p:spTree>
    <p:extLst>
      <p:ext uri="{BB962C8B-B14F-4D97-AF65-F5344CB8AC3E}">
        <p14:creationId xmlns:p14="http://schemas.microsoft.com/office/powerpoint/2010/main" val="3420941904"/>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a:extLst>
              <a:ext uri="{FF2B5EF4-FFF2-40B4-BE49-F238E27FC236}">
                <a16:creationId xmlns:a16="http://schemas.microsoft.com/office/drawing/2014/main" id="{224C9999-BFFF-4A0D-8575-A01A28B39210}"/>
              </a:ext>
            </a:extLst>
          </p:cNvPr>
          <p:cNvSpPr>
            <a:spLocks noGrp="1"/>
          </p:cNvSpPr>
          <p:nvPr>
            <p:ph type="dt" sz="half" idx="10"/>
          </p:nvPr>
        </p:nvSpPr>
        <p:spPr/>
        <p:txBody>
          <a:bodyPr/>
          <a:lstStyle/>
          <a:p>
            <a:fld id="{BCB4EA20-B24C-489F-912F-A3AF0FE7DA58}" type="datetimeFigureOut">
              <a:rPr lang="cs-CZ" smtClean="0"/>
              <a:t>15.08.2025</a:t>
            </a:fld>
            <a:endParaRPr lang="cs-CZ"/>
          </a:p>
        </p:txBody>
      </p:sp>
      <p:sp>
        <p:nvSpPr>
          <p:cNvPr id="3" name="Zástupný symbol pro zápatí 2">
            <a:extLst>
              <a:ext uri="{FF2B5EF4-FFF2-40B4-BE49-F238E27FC236}">
                <a16:creationId xmlns:a16="http://schemas.microsoft.com/office/drawing/2014/main" id="{68F26627-5AEC-4D47-9312-B1A2F0BC2F53}"/>
              </a:ext>
            </a:extLst>
          </p:cNvPr>
          <p:cNvSpPr>
            <a:spLocks noGrp="1"/>
          </p:cNvSpPr>
          <p:nvPr>
            <p:ph type="ftr" sz="quarter" idx="11"/>
          </p:nvPr>
        </p:nvSpPr>
        <p:spPr/>
        <p:txBody>
          <a:bodyPr/>
          <a:lstStyle/>
          <a:p>
            <a:endParaRPr lang="cs-CZ"/>
          </a:p>
        </p:txBody>
      </p:sp>
      <p:sp>
        <p:nvSpPr>
          <p:cNvPr id="4" name="Zástupný symbol pro číslo snímku 3">
            <a:extLst>
              <a:ext uri="{FF2B5EF4-FFF2-40B4-BE49-F238E27FC236}">
                <a16:creationId xmlns:a16="http://schemas.microsoft.com/office/drawing/2014/main" id="{BDC0FE30-CBC6-436F-A854-0A1A7CEF68A5}"/>
              </a:ext>
            </a:extLst>
          </p:cNvPr>
          <p:cNvSpPr>
            <a:spLocks noGrp="1"/>
          </p:cNvSpPr>
          <p:nvPr>
            <p:ph type="sldNum" sz="quarter" idx="12"/>
          </p:nvPr>
        </p:nvSpPr>
        <p:spPr/>
        <p:txBody>
          <a:bodyPr/>
          <a:lstStyle/>
          <a:p>
            <a:fld id="{E15A13E3-C065-4953-B1FA-AC900549BB72}" type="slidenum">
              <a:rPr lang="cs-CZ" smtClean="0"/>
              <a:t>‹#›</a:t>
            </a:fld>
            <a:endParaRPr lang="cs-CZ"/>
          </a:p>
        </p:txBody>
      </p:sp>
    </p:spTree>
    <p:extLst>
      <p:ext uri="{BB962C8B-B14F-4D97-AF65-F5344CB8AC3E}">
        <p14:creationId xmlns:p14="http://schemas.microsoft.com/office/powerpoint/2010/main" val="2582182071"/>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B20F589-F8E6-432C-BA95-17B75232842D}"/>
              </a:ext>
            </a:extLst>
          </p:cNvPr>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obsah 2">
            <a:extLst>
              <a:ext uri="{FF2B5EF4-FFF2-40B4-BE49-F238E27FC236}">
                <a16:creationId xmlns:a16="http://schemas.microsoft.com/office/drawing/2014/main" id="{05FF5BF9-2411-4297-969E-29D8F560FDB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text 3">
            <a:extLst>
              <a:ext uri="{FF2B5EF4-FFF2-40B4-BE49-F238E27FC236}">
                <a16:creationId xmlns:a16="http://schemas.microsoft.com/office/drawing/2014/main" id="{0FDAE907-683B-4142-B763-01A0A5727E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Zástupný symbol pro datum 4">
            <a:extLst>
              <a:ext uri="{FF2B5EF4-FFF2-40B4-BE49-F238E27FC236}">
                <a16:creationId xmlns:a16="http://schemas.microsoft.com/office/drawing/2014/main" id="{139FBC82-6FA8-4048-9714-C2A7D198C37A}"/>
              </a:ext>
            </a:extLst>
          </p:cNvPr>
          <p:cNvSpPr>
            <a:spLocks noGrp="1"/>
          </p:cNvSpPr>
          <p:nvPr>
            <p:ph type="dt" sz="half" idx="10"/>
          </p:nvPr>
        </p:nvSpPr>
        <p:spPr/>
        <p:txBody>
          <a:bodyPr/>
          <a:lstStyle/>
          <a:p>
            <a:fld id="{BCB4EA20-B24C-489F-912F-A3AF0FE7DA58}" type="datetimeFigureOut">
              <a:rPr lang="cs-CZ" smtClean="0"/>
              <a:t>15.08.2025</a:t>
            </a:fld>
            <a:endParaRPr lang="cs-CZ"/>
          </a:p>
        </p:txBody>
      </p:sp>
      <p:sp>
        <p:nvSpPr>
          <p:cNvPr id="6" name="Zástupný symbol pro zápatí 5">
            <a:extLst>
              <a:ext uri="{FF2B5EF4-FFF2-40B4-BE49-F238E27FC236}">
                <a16:creationId xmlns:a16="http://schemas.microsoft.com/office/drawing/2014/main" id="{5C97645C-2013-4F74-948A-A86B79833A96}"/>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FD2A3E7B-0642-463A-ADA0-4B68A1C2D0AA}"/>
              </a:ext>
            </a:extLst>
          </p:cNvPr>
          <p:cNvSpPr>
            <a:spLocks noGrp="1"/>
          </p:cNvSpPr>
          <p:nvPr>
            <p:ph type="sldNum" sz="quarter" idx="12"/>
          </p:nvPr>
        </p:nvSpPr>
        <p:spPr/>
        <p:txBody>
          <a:bodyPr/>
          <a:lstStyle/>
          <a:p>
            <a:fld id="{E15A13E3-C065-4953-B1FA-AC900549BB72}" type="slidenum">
              <a:rPr lang="cs-CZ" smtClean="0"/>
              <a:t>‹#›</a:t>
            </a:fld>
            <a:endParaRPr lang="cs-CZ"/>
          </a:p>
        </p:txBody>
      </p:sp>
    </p:spTree>
    <p:extLst>
      <p:ext uri="{BB962C8B-B14F-4D97-AF65-F5344CB8AC3E}">
        <p14:creationId xmlns:p14="http://schemas.microsoft.com/office/powerpoint/2010/main" val="3141578579"/>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86E66D8-C4B1-4A4A-ABF3-26E35DF4A82E}"/>
              </a:ext>
            </a:extLst>
          </p:cNvPr>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obrázku 2">
            <a:extLst>
              <a:ext uri="{FF2B5EF4-FFF2-40B4-BE49-F238E27FC236}">
                <a16:creationId xmlns:a16="http://schemas.microsoft.com/office/drawing/2014/main" id="{350B9ABF-0BAF-4AD4-89E4-B360E942A28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s-CZ"/>
              <a:t>Kliknutím na ikonu přidáte obrázek.</a:t>
            </a:r>
          </a:p>
        </p:txBody>
      </p:sp>
      <p:sp>
        <p:nvSpPr>
          <p:cNvPr id="4" name="Zástupný text 3">
            <a:extLst>
              <a:ext uri="{FF2B5EF4-FFF2-40B4-BE49-F238E27FC236}">
                <a16:creationId xmlns:a16="http://schemas.microsoft.com/office/drawing/2014/main" id="{E2FBC927-3E00-44FF-9FE0-AAF7BE5677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Zástupný symbol pro datum 4">
            <a:extLst>
              <a:ext uri="{FF2B5EF4-FFF2-40B4-BE49-F238E27FC236}">
                <a16:creationId xmlns:a16="http://schemas.microsoft.com/office/drawing/2014/main" id="{FA593BEE-C435-4B8E-B111-35C6BD47AEDF}"/>
              </a:ext>
            </a:extLst>
          </p:cNvPr>
          <p:cNvSpPr>
            <a:spLocks noGrp="1"/>
          </p:cNvSpPr>
          <p:nvPr>
            <p:ph type="dt" sz="half" idx="10"/>
          </p:nvPr>
        </p:nvSpPr>
        <p:spPr/>
        <p:txBody>
          <a:bodyPr/>
          <a:lstStyle/>
          <a:p>
            <a:fld id="{BCB4EA20-B24C-489F-912F-A3AF0FE7DA58}" type="datetimeFigureOut">
              <a:rPr lang="cs-CZ" smtClean="0"/>
              <a:t>15.08.2025</a:t>
            </a:fld>
            <a:endParaRPr lang="cs-CZ"/>
          </a:p>
        </p:txBody>
      </p:sp>
      <p:sp>
        <p:nvSpPr>
          <p:cNvPr id="6" name="Zástupný symbol pro zápatí 5">
            <a:extLst>
              <a:ext uri="{FF2B5EF4-FFF2-40B4-BE49-F238E27FC236}">
                <a16:creationId xmlns:a16="http://schemas.microsoft.com/office/drawing/2014/main" id="{792EEE82-6674-4CAA-A118-1343F2EA7636}"/>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66E25D0C-A0E5-41A1-9904-42DD0CA76643}"/>
              </a:ext>
            </a:extLst>
          </p:cNvPr>
          <p:cNvSpPr>
            <a:spLocks noGrp="1"/>
          </p:cNvSpPr>
          <p:nvPr>
            <p:ph type="sldNum" sz="quarter" idx="12"/>
          </p:nvPr>
        </p:nvSpPr>
        <p:spPr/>
        <p:txBody>
          <a:bodyPr/>
          <a:lstStyle/>
          <a:p>
            <a:fld id="{E15A13E3-C065-4953-B1FA-AC900549BB72}" type="slidenum">
              <a:rPr lang="cs-CZ" smtClean="0"/>
              <a:t>‹#›</a:t>
            </a:fld>
            <a:endParaRPr lang="cs-CZ"/>
          </a:p>
        </p:txBody>
      </p:sp>
    </p:spTree>
    <p:extLst>
      <p:ext uri="{BB962C8B-B14F-4D97-AF65-F5344CB8AC3E}">
        <p14:creationId xmlns:p14="http://schemas.microsoft.com/office/powerpoint/2010/main" val="3276385680"/>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C76F5D1-FF93-475B-A7FD-9DF1C89BC762}"/>
              </a:ext>
            </a:extLst>
          </p:cNvPr>
          <p:cNvSpPr>
            <a:spLocks noGrp="1"/>
          </p:cNvSpPr>
          <p:nvPr>
            <p:ph type="title"/>
          </p:nvPr>
        </p:nvSpPr>
        <p:spPr/>
        <p:txBody>
          <a:bodyPr/>
          <a:lstStyle/>
          <a:p>
            <a:r>
              <a:rPr lang="cs-CZ"/>
              <a:t>Kliknutím lze upravit styl.</a:t>
            </a:r>
          </a:p>
        </p:txBody>
      </p:sp>
      <p:sp>
        <p:nvSpPr>
          <p:cNvPr id="3" name="Zástupný symbol pro svislý text 2">
            <a:extLst>
              <a:ext uri="{FF2B5EF4-FFF2-40B4-BE49-F238E27FC236}">
                <a16:creationId xmlns:a16="http://schemas.microsoft.com/office/drawing/2014/main" id="{092C0996-5AFD-4404-A495-11E7E3D54D18}"/>
              </a:ext>
            </a:extLst>
          </p:cNvPr>
          <p:cNvSpPr>
            <a:spLocks noGrp="1"/>
          </p:cNvSpPr>
          <p:nvPr>
            <p:ph type="body" orient="vert" idx="1"/>
          </p:nvPr>
        </p:nvSpPr>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CAE50A80-F435-4393-924F-6D2C89D3CE4F}"/>
              </a:ext>
            </a:extLst>
          </p:cNvPr>
          <p:cNvSpPr>
            <a:spLocks noGrp="1"/>
          </p:cNvSpPr>
          <p:nvPr>
            <p:ph type="dt" sz="half" idx="10"/>
          </p:nvPr>
        </p:nvSpPr>
        <p:spPr/>
        <p:txBody>
          <a:bodyPr/>
          <a:lstStyle/>
          <a:p>
            <a:fld id="{BCB4EA20-B24C-489F-912F-A3AF0FE7DA58}" type="datetimeFigureOut">
              <a:rPr lang="cs-CZ" smtClean="0"/>
              <a:t>15.08.2025</a:t>
            </a:fld>
            <a:endParaRPr lang="cs-CZ"/>
          </a:p>
        </p:txBody>
      </p:sp>
      <p:sp>
        <p:nvSpPr>
          <p:cNvPr id="5" name="Zástupný symbol pro zápatí 4">
            <a:extLst>
              <a:ext uri="{FF2B5EF4-FFF2-40B4-BE49-F238E27FC236}">
                <a16:creationId xmlns:a16="http://schemas.microsoft.com/office/drawing/2014/main" id="{F3BA599E-CFFF-44EB-81EB-E32FF5637404}"/>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2810ADB4-F67A-4695-A2F0-747B0B9E258B}"/>
              </a:ext>
            </a:extLst>
          </p:cNvPr>
          <p:cNvSpPr>
            <a:spLocks noGrp="1"/>
          </p:cNvSpPr>
          <p:nvPr>
            <p:ph type="sldNum" sz="quarter" idx="12"/>
          </p:nvPr>
        </p:nvSpPr>
        <p:spPr/>
        <p:txBody>
          <a:bodyPr/>
          <a:lstStyle/>
          <a:p>
            <a:fld id="{E15A13E3-C065-4953-B1FA-AC900549BB72}" type="slidenum">
              <a:rPr lang="cs-CZ" smtClean="0"/>
              <a:t>‹#›</a:t>
            </a:fld>
            <a:endParaRPr lang="cs-CZ"/>
          </a:p>
        </p:txBody>
      </p:sp>
    </p:spTree>
    <p:extLst>
      <p:ext uri="{BB962C8B-B14F-4D97-AF65-F5344CB8AC3E}">
        <p14:creationId xmlns:p14="http://schemas.microsoft.com/office/powerpoint/2010/main" val="3665195366"/>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a:extLst>
              <a:ext uri="{FF2B5EF4-FFF2-40B4-BE49-F238E27FC236}">
                <a16:creationId xmlns:a16="http://schemas.microsoft.com/office/drawing/2014/main" id="{3BDDF303-CD96-42D0-B0FF-1EA2631BB37F}"/>
              </a:ext>
            </a:extLst>
          </p:cNvPr>
          <p:cNvSpPr>
            <a:spLocks noGrp="1"/>
          </p:cNvSpPr>
          <p:nvPr>
            <p:ph type="title" orient="vert"/>
          </p:nvPr>
        </p:nvSpPr>
        <p:spPr>
          <a:xfrm>
            <a:off x="8724900" y="365125"/>
            <a:ext cx="2628900" cy="5811838"/>
          </a:xfrm>
        </p:spPr>
        <p:txBody>
          <a:bodyPr vert="eaVert"/>
          <a:lstStyle/>
          <a:p>
            <a:r>
              <a:rPr lang="cs-CZ"/>
              <a:t>Kliknutím lze upravit styl.</a:t>
            </a:r>
          </a:p>
        </p:txBody>
      </p:sp>
      <p:sp>
        <p:nvSpPr>
          <p:cNvPr id="3" name="Zástupný symbol pro svislý text 2">
            <a:extLst>
              <a:ext uri="{FF2B5EF4-FFF2-40B4-BE49-F238E27FC236}">
                <a16:creationId xmlns:a16="http://schemas.microsoft.com/office/drawing/2014/main" id="{9348536A-2C47-465F-89A9-3E6CCA23EE2C}"/>
              </a:ext>
            </a:extLst>
          </p:cNvPr>
          <p:cNvSpPr>
            <a:spLocks noGrp="1"/>
          </p:cNvSpPr>
          <p:nvPr>
            <p:ph type="body" orient="vert" idx="1"/>
          </p:nvPr>
        </p:nvSpPr>
        <p:spPr>
          <a:xfrm>
            <a:off x="838200" y="365125"/>
            <a:ext cx="7734300" cy="5811838"/>
          </a:xfrm>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786E8545-207B-4A04-A67E-4D527662391C}"/>
              </a:ext>
            </a:extLst>
          </p:cNvPr>
          <p:cNvSpPr>
            <a:spLocks noGrp="1"/>
          </p:cNvSpPr>
          <p:nvPr>
            <p:ph type="dt" sz="half" idx="10"/>
          </p:nvPr>
        </p:nvSpPr>
        <p:spPr/>
        <p:txBody>
          <a:bodyPr/>
          <a:lstStyle/>
          <a:p>
            <a:fld id="{BCB4EA20-B24C-489F-912F-A3AF0FE7DA58}" type="datetimeFigureOut">
              <a:rPr lang="cs-CZ" smtClean="0"/>
              <a:t>15.08.2025</a:t>
            </a:fld>
            <a:endParaRPr lang="cs-CZ"/>
          </a:p>
        </p:txBody>
      </p:sp>
      <p:sp>
        <p:nvSpPr>
          <p:cNvPr id="5" name="Zástupný symbol pro zápatí 4">
            <a:extLst>
              <a:ext uri="{FF2B5EF4-FFF2-40B4-BE49-F238E27FC236}">
                <a16:creationId xmlns:a16="http://schemas.microsoft.com/office/drawing/2014/main" id="{A1A56CD5-46BB-4CD6-B7C3-49BC4372B241}"/>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6458F517-15EB-441E-9B99-086CDBD29E66}"/>
              </a:ext>
            </a:extLst>
          </p:cNvPr>
          <p:cNvSpPr>
            <a:spLocks noGrp="1"/>
          </p:cNvSpPr>
          <p:nvPr>
            <p:ph type="sldNum" sz="quarter" idx="12"/>
          </p:nvPr>
        </p:nvSpPr>
        <p:spPr/>
        <p:txBody>
          <a:bodyPr/>
          <a:lstStyle/>
          <a:p>
            <a:fld id="{E15A13E3-C065-4953-B1FA-AC900549BB72}" type="slidenum">
              <a:rPr lang="cs-CZ" smtClean="0"/>
              <a:t>‹#›</a:t>
            </a:fld>
            <a:endParaRPr lang="cs-CZ"/>
          </a:p>
        </p:txBody>
      </p:sp>
    </p:spTree>
    <p:extLst>
      <p:ext uri="{BB962C8B-B14F-4D97-AF65-F5344CB8AC3E}">
        <p14:creationId xmlns:p14="http://schemas.microsoft.com/office/powerpoint/2010/main" val="1667534351"/>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userDrawn="1">
  <p:cSld name="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EAEDC30-065E-42E0-A991-686AF5AC8E72}"/>
              </a:ext>
            </a:extLst>
          </p:cNvPr>
          <p:cNvSpPr>
            <a:spLocks noGrp="1"/>
          </p:cNvSpPr>
          <p:nvPr>
            <p:ph type="title"/>
          </p:nvPr>
        </p:nvSpPr>
        <p:spPr>
          <a:xfrm>
            <a:off x="540000" y="365125"/>
            <a:ext cx="11088000" cy="1325563"/>
          </a:xfrm>
        </p:spPr>
        <p:txBody>
          <a:bodyPr/>
          <a:lstStyle/>
          <a:p>
            <a:r>
              <a:rPr lang="cs-CZ"/>
              <a:t>Kliknutím lze upravit styl.</a:t>
            </a:r>
          </a:p>
        </p:txBody>
      </p:sp>
      <p:sp>
        <p:nvSpPr>
          <p:cNvPr id="3" name="Zástupný symbol pro obsah 2">
            <a:extLst>
              <a:ext uri="{FF2B5EF4-FFF2-40B4-BE49-F238E27FC236}">
                <a16:creationId xmlns:a16="http://schemas.microsoft.com/office/drawing/2014/main" id="{F2F9BA54-6D16-415F-B124-0BCAD6D57E71}"/>
              </a:ext>
            </a:extLst>
          </p:cNvPr>
          <p:cNvSpPr>
            <a:spLocks noGrp="1"/>
          </p:cNvSpPr>
          <p:nvPr>
            <p:ph idx="1"/>
          </p:nvPr>
        </p:nvSpPr>
        <p:spPr>
          <a:xfrm>
            <a:off x="1440000" y="1825625"/>
            <a:ext cx="10188000" cy="4351338"/>
          </a:xfrm>
        </p:spPr>
        <p:txBody>
          <a:bodyPr>
            <a:normAutofit/>
          </a:bodyPr>
          <a:lstStyle>
            <a:lvl1pPr>
              <a:defRPr sz="1200" b="1">
                <a:solidFill>
                  <a:schemeClr val="tx2"/>
                </a:solidFill>
              </a:defRPr>
            </a:lvl1pPr>
            <a:lvl2pPr>
              <a:defRPr sz="1200" b="1">
                <a:solidFill>
                  <a:schemeClr val="accent2"/>
                </a:solidFill>
              </a:defRPr>
            </a:lvl2pPr>
            <a:lvl3pPr>
              <a:defRPr sz="1200"/>
            </a:lvl3pPr>
            <a:lvl4pPr>
              <a:defRPr sz="1200"/>
            </a:lvl4pPr>
            <a:lvl5pPr>
              <a:defRPr sz="1200"/>
            </a:lvl5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5A61BF4F-121E-4F5A-9F08-804ADAD22973}"/>
              </a:ext>
            </a:extLst>
          </p:cNvPr>
          <p:cNvSpPr>
            <a:spLocks noGrp="1"/>
          </p:cNvSpPr>
          <p:nvPr>
            <p:ph type="dt" sz="half" idx="10"/>
          </p:nvPr>
        </p:nvSpPr>
        <p:spPr>
          <a:xfrm>
            <a:off x="1440000" y="6356350"/>
            <a:ext cx="2448000" cy="365125"/>
          </a:xfrm>
        </p:spPr>
        <p:txBody>
          <a:bodyPr/>
          <a:lstStyle/>
          <a:p>
            <a:fld id="{67DD7422-41A7-4AE0-A0FA-E6BA09A6914F}" type="datetime1">
              <a:rPr lang="cs-CZ" smtClean="0"/>
              <a:t>15.08.2025</a:t>
            </a:fld>
            <a:endParaRPr lang="cs-CZ"/>
          </a:p>
        </p:txBody>
      </p:sp>
      <p:sp>
        <p:nvSpPr>
          <p:cNvPr id="5" name="Zástupný symbol pro zápatí 4">
            <a:extLst>
              <a:ext uri="{FF2B5EF4-FFF2-40B4-BE49-F238E27FC236}">
                <a16:creationId xmlns:a16="http://schemas.microsoft.com/office/drawing/2014/main" id="{03A8283A-21D6-4704-B6C1-331B02CB9F1F}"/>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ECA4C139-EAD9-473A-BEC3-92D3F8E040AF}"/>
              </a:ext>
            </a:extLst>
          </p:cNvPr>
          <p:cNvSpPr>
            <a:spLocks noGrp="1"/>
          </p:cNvSpPr>
          <p:nvPr>
            <p:ph type="sldNum" sz="quarter" idx="12"/>
          </p:nvPr>
        </p:nvSpPr>
        <p:spPr/>
        <p:txBody>
          <a:bodyPr/>
          <a:lstStyle/>
          <a:p>
            <a:fld id="{890E54D3-D00C-4F51-80A7-9147D6EFBB5C}" type="slidenum">
              <a:rPr lang="cs-CZ" smtClean="0"/>
              <a:t>‹#›</a:t>
            </a:fld>
            <a:endParaRPr lang="cs-CZ"/>
          </a:p>
        </p:txBody>
      </p:sp>
    </p:spTree>
    <p:extLst>
      <p:ext uri="{BB962C8B-B14F-4D97-AF65-F5344CB8AC3E}">
        <p14:creationId xmlns:p14="http://schemas.microsoft.com/office/powerpoint/2010/main" val="39240965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theme" Target="../theme/theme3.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18" Type="http://schemas.openxmlformats.org/officeDocument/2006/relationships/slideLayout" Target="../slideLayouts/slideLayout65.xml"/><Relationship Id="rId3" Type="http://schemas.openxmlformats.org/officeDocument/2006/relationships/slideLayout" Target="../slideLayouts/slideLayout50.xml"/><Relationship Id="rId21" Type="http://schemas.openxmlformats.org/officeDocument/2006/relationships/theme" Target="../theme/theme4.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17" Type="http://schemas.openxmlformats.org/officeDocument/2006/relationships/slideLayout" Target="../slideLayouts/slideLayout64.xml"/><Relationship Id="rId2" Type="http://schemas.openxmlformats.org/officeDocument/2006/relationships/slideLayout" Target="../slideLayouts/slideLayout49.xml"/><Relationship Id="rId16" Type="http://schemas.openxmlformats.org/officeDocument/2006/relationships/slideLayout" Target="../slideLayouts/slideLayout63.xml"/><Relationship Id="rId20" Type="http://schemas.openxmlformats.org/officeDocument/2006/relationships/slideLayout" Target="../slideLayouts/slideLayout67.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10" Type="http://schemas.openxmlformats.org/officeDocument/2006/relationships/slideLayout" Target="../slideLayouts/slideLayout57.xml"/><Relationship Id="rId19" Type="http://schemas.openxmlformats.org/officeDocument/2006/relationships/slideLayout" Target="../slideLayouts/slideLayout66.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18" Type="http://schemas.openxmlformats.org/officeDocument/2006/relationships/slideLayout" Target="../slideLayouts/slideLayout85.xml"/><Relationship Id="rId26" Type="http://schemas.openxmlformats.org/officeDocument/2006/relationships/slideLayout" Target="../slideLayouts/slideLayout93.xml"/><Relationship Id="rId3" Type="http://schemas.openxmlformats.org/officeDocument/2006/relationships/slideLayout" Target="../slideLayouts/slideLayout70.xml"/><Relationship Id="rId21" Type="http://schemas.openxmlformats.org/officeDocument/2006/relationships/slideLayout" Target="../slideLayouts/slideLayout88.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17" Type="http://schemas.openxmlformats.org/officeDocument/2006/relationships/slideLayout" Target="../slideLayouts/slideLayout84.xml"/><Relationship Id="rId25" Type="http://schemas.openxmlformats.org/officeDocument/2006/relationships/slideLayout" Target="../slideLayouts/slideLayout92.xml"/><Relationship Id="rId2" Type="http://schemas.openxmlformats.org/officeDocument/2006/relationships/slideLayout" Target="../slideLayouts/slideLayout69.xml"/><Relationship Id="rId16" Type="http://schemas.openxmlformats.org/officeDocument/2006/relationships/slideLayout" Target="../slideLayouts/slideLayout83.xml"/><Relationship Id="rId20" Type="http://schemas.openxmlformats.org/officeDocument/2006/relationships/slideLayout" Target="../slideLayouts/slideLayout87.xml"/><Relationship Id="rId29" Type="http://schemas.openxmlformats.org/officeDocument/2006/relationships/theme" Target="../theme/theme5.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24" Type="http://schemas.openxmlformats.org/officeDocument/2006/relationships/slideLayout" Target="../slideLayouts/slideLayout91.xml"/><Relationship Id="rId5" Type="http://schemas.openxmlformats.org/officeDocument/2006/relationships/slideLayout" Target="../slideLayouts/slideLayout72.xml"/><Relationship Id="rId15" Type="http://schemas.openxmlformats.org/officeDocument/2006/relationships/slideLayout" Target="../slideLayouts/slideLayout82.xml"/><Relationship Id="rId23" Type="http://schemas.openxmlformats.org/officeDocument/2006/relationships/slideLayout" Target="../slideLayouts/slideLayout90.xml"/><Relationship Id="rId28" Type="http://schemas.openxmlformats.org/officeDocument/2006/relationships/slideLayout" Target="../slideLayouts/slideLayout95.xml"/><Relationship Id="rId10" Type="http://schemas.openxmlformats.org/officeDocument/2006/relationships/slideLayout" Target="../slideLayouts/slideLayout77.xml"/><Relationship Id="rId19" Type="http://schemas.openxmlformats.org/officeDocument/2006/relationships/slideLayout" Target="../slideLayouts/slideLayout86.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 Id="rId22" Type="http://schemas.openxmlformats.org/officeDocument/2006/relationships/slideLayout" Target="../slideLayouts/slideLayout89.xml"/><Relationship Id="rId27" Type="http://schemas.openxmlformats.org/officeDocument/2006/relationships/slideLayout" Target="../slideLayouts/slideLayout94.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108.xml"/><Relationship Id="rId18" Type="http://schemas.openxmlformats.org/officeDocument/2006/relationships/slideLayout" Target="../slideLayouts/slideLayout113.xml"/><Relationship Id="rId26" Type="http://schemas.openxmlformats.org/officeDocument/2006/relationships/slideLayout" Target="../slideLayouts/slideLayout121.xml"/><Relationship Id="rId3" Type="http://schemas.openxmlformats.org/officeDocument/2006/relationships/slideLayout" Target="../slideLayouts/slideLayout98.xml"/><Relationship Id="rId21" Type="http://schemas.openxmlformats.org/officeDocument/2006/relationships/slideLayout" Target="../slideLayouts/slideLayout116.xml"/><Relationship Id="rId34" Type="http://schemas.openxmlformats.org/officeDocument/2006/relationships/theme" Target="../theme/theme6.xml"/><Relationship Id="rId7" Type="http://schemas.openxmlformats.org/officeDocument/2006/relationships/slideLayout" Target="../slideLayouts/slideLayout102.xml"/><Relationship Id="rId12" Type="http://schemas.openxmlformats.org/officeDocument/2006/relationships/slideLayout" Target="../slideLayouts/slideLayout107.xml"/><Relationship Id="rId17" Type="http://schemas.openxmlformats.org/officeDocument/2006/relationships/slideLayout" Target="../slideLayouts/slideLayout112.xml"/><Relationship Id="rId25" Type="http://schemas.openxmlformats.org/officeDocument/2006/relationships/slideLayout" Target="../slideLayouts/slideLayout120.xml"/><Relationship Id="rId33" Type="http://schemas.openxmlformats.org/officeDocument/2006/relationships/slideLayout" Target="../slideLayouts/slideLayout128.xml"/><Relationship Id="rId2" Type="http://schemas.openxmlformats.org/officeDocument/2006/relationships/slideLayout" Target="../slideLayouts/slideLayout97.xml"/><Relationship Id="rId16" Type="http://schemas.openxmlformats.org/officeDocument/2006/relationships/slideLayout" Target="../slideLayouts/slideLayout111.xml"/><Relationship Id="rId20" Type="http://schemas.openxmlformats.org/officeDocument/2006/relationships/slideLayout" Target="../slideLayouts/slideLayout115.xml"/><Relationship Id="rId29" Type="http://schemas.openxmlformats.org/officeDocument/2006/relationships/slideLayout" Target="../slideLayouts/slideLayout124.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24" Type="http://schemas.openxmlformats.org/officeDocument/2006/relationships/slideLayout" Target="../slideLayouts/slideLayout119.xml"/><Relationship Id="rId32" Type="http://schemas.openxmlformats.org/officeDocument/2006/relationships/slideLayout" Target="../slideLayouts/slideLayout127.xml"/><Relationship Id="rId5" Type="http://schemas.openxmlformats.org/officeDocument/2006/relationships/slideLayout" Target="../slideLayouts/slideLayout100.xml"/><Relationship Id="rId15" Type="http://schemas.openxmlformats.org/officeDocument/2006/relationships/slideLayout" Target="../slideLayouts/slideLayout110.xml"/><Relationship Id="rId23" Type="http://schemas.openxmlformats.org/officeDocument/2006/relationships/slideLayout" Target="../slideLayouts/slideLayout118.xml"/><Relationship Id="rId28" Type="http://schemas.openxmlformats.org/officeDocument/2006/relationships/slideLayout" Target="../slideLayouts/slideLayout123.xml"/><Relationship Id="rId10" Type="http://schemas.openxmlformats.org/officeDocument/2006/relationships/slideLayout" Target="../slideLayouts/slideLayout105.xml"/><Relationship Id="rId19" Type="http://schemas.openxmlformats.org/officeDocument/2006/relationships/slideLayout" Target="../slideLayouts/slideLayout114.xml"/><Relationship Id="rId31" Type="http://schemas.openxmlformats.org/officeDocument/2006/relationships/slideLayout" Target="../slideLayouts/slideLayout126.xml"/><Relationship Id="rId4" Type="http://schemas.openxmlformats.org/officeDocument/2006/relationships/slideLayout" Target="../slideLayouts/slideLayout99.xml"/><Relationship Id="rId9" Type="http://schemas.openxmlformats.org/officeDocument/2006/relationships/slideLayout" Target="../slideLayouts/slideLayout104.xml"/><Relationship Id="rId14" Type="http://schemas.openxmlformats.org/officeDocument/2006/relationships/slideLayout" Target="../slideLayouts/slideLayout109.xml"/><Relationship Id="rId22" Type="http://schemas.openxmlformats.org/officeDocument/2006/relationships/slideLayout" Target="../slideLayouts/slideLayout117.xml"/><Relationship Id="rId27" Type="http://schemas.openxmlformats.org/officeDocument/2006/relationships/slideLayout" Target="../slideLayouts/slideLayout122.xml"/><Relationship Id="rId30" Type="http://schemas.openxmlformats.org/officeDocument/2006/relationships/slideLayout" Target="../slideLayouts/slideLayout125.xml"/><Relationship Id="rId8" Type="http://schemas.openxmlformats.org/officeDocument/2006/relationships/slideLayout" Target="../slideLayouts/slideLayout10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36.xml"/><Relationship Id="rId13" Type="http://schemas.openxmlformats.org/officeDocument/2006/relationships/slideLayout" Target="../slideLayouts/slideLayout141.xml"/><Relationship Id="rId3" Type="http://schemas.openxmlformats.org/officeDocument/2006/relationships/slideLayout" Target="../slideLayouts/slideLayout131.xml"/><Relationship Id="rId7" Type="http://schemas.openxmlformats.org/officeDocument/2006/relationships/slideLayout" Target="../slideLayouts/slideLayout135.xml"/><Relationship Id="rId12" Type="http://schemas.openxmlformats.org/officeDocument/2006/relationships/slideLayout" Target="../slideLayouts/slideLayout140.xml"/><Relationship Id="rId2" Type="http://schemas.openxmlformats.org/officeDocument/2006/relationships/slideLayout" Target="../slideLayouts/slideLayout130.xml"/><Relationship Id="rId1" Type="http://schemas.openxmlformats.org/officeDocument/2006/relationships/slideLayout" Target="../slideLayouts/slideLayout129.xml"/><Relationship Id="rId6" Type="http://schemas.openxmlformats.org/officeDocument/2006/relationships/slideLayout" Target="../slideLayouts/slideLayout134.xml"/><Relationship Id="rId11" Type="http://schemas.openxmlformats.org/officeDocument/2006/relationships/slideLayout" Target="../slideLayouts/slideLayout139.xml"/><Relationship Id="rId5" Type="http://schemas.openxmlformats.org/officeDocument/2006/relationships/slideLayout" Target="../slideLayouts/slideLayout133.xml"/><Relationship Id="rId10" Type="http://schemas.openxmlformats.org/officeDocument/2006/relationships/slideLayout" Target="../slideLayouts/slideLayout138.xml"/><Relationship Id="rId4" Type="http://schemas.openxmlformats.org/officeDocument/2006/relationships/slideLayout" Target="../slideLayouts/slideLayout132.xml"/><Relationship Id="rId9" Type="http://schemas.openxmlformats.org/officeDocument/2006/relationships/slideLayout" Target="../slideLayouts/slideLayout137.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49.xml"/><Relationship Id="rId13" Type="http://schemas.openxmlformats.org/officeDocument/2006/relationships/slideLayout" Target="../slideLayouts/slideLayout154.xml"/><Relationship Id="rId18" Type="http://schemas.openxmlformats.org/officeDocument/2006/relationships/slideLayout" Target="../slideLayouts/slideLayout159.xml"/><Relationship Id="rId3" Type="http://schemas.openxmlformats.org/officeDocument/2006/relationships/slideLayout" Target="../slideLayouts/slideLayout144.xml"/><Relationship Id="rId7" Type="http://schemas.openxmlformats.org/officeDocument/2006/relationships/slideLayout" Target="../slideLayouts/slideLayout148.xml"/><Relationship Id="rId12" Type="http://schemas.openxmlformats.org/officeDocument/2006/relationships/slideLayout" Target="../slideLayouts/slideLayout153.xml"/><Relationship Id="rId17" Type="http://schemas.openxmlformats.org/officeDocument/2006/relationships/slideLayout" Target="../slideLayouts/slideLayout158.xml"/><Relationship Id="rId2" Type="http://schemas.openxmlformats.org/officeDocument/2006/relationships/slideLayout" Target="../slideLayouts/slideLayout143.xml"/><Relationship Id="rId16" Type="http://schemas.openxmlformats.org/officeDocument/2006/relationships/slideLayout" Target="../slideLayouts/slideLayout157.xml"/><Relationship Id="rId1" Type="http://schemas.openxmlformats.org/officeDocument/2006/relationships/slideLayout" Target="../slideLayouts/slideLayout142.xml"/><Relationship Id="rId6" Type="http://schemas.openxmlformats.org/officeDocument/2006/relationships/slideLayout" Target="../slideLayouts/slideLayout147.xml"/><Relationship Id="rId11" Type="http://schemas.openxmlformats.org/officeDocument/2006/relationships/slideLayout" Target="../slideLayouts/slideLayout152.xml"/><Relationship Id="rId5" Type="http://schemas.openxmlformats.org/officeDocument/2006/relationships/slideLayout" Target="../slideLayouts/slideLayout146.xml"/><Relationship Id="rId15" Type="http://schemas.openxmlformats.org/officeDocument/2006/relationships/slideLayout" Target="../slideLayouts/slideLayout156.xml"/><Relationship Id="rId10" Type="http://schemas.openxmlformats.org/officeDocument/2006/relationships/slideLayout" Target="../slideLayouts/slideLayout151.xml"/><Relationship Id="rId19" Type="http://schemas.openxmlformats.org/officeDocument/2006/relationships/theme" Target="../theme/theme8.xml"/><Relationship Id="rId4" Type="http://schemas.openxmlformats.org/officeDocument/2006/relationships/slideLayout" Target="../slideLayouts/slideLayout145.xml"/><Relationship Id="rId9" Type="http://schemas.openxmlformats.org/officeDocument/2006/relationships/slideLayout" Target="../slideLayouts/slideLayout150.xml"/><Relationship Id="rId14" Type="http://schemas.openxmlformats.org/officeDocument/2006/relationships/slideLayout" Target="../slideLayouts/slideLayout155.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67.xml"/><Relationship Id="rId13" Type="http://schemas.openxmlformats.org/officeDocument/2006/relationships/theme" Target="../theme/theme9.xml"/><Relationship Id="rId3" Type="http://schemas.openxmlformats.org/officeDocument/2006/relationships/slideLayout" Target="../slideLayouts/slideLayout162.xml"/><Relationship Id="rId7" Type="http://schemas.openxmlformats.org/officeDocument/2006/relationships/slideLayout" Target="../slideLayouts/slideLayout166.xml"/><Relationship Id="rId12" Type="http://schemas.openxmlformats.org/officeDocument/2006/relationships/slideLayout" Target="../slideLayouts/slideLayout171.xml"/><Relationship Id="rId2" Type="http://schemas.openxmlformats.org/officeDocument/2006/relationships/slideLayout" Target="../slideLayouts/slideLayout161.xml"/><Relationship Id="rId1" Type="http://schemas.openxmlformats.org/officeDocument/2006/relationships/slideLayout" Target="../slideLayouts/slideLayout160.xml"/><Relationship Id="rId6" Type="http://schemas.openxmlformats.org/officeDocument/2006/relationships/slideLayout" Target="../slideLayouts/slideLayout165.xml"/><Relationship Id="rId11" Type="http://schemas.openxmlformats.org/officeDocument/2006/relationships/slideLayout" Target="../slideLayouts/slideLayout170.xml"/><Relationship Id="rId5" Type="http://schemas.openxmlformats.org/officeDocument/2006/relationships/slideLayout" Target="../slideLayouts/slideLayout164.xml"/><Relationship Id="rId10" Type="http://schemas.openxmlformats.org/officeDocument/2006/relationships/slideLayout" Target="../slideLayouts/slideLayout169.xml"/><Relationship Id="rId4" Type="http://schemas.openxmlformats.org/officeDocument/2006/relationships/slideLayout" Target="../slideLayouts/slideLayout163.xml"/><Relationship Id="rId9" Type="http://schemas.openxmlformats.org/officeDocument/2006/relationships/slideLayout" Target="../slideLayouts/slideLayout16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nadpis 1">
            <a:extLst>
              <a:ext uri="{FF2B5EF4-FFF2-40B4-BE49-F238E27FC236}">
                <a16:creationId xmlns:a16="http://schemas.microsoft.com/office/drawing/2014/main" id="{4CBD84A8-2E77-76CA-FC78-9478C2963C0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s-CZ"/>
              <a:t>Kliknutím lze upravit styl.</a:t>
            </a:r>
          </a:p>
        </p:txBody>
      </p:sp>
      <p:sp>
        <p:nvSpPr>
          <p:cNvPr id="3" name="Zástupný text 2">
            <a:extLst>
              <a:ext uri="{FF2B5EF4-FFF2-40B4-BE49-F238E27FC236}">
                <a16:creationId xmlns:a16="http://schemas.microsoft.com/office/drawing/2014/main" id="{2BD5C160-FC39-FCA6-4123-28F4ACC9B02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BA07B523-506C-26AA-35D0-F1927688DF5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345734-1122-415C-80A2-CB7D62399CC7}" type="datetimeFigureOut">
              <a:rPr lang="cs-CZ" smtClean="0"/>
              <a:t>15.08.2025</a:t>
            </a:fld>
            <a:endParaRPr lang="cs-CZ"/>
          </a:p>
        </p:txBody>
      </p:sp>
      <p:sp>
        <p:nvSpPr>
          <p:cNvPr id="5" name="Zástupný symbol pro zápatí 4">
            <a:extLst>
              <a:ext uri="{FF2B5EF4-FFF2-40B4-BE49-F238E27FC236}">
                <a16:creationId xmlns:a16="http://schemas.microsoft.com/office/drawing/2014/main" id="{0A724B0D-D2F4-50E9-8BC8-B20065527BF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a:extLst>
              <a:ext uri="{FF2B5EF4-FFF2-40B4-BE49-F238E27FC236}">
                <a16:creationId xmlns:a16="http://schemas.microsoft.com/office/drawing/2014/main" id="{83A9555C-86E4-B7DF-5A8B-81061549A93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C57F98-80B5-4566-9BB7-668220B538A5}" type="slidenum">
              <a:rPr lang="cs-CZ" smtClean="0"/>
              <a:t>‹#›</a:t>
            </a:fld>
            <a:endParaRPr lang="cs-CZ"/>
          </a:p>
        </p:txBody>
      </p:sp>
    </p:spTree>
    <p:extLst>
      <p:ext uri="{BB962C8B-B14F-4D97-AF65-F5344CB8AC3E}">
        <p14:creationId xmlns:p14="http://schemas.microsoft.com/office/powerpoint/2010/main" val="2852775440"/>
      </p:ext>
    </p:extLst>
  </p:cSld>
  <p:clrMap bg1="lt1" tx1="dk1" bg2="lt2" tx2="dk2" accent1="accent1" accent2="accent2" accent3="accent3" accent4="accent4" accent5="accent5" accent6="accent6" hlink="hlink" folHlink="folHlink"/>
  <p:sldLayoutIdLst>
    <p:sldLayoutId id="2147484287" r:id="rId1"/>
    <p:sldLayoutId id="2147484289" r:id="rId2"/>
    <p:sldLayoutId id="2147484290" r:id="rId3"/>
    <p:sldLayoutId id="2147484288" r:id="rId4"/>
    <p:sldLayoutId id="2147484291" r:id="rId5"/>
    <p:sldLayoutId id="2147484292" r:id="rId6"/>
    <p:sldLayoutId id="2147484293" r:id="rId7"/>
    <p:sldLayoutId id="2147484294" r:id="rId8"/>
    <p:sldLayoutId id="2147484295" r:id="rId9"/>
    <p:sldLayoutId id="2147484296" r:id="rId10"/>
    <p:sldLayoutId id="2147484297" r:id="rId11"/>
    <p:sldLayoutId id="2147483925" r:id="rId12"/>
    <p:sldLayoutId id="2147483939" r:id="rId13"/>
    <p:sldLayoutId id="2147483940" r:id="rId14"/>
    <p:sldLayoutId id="2147483941" r:id="rId15"/>
    <p:sldLayoutId id="2147483950" r:id="rId16"/>
    <p:sldLayoutId id="2147483952" r:id="rId17"/>
    <p:sldLayoutId id="2147483985" r:id="rId18"/>
    <p:sldLayoutId id="2147483996"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s-CZ"/>
              <a:t>Kliknutím lze upravit styl.</a:t>
            </a:r>
          </a:p>
        </p:txBody>
      </p:sp>
      <p:sp>
        <p:nvSpPr>
          <p:cNvPr id="3" name="Zástupný symbol pro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Tree>
    <p:extLst>
      <p:ext uri="{BB962C8B-B14F-4D97-AF65-F5344CB8AC3E}">
        <p14:creationId xmlns:p14="http://schemas.microsoft.com/office/powerpoint/2010/main" val="2809517530"/>
      </p:ext>
    </p:extLst>
  </p:cSld>
  <p:clrMap bg1="lt1" tx1="dk1" bg2="lt2" tx2="dk2" accent1="accent1" accent2="accent2" accent3="accent3" accent4="accent4" accent5="accent5" accent6="accent6" hlink="hlink" folHlink="folHlink"/>
  <p:sldLayoutIdLst>
    <p:sldLayoutId id="2147483667" r:id="rId1"/>
    <p:sldLayoutId id="2147484299" r:id="rId2"/>
    <p:sldLayoutId id="2147484300" r:id="rId3"/>
    <p:sldLayoutId id="2147484301" r:id="rId4"/>
    <p:sldLayoutId id="2147484302" r:id="rId5"/>
    <p:sldLayoutId id="2147484303" r:id="rId6"/>
    <p:sldLayoutId id="2147484304" r:id="rId7"/>
    <p:sldLayoutId id="2147484305" r:id="rId8"/>
    <p:sldLayoutId id="2147484306" r:id="rId9"/>
    <p:sldLayoutId id="2147484307" r:id="rId10"/>
    <p:sldLayoutId id="214748430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nadpis 1">
            <a:extLst>
              <a:ext uri="{FF2B5EF4-FFF2-40B4-BE49-F238E27FC236}">
                <a16:creationId xmlns:a16="http://schemas.microsoft.com/office/drawing/2014/main" id="{062889BC-EF59-49C6-5333-C71E0D6B32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s-CZ" dirty="0"/>
              <a:t>Kliknutím lze upravit styl.</a:t>
            </a:r>
          </a:p>
        </p:txBody>
      </p:sp>
      <p:sp>
        <p:nvSpPr>
          <p:cNvPr id="3" name="Zástupný text 2">
            <a:extLst>
              <a:ext uri="{FF2B5EF4-FFF2-40B4-BE49-F238E27FC236}">
                <a16:creationId xmlns:a16="http://schemas.microsoft.com/office/drawing/2014/main" id="{5A368283-6357-58E9-66DB-349AC4528A8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dirty="0"/>
              <a:t>Po kliknutí můžete upravovat styly textu v předloze.</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4" name="Zástupný symbol pro datum 3">
            <a:extLst>
              <a:ext uri="{FF2B5EF4-FFF2-40B4-BE49-F238E27FC236}">
                <a16:creationId xmlns:a16="http://schemas.microsoft.com/office/drawing/2014/main" id="{0A190314-308A-BEB6-A115-0312B537BF9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AE2421-3460-6A45-AE59-CB915AFC454F}" type="datetime1">
              <a:rPr lang="cs-CZ" smtClean="0"/>
              <a:t>15.08.2025</a:t>
            </a:fld>
            <a:endParaRPr lang="cs-CZ"/>
          </a:p>
        </p:txBody>
      </p:sp>
      <p:sp>
        <p:nvSpPr>
          <p:cNvPr id="5" name="Zástupný symbol pro zápatí 4">
            <a:extLst>
              <a:ext uri="{FF2B5EF4-FFF2-40B4-BE49-F238E27FC236}">
                <a16:creationId xmlns:a16="http://schemas.microsoft.com/office/drawing/2014/main" id="{E2B49EBC-7138-4E1F-C67E-E6233770A06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a:extLst>
              <a:ext uri="{FF2B5EF4-FFF2-40B4-BE49-F238E27FC236}">
                <a16:creationId xmlns:a16="http://schemas.microsoft.com/office/drawing/2014/main" id="{C00E08AD-49C4-D167-CC53-B843FC07042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4629FD-AEF2-1E44-B061-1A1663B65833}" type="slidenum">
              <a:rPr lang="cs-CZ" smtClean="0"/>
              <a:t>‹#›</a:t>
            </a:fld>
            <a:endParaRPr lang="cs-CZ"/>
          </a:p>
        </p:txBody>
      </p:sp>
    </p:spTree>
    <p:extLst>
      <p:ext uri="{BB962C8B-B14F-4D97-AF65-F5344CB8AC3E}">
        <p14:creationId xmlns:p14="http://schemas.microsoft.com/office/powerpoint/2010/main" val="4114470727"/>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 id="2147483759" r:id="rId13"/>
    <p:sldLayoutId id="2147483760" r:id="rId14"/>
    <p:sldLayoutId id="2147483761" r:id="rId15"/>
    <p:sldLayoutId id="2147483762" r:id="rId16"/>
    <p:sldLayoutId id="2147483765" r:id="rId17"/>
  </p:sldLayoutIdLst>
  <p:hf sldNum="0" hdr="0" ftr="0"/>
  <p:txStyles>
    <p:titleStyle>
      <a:lvl1pPr algn="l" defTabSz="914400" rtl="0" eaLnBrk="1" latinLnBrk="0" hangingPunct="1">
        <a:lnSpc>
          <a:spcPct val="90000"/>
        </a:lnSpc>
        <a:spcBef>
          <a:spcPct val="0"/>
        </a:spcBef>
        <a:buNone/>
        <a:defRPr sz="3600" b="1" i="0" kern="1200" cap="all" baseline="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6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4" orient="horz" pos="3861">
          <p15:clr>
            <a:srgbClr val="F26B43"/>
          </p15:clr>
        </p15:guide>
        <p15:guide id="5" pos="7219">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nadpis 1">
            <a:extLst>
              <a:ext uri="{FF2B5EF4-FFF2-40B4-BE49-F238E27FC236}">
                <a16:creationId xmlns:a16="http://schemas.microsoft.com/office/drawing/2014/main" id="{062889BC-EF59-49C6-5333-C71E0D6B32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s-CZ" dirty="0"/>
              <a:t>Kliknutím lze upravit styl.</a:t>
            </a:r>
          </a:p>
        </p:txBody>
      </p:sp>
      <p:sp>
        <p:nvSpPr>
          <p:cNvPr id="3" name="Zástupný text 2">
            <a:extLst>
              <a:ext uri="{FF2B5EF4-FFF2-40B4-BE49-F238E27FC236}">
                <a16:creationId xmlns:a16="http://schemas.microsoft.com/office/drawing/2014/main" id="{5A368283-6357-58E9-66DB-349AC4528A8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dirty="0"/>
              <a:t>Po kliknutí můžete upravovat styly textu v předloze.</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4" name="Zástupný symbol pro datum 3">
            <a:extLst>
              <a:ext uri="{FF2B5EF4-FFF2-40B4-BE49-F238E27FC236}">
                <a16:creationId xmlns:a16="http://schemas.microsoft.com/office/drawing/2014/main" id="{0A190314-308A-BEB6-A115-0312B537BF9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AE2421-3460-6A45-AE59-CB915AFC454F}" type="datetime1">
              <a:rPr lang="cs-CZ" smtClean="0"/>
              <a:t>15.08.2025</a:t>
            </a:fld>
            <a:endParaRPr lang="cs-CZ"/>
          </a:p>
        </p:txBody>
      </p:sp>
      <p:sp>
        <p:nvSpPr>
          <p:cNvPr id="5" name="Zástupný symbol pro zápatí 4">
            <a:extLst>
              <a:ext uri="{FF2B5EF4-FFF2-40B4-BE49-F238E27FC236}">
                <a16:creationId xmlns:a16="http://schemas.microsoft.com/office/drawing/2014/main" id="{E2B49EBC-7138-4E1F-C67E-E6233770A06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a:extLst>
              <a:ext uri="{FF2B5EF4-FFF2-40B4-BE49-F238E27FC236}">
                <a16:creationId xmlns:a16="http://schemas.microsoft.com/office/drawing/2014/main" id="{C00E08AD-49C4-D167-CC53-B843FC07042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4629FD-AEF2-1E44-B061-1A1663B65833}" type="slidenum">
              <a:rPr lang="cs-CZ" smtClean="0"/>
              <a:t>‹#›</a:t>
            </a:fld>
            <a:endParaRPr lang="cs-CZ"/>
          </a:p>
        </p:txBody>
      </p:sp>
    </p:spTree>
    <p:extLst>
      <p:ext uri="{BB962C8B-B14F-4D97-AF65-F5344CB8AC3E}">
        <p14:creationId xmlns:p14="http://schemas.microsoft.com/office/powerpoint/2010/main" val="4223793723"/>
      </p:ext>
    </p:extLst>
  </p:cSld>
  <p:clrMap bg1="lt1" tx1="dk1" bg2="lt2" tx2="dk2" accent1="accent1" accent2="accent2" accent3="accent3" accent4="accent4" accent5="accent5" accent6="accent6" hlink="hlink" folHlink="folHlink"/>
  <p:sldLayoutIdLst>
    <p:sldLayoutId id="2147484022" r:id="rId1"/>
    <p:sldLayoutId id="2147484023" r:id="rId2"/>
    <p:sldLayoutId id="2147484024" r:id="rId3"/>
    <p:sldLayoutId id="2147484025" r:id="rId4"/>
    <p:sldLayoutId id="2147484026" r:id="rId5"/>
    <p:sldLayoutId id="2147484027" r:id="rId6"/>
    <p:sldLayoutId id="2147484028" r:id="rId7"/>
    <p:sldLayoutId id="2147484029" r:id="rId8"/>
    <p:sldLayoutId id="2147484030" r:id="rId9"/>
    <p:sldLayoutId id="2147484031" r:id="rId10"/>
    <p:sldLayoutId id="2147484032" r:id="rId11"/>
    <p:sldLayoutId id="2147484033" r:id="rId12"/>
    <p:sldLayoutId id="2147484034" r:id="rId13"/>
    <p:sldLayoutId id="2147484035" r:id="rId14"/>
    <p:sldLayoutId id="2147484036" r:id="rId15"/>
    <p:sldLayoutId id="2147484037" r:id="rId16"/>
    <p:sldLayoutId id="2147484038" r:id="rId17"/>
    <p:sldLayoutId id="2147484041" r:id="rId18"/>
    <p:sldLayoutId id="2147484042" r:id="rId19"/>
    <p:sldLayoutId id="2147484043" r:id="rId20"/>
  </p:sldLayoutIdLst>
  <p:hf sldNum="0" hdr="0" ftr="0"/>
  <p:txStyles>
    <p:titleStyle>
      <a:lvl1pPr algn="l" defTabSz="914400" rtl="0" eaLnBrk="1" latinLnBrk="0" hangingPunct="1">
        <a:lnSpc>
          <a:spcPct val="90000"/>
        </a:lnSpc>
        <a:spcBef>
          <a:spcPct val="0"/>
        </a:spcBef>
        <a:buNone/>
        <a:defRPr sz="3600" b="1" i="0" kern="1200" cap="all" baseline="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6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4" orient="horz" pos="3861">
          <p15:clr>
            <a:srgbClr val="F26B43"/>
          </p15:clr>
        </p15:guide>
        <p15:guide id="5" pos="7219">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nadpis 1">
            <a:extLst>
              <a:ext uri="{FF2B5EF4-FFF2-40B4-BE49-F238E27FC236}">
                <a16:creationId xmlns:a16="http://schemas.microsoft.com/office/drawing/2014/main" id="{7535631C-4CDD-42C2-A7AD-9AA51AFBB85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s-CZ"/>
              <a:t>Kliknutím lze upravit styl.</a:t>
            </a:r>
          </a:p>
        </p:txBody>
      </p:sp>
      <p:sp>
        <p:nvSpPr>
          <p:cNvPr id="3" name="Zástupný text 2">
            <a:extLst>
              <a:ext uri="{FF2B5EF4-FFF2-40B4-BE49-F238E27FC236}">
                <a16:creationId xmlns:a16="http://schemas.microsoft.com/office/drawing/2014/main" id="{0010DE45-F4C7-4C3F-B3D7-F5ED14ED00F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218A5DE6-F4CE-43D4-9B38-F7564481CD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3550C1-90E3-48F0-81D4-692D92D9D800}" type="datetimeFigureOut">
              <a:rPr lang="cs-CZ" smtClean="0"/>
              <a:t>15.08.2025</a:t>
            </a:fld>
            <a:endParaRPr lang="cs-CZ"/>
          </a:p>
        </p:txBody>
      </p:sp>
      <p:sp>
        <p:nvSpPr>
          <p:cNvPr id="5" name="Zástupný symbol pro zápatí 4">
            <a:extLst>
              <a:ext uri="{FF2B5EF4-FFF2-40B4-BE49-F238E27FC236}">
                <a16:creationId xmlns:a16="http://schemas.microsoft.com/office/drawing/2014/main" id="{49B68E6B-3635-4F98-86A1-C42C823AD99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a:extLst>
              <a:ext uri="{FF2B5EF4-FFF2-40B4-BE49-F238E27FC236}">
                <a16:creationId xmlns:a16="http://schemas.microsoft.com/office/drawing/2014/main" id="{3ADC5EA2-659F-491D-ACEB-F665442B1DC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181511-F24E-4788-83D8-296E9F7D633C}" type="slidenum">
              <a:rPr lang="cs-CZ" smtClean="0"/>
              <a:t>‹#›</a:t>
            </a:fld>
            <a:endParaRPr lang="cs-CZ"/>
          </a:p>
        </p:txBody>
      </p:sp>
    </p:spTree>
    <p:extLst>
      <p:ext uri="{BB962C8B-B14F-4D97-AF65-F5344CB8AC3E}">
        <p14:creationId xmlns:p14="http://schemas.microsoft.com/office/powerpoint/2010/main" val="973850272"/>
      </p:ext>
    </p:extLst>
  </p:cSld>
  <p:clrMap bg1="lt1" tx1="dk1" bg2="lt2" tx2="dk2" accent1="accent1" accent2="accent2" accent3="accent3" accent4="accent4" accent5="accent5" accent6="accent6" hlink="hlink" folHlink="folHlink"/>
  <p:sldLayoutIdLst>
    <p:sldLayoutId id="2147484107" r:id="rId1"/>
    <p:sldLayoutId id="2147484108" r:id="rId2"/>
    <p:sldLayoutId id="2147484109" r:id="rId3"/>
    <p:sldLayoutId id="2147484110" r:id="rId4"/>
    <p:sldLayoutId id="2147484111" r:id="rId5"/>
    <p:sldLayoutId id="2147484112" r:id="rId6"/>
    <p:sldLayoutId id="2147484113" r:id="rId7"/>
    <p:sldLayoutId id="2147484114" r:id="rId8"/>
    <p:sldLayoutId id="2147484115" r:id="rId9"/>
    <p:sldLayoutId id="2147484116" r:id="rId10"/>
    <p:sldLayoutId id="2147484117" r:id="rId11"/>
    <p:sldLayoutId id="2147484118" r:id="rId12"/>
    <p:sldLayoutId id="2147484119" r:id="rId13"/>
    <p:sldLayoutId id="2147484120" r:id="rId14"/>
    <p:sldLayoutId id="2147484121" r:id="rId15"/>
    <p:sldLayoutId id="2147484122" r:id="rId16"/>
    <p:sldLayoutId id="2147484123" r:id="rId17"/>
    <p:sldLayoutId id="2147484124" r:id="rId18"/>
    <p:sldLayoutId id="2147484125" r:id="rId19"/>
    <p:sldLayoutId id="2147484126" r:id="rId20"/>
    <p:sldLayoutId id="2147484127" r:id="rId21"/>
    <p:sldLayoutId id="2147484128" r:id="rId22"/>
    <p:sldLayoutId id="2147484129" r:id="rId23"/>
    <p:sldLayoutId id="2147484130" r:id="rId24"/>
    <p:sldLayoutId id="2147484131" r:id="rId25"/>
    <p:sldLayoutId id="2147484132" r:id="rId26"/>
    <p:sldLayoutId id="2147484133" r:id="rId27"/>
    <p:sldLayoutId id="2147484134" r:id="rId2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nadpis 1">
            <a:extLst>
              <a:ext uri="{FF2B5EF4-FFF2-40B4-BE49-F238E27FC236}">
                <a16:creationId xmlns:a16="http://schemas.microsoft.com/office/drawing/2014/main" id="{4CBD84A8-2E77-76CA-FC78-9478C2963C0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s-CZ"/>
              <a:t>Kliknutím lze upravit styl.</a:t>
            </a:r>
          </a:p>
        </p:txBody>
      </p:sp>
      <p:sp>
        <p:nvSpPr>
          <p:cNvPr id="3" name="Zástupný text 2">
            <a:extLst>
              <a:ext uri="{FF2B5EF4-FFF2-40B4-BE49-F238E27FC236}">
                <a16:creationId xmlns:a16="http://schemas.microsoft.com/office/drawing/2014/main" id="{2BD5C160-FC39-FCA6-4123-28F4ACC9B02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BA07B523-506C-26AA-35D0-F1927688DF5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345734-1122-415C-80A2-CB7D62399CC7}" type="datetimeFigureOut">
              <a:rPr lang="cs-CZ" smtClean="0"/>
              <a:t>15.08.2025</a:t>
            </a:fld>
            <a:endParaRPr lang="cs-CZ"/>
          </a:p>
        </p:txBody>
      </p:sp>
      <p:sp>
        <p:nvSpPr>
          <p:cNvPr id="5" name="Zástupný symbol pro zápatí 4">
            <a:extLst>
              <a:ext uri="{FF2B5EF4-FFF2-40B4-BE49-F238E27FC236}">
                <a16:creationId xmlns:a16="http://schemas.microsoft.com/office/drawing/2014/main" id="{0A724B0D-D2F4-50E9-8BC8-B20065527BF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a:extLst>
              <a:ext uri="{FF2B5EF4-FFF2-40B4-BE49-F238E27FC236}">
                <a16:creationId xmlns:a16="http://schemas.microsoft.com/office/drawing/2014/main" id="{83A9555C-86E4-B7DF-5A8B-81061549A93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C57F98-80B5-4566-9BB7-668220B538A5}" type="slidenum">
              <a:rPr lang="cs-CZ" smtClean="0"/>
              <a:t>‹#›</a:t>
            </a:fld>
            <a:endParaRPr lang="cs-CZ"/>
          </a:p>
        </p:txBody>
      </p:sp>
    </p:spTree>
    <p:extLst>
      <p:ext uri="{BB962C8B-B14F-4D97-AF65-F5344CB8AC3E}">
        <p14:creationId xmlns:p14="http://schemas.microsoft.com/office/powerpoint/2010/main" val="29546882"/>
      </p:ext>
    </p:extLst>
  </p:cSld>
  <p:clrMap bg1="lt1" tx1="dk1" bg2="lt2" tx2="dk2" accent1="accent1" accent2="accent2" accent3="accent3" accent4="accent4" accent5="accent5" accent6="accent6" hlink="hlink" folHlink="folHlink"/>
  <p:sldLayoutIdLst>
    <p:sldLayoutId id="2147484153" r:id="rId1"/>
    <p:sldLayoutId id="2147484154" r:id="rId2"/>
    <p:sldLayoutId id="2147484155" r:id="rId3"/>
    <p:sldLayoutId id="2147484156" r:id="rId4"/>
    <p:sldLayoutId id="2147484157" r:id="rId5"/>
    <p:sldLayoutId id="2147484158" r:id="rId6"/>
    <p:sldLayoutId id="2147484159" r:id="rId7"/>
    <p:sldLayoutId id="2147484160" r:id="rId8"/>
    <p:sldLayoutId id="2147484161" r:id="rId9"/>
    <p:sldLayoutId id="2147484162" r:id="rId10"/>
    <p:sldLayoutId id="2147484163" r:id="rId11"/>
    <p:sldLayoutId id="2147484164" r:id="rId12"/>
    <p:sldLayoutId id="2147484171" r:id="rId13"/>
    <p:sldLayoutId id="2147484173" r:id="rId14"/>
    <p:sldLayoutId id="2147484174" r:id="rId15"/>
    <p:sldLayoutId id="2147484175" r:id="rId16"/>
    <p:sldLayoutId id="2147484176" r:id="rId17"/>
    <p:sldLayoutId id="2147484177" r:id="rId18"/>
    <p:sldLayoutId id="2147484178" r:id="rId19"/>
    <p:sldLayoutId id="2147484179" r:id="rId20"/>
    <p:sldLayoutId id="2147484182" r:id="rId21"/>
    <p:sldLayoutId id="2147484183" r:id="rId22"/>
    <p:sldLayoutId id="2147484185" r:id="rId23"/>
    <p:sldLayoutId id="2147484186" r:id="rId24"/>
    <p:sldLayoutId id="2147484187" r:id="rId25"/>
    <p:sldLayoutId id="2147484192" r:id="rId26"/>
    <p:sldLayoutId id="2147484196" r:id="rId27"/>
    <p:sldLayoutId id="2147484197" r:id="rId28"/>
    <p:sldLayoutId id="2147484198" r:id="rId29"/>
    <p:sldLayoutId id="2147484199" r:id="rId30"/>
    <p:sldLayoutId id="2147484200" r:id="rId31"/>
    <p:sldLayoutId id="2147484202" r:id="rId32"/>
    <p:sldLayoutId id="2147484203" r:id="rId3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s-CZ"/>
              <a:t>Kliknutím lze upravit styl.</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93D17A-9978-4068-821B-58D72A94067A}" type="datetimeFigureOut">
              <a:rPr lang="en-US" smtClean="0"/>
              <a:t>8/15/2025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5C3114-6F73-4F01-841B-BE49A23C6093}" type="slidenum">
              <a:rPr lang="en-US" smtClean="0"/>
              <a:t>‹#›</a:t>
            </a:fld>
            <a:endParaRPr lang="en-US"/>
          </a:p>
        </p:txBody>
      </p:sp>
    </p:spTree>
    <p:extLst>
      <p:ext uri="{BB962C8B-B14F-4D97-AF65-F5344CB8AC3E}">
        <p14:creationId xmlns:p14="http://schemas.microsoft.com/office/powerpoint/2010/main" val="3797389866"/>
      </p:ext>
    </p:extLst>
  </p:cSld>
  <p:clrMap bg1="lt1" tx1="dk1" bg2="lt2" tx2="dk2" accent1="accent1" accent2="accent2" accent3="accent3" accent4="accent4" accent5="accent5" accent6="accent6" hlink="hlink" folHlink="folHlink"/>
  <p:sldLayoutIdLst>
    <p:sldLayoutId id="2147484273" r:id="rId1"/>
    <p:sldLayoutId id="2147484274" r:id="rId2"/>
    <p:sldLayoutId id="2147484275" r:id="rId3"/>
    <p:sldLayoutId id="2147484276" r:id="rId4"/>
    <p:sldLayoutId id="2147484277" r:id="rId5"/>
    <p:sldLayoutId id="2147484278" r:id="rId6"/>
    <p:sldLayoutId id="2147484279" r:id="rId7"/>
    <p:sldLayoutId id="2147484280" r:id="rId8"/>
    <p:sldLayoutId id="2147484281" r:id="rId9"/>
    <p:sldLayoutId id="2147484282" r:id="rId10"/>
    <p:sldLayoutId id="2147484283" r:id="rId11"/>
    <p:sldLayoutId id="2147484284" r:id="rId12"/>
    <p:sldLayoutId id="214748428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nadpis 1">
            <a:extLst>
              <a:ext uri="{FF2B5EF4-FFF2-40B4-BE49-F238E27FC236}">
                <a16:creationId xmlns:a16="http://schemas.microsoft.com/office/drawing/2014/main" id="{B095B96A-D7E3-4CF8-B1D9-840C3B8C68E1}"/>
              </a:ext>
            </a:extLst>
          </p:cNvPr>
          <p:cNvSpPr>
            <a:spLocks noGrp="1"/>
          </p:cNvSpPr>
          <p:nvPr>
            <p:ph type="title"/>
          </p:nvPr>
        </p:nvSpPr>
        <p:spPr>
          <a:xfrm>
            <a:off x="540000" y="365125"/>
            <a:ext cx="11088000" cy="1325563"/>
          </a:xfrm>
          <a:prstGeom prst="rect">
            <a:avLst/>
          </a:prstGeom>
        </p:spPr>
        <p:txBody>
          <a:bodyPr vert="horz" lIns="91440" tIns="45720" rIns="91440" bIns="45720" rtlCol="0" anchor="t" anchorCtr="0">
            <a:normAutofit/>
          </a:bodyPr>
          <a:lstStyle/>
          <a:p>
            <a:r>
              <a:rPr lang="cs-CZ"/>
              <a:t>Kliknutím lze upravit styl.</a:t>
            </a:r>
          </a:p>
        </p:txBody>
      </p:sp>
      <p:sp>
        <p:nvSpPr>
          <p:cNvPr id="3" name="Zástupný symbol pro text 2">
            <a:extLst>
              <a:ext uri="{FF2B5EF4-FFF2-40B4-BE49-F238E27FC236}">
                <a16:creationId xmlns:a16="http://schemas.microsoft.com/office/drawing/2014/main" id="{7BC9ABF0-5B0E-4D77-83AE-3D563962C253}"/>
              </a:ext>
            </a:extLst>
          </p:cNvPr>
          <p:cNvSpPr>
            <a:spLocks noGrp="1"/>
          </p:cNvSpPr>
          <p:nvPr>
            <p:ph type="body" idx="1"/>
          </p:nvPr>
        </p:nvSpPr>
        <p:spPr>
          <a:xfrm>
            <a:off x="540000" y="1825625"/>
            <a:ext cx="11088000" cy="4351338"/>
          </a:xfrm>
          <a:prstGeom prst="rect">
            <a:avLst/>
          </a:prstGeom>
        </p:spPr>
        <p:txBody>
          <a:bodyPr vert="horz" lIns="91440" tIns="45720" rIns="91440" bIns="45720" rtlCol="0">
            <a:normAutofit/>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8862D74E-66F3-476C-B342-8802B9A7D154}"/>
              </a:ext>
            </a:extLst>
          </p:cNvPr>
          <p:cNvSpPr>
            <a:spLocks noGrp="1"/>
          </p:cNvSpPr>
          <p:nvPr>
            <p:ph type="dt" sz="half" idx="2"/>
          </p:nvPr>
        </p:nvSpPr>
        <p:spPr>
          <a:xfrm>
            <a:off x="540000" y="6356350"/>
            <a:ext cx="2743200" cy="365125"/>
          </a:xfrm>
          <a:prstGeom prst="rect">
            <a:avLst/>
          </a:prstGeom>
        </p:spPr>
        <p:txBody>
          <a:bodyPr vert="horz" lIns="91440" tIns="45720" rIns="91440" bIns="45720" rtlCol="0" anchor="ctr"/>
          <a:lstStyle>
            <a:lvl1pPr algn="l">
              <a:defRPr sz="1200">
                <a:solidFill>
                  <a:schemeClr val="accent6"/>
                </a:solidFill>
                <a:latin typeface="Century Gothic" panose="020B0502020202020204" pitchFamily="34" charset="0"/>
              </a:defRPr>
            </a:lvl1pPr>
          </a:lstStyle>
          <a:p>
            <a:fld id="{5962840B-2F24-4CE0-A1A7-F65E269521DA}" type="datetime1">
              <a:rPr lang="cs-CZ" smtClean="0"/>
              <a:t>15.08.2025</a:t>
            </a:fld>
            <a:endParaRPr lang="cs-CZ"/>
          </a:p>
        </p:txBody>
      </p:sp>
      <p:sp>
        <p:nvSpPr>
          <p:cNvPr id="5" name="Zástupný symbol pro zápatí 4">
            <a:extLst>
              <a:ext uri="{FF2B5EF4-FFF2-40B4-BE49-F238E27FC236}">
                <a16:creationId xmlns:a16="http://schemas.microsoft.com/office/drawing/2014/main" id="{5D80CB15-B080-4DC9-9F3B-D20C1FE12F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accent6"/>
                </a:solidFill>
                <a:latin typeface="Century Gothic" panose="020B0502020202020204" pitchFamily="34" charset="0"/>
              </a:defRPr>
            </a:lvl1pPr>
          </a:lstStyle>
          <a:p>
            <a:endParaRPr lang="cs-CZ"/>
          </a:p>
        </p:txBody>
      </p:sp>
      <p:sp>
        <p:nvSpPr>
          <p:cNvPr id="6" name="Zástupný symbol pro číslo snímku 5">
            <a:extLst>
              <a:ext uri="{FF2B5EF4-FFF2-40B4-BE49-F238E27FC236}">
                <a16:creationId xmlns:a16="http://schemas.microsoft.com/office/drawing/2014/main" id="{A490F1C5-1D91-4DEC-9617-BC9CD44C3A90}"/>
              </a:ext>
            </a:extLst>
          </p:cNvPr>
          <p:cNvSpPr>
            <a:spLocks noGrp="1"/>
          </p:cNvSpPr>
          <p:nvPr>
            <p:ph type="sldNum" sz="quarter" idx="4"/>
          </p:nvPr>
        </p:nvSpPr>
        <p:spPr>
          <a:xfrm>
            <a:off x="9374900" y="6356350"/>
            <a:ext cx="2253100" cy="365125"/>
          </a:xfrm>
          <a:prstGeom prst="rect">
            <a:avLst/>
          </a:prstGeom>
        </p:spPr>
        <p:txBody>
          <a:bodyPr vert="horz" lIns="91440" tIns="45720" rIns="91440" bIns="45720" rtlCol="0" anchor="ctr"/>
          <a:lstStyle>
            <a:lvl1pPr algn="r">
              <a:defRPr sz="1200">
                <a:solidFill>
                  <a:schemeClr val="tx2"/>
                </a:solidFill>
                <a:latin typeface="Century Gothic" panose="020B0502020202020204" pitchFamily="34" charset="0"/>
              </a:defRPr>
            </a:lvl1pPr>
          </a:lstStyle>
          <a:p>
            <a:fld id="{890E54D3-D00C-4F51-80A7-9147D6EFBB5C}" type="slidenum">
              <a:rPr lang="cs-CZ" smtClean="0"/>
              <a:pPr/>
              <a:t>‹#›</a:t>
            </a:fld>
            <a:endParaRPr lang="cs-CZ"/>
          </a:p>
        </p:txBody>
      </p:sp>
    </p:spTree>
    <p:extLst>
      <p:ext uri="{BB962C8B-B14F-4D97-AF65-F5344CB8AC3E}">
        <p14:creationId xmlns:p14="http://schemas.microsoft.com/office/powerpoint/2010/main" val="31779578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2" r:id="rId3"/>
    <p:sldLayoutId id="2147483660" r:id="rId4"/>
    <p:sldLayoutId id="2147483661" r:id="rId5"/>
    <p:sldLayoutId id="2147483651" r:id="rId6"/>
    <p:sldLayoutId id="2147483663" r:id="rId7"/>
    <p:sldLayoutId id="2147483664" r:id="rId8"/>
    <p:sldLayoutId id="2147483665" r:id="rId9"/>
    <p:sldLayoutId id="2147483652" r:id="rId10"/>
    <p:sldLayoutId id="2147483653" r:id="rId11"/>
    <p:sldLayoutId id="2147483654" r:id="rId12"/>
    <p:sldLayoutId id="2147483655" r:id="rId13"/>
    <p:sldLayoutId id="2147483656" r:id="rId14"/>
    <p:sldLayoutId id="2147483657" r:id="rId15"/>
    <p:sldLayoutId id="2147483658" r:id="rId16"/>
    <p:sldLayoutId id="2147483659" r:id="rId17"/>
    <p:sldLayoutId id="2147483666" r:id="rId18"/>
  </p:sldLayoutIdLst>
  <p:hf hdr="0" ftr="0" dt="0"/>
  <p:txStyles>
    <p:titleStyle>
      <a:lvl1pPr algn="l" defTabSz="914400" rtl="0" eaLnBrk="1" latinLnBrk="0" hangingPunct="1">
        <a:lnSpc>
          <a:spcPct val="90000"/>
        </a:lnSpc>
        <a:spcBef>
          <a:spcPct val="0"/>
        </a:spcBef>
        <a:buNone/>
        <a:defRPr sz="1600" b="1" kern="1200">
          <a:solidFill>
            <a:schemeClr val="tx2"/>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200" kern="1200">
          <a:solidFill>
            <a:schemeClr val="tx2"/>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a:solidFill>
            <a:schemeClr val="tx2"/>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2"/>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2"/>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2"/>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nadpis 1">
            <a:extLst>
              <a:ext uri="{FF2B5EF4-FFF2-40B4-BE49-F238E27FC236}">
                <a16:creationId xmlns:a16="http://schemas.microsoft.com/office/drawing/2014/main" id="{1AA6F532-D7EC-48E9-A215-420941A984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s-CZ"/>
              <a:t>Kliknutím lze upravit styl.</a:t>
            </a:r>
          </a:p>
        </p:txBody>
      </p:sp>
      <p:sp>
        <p:nvSpPr>
          <p:cNvPr id="3" name="Zástupný text 2">
            <a:extLst>
              <a:ext uri="{FF2B5EF4-FFF2-40B4-BE49-F238E27FC236}">
                <a16:creationId xmlns:a16="http://schemas.microsoft.com/office/drawing/2014/main" id="{90381003-F90E-4316-9327-96176CCBEF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667634AD-1675-4871-805B-2C8C819F45C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B4EA20-B24C-489F-912F-A3AF0FE7DA58}" type="datetimeFigureOut">
              <a:rPr lang="cs-CZ" smtClean="0"/>
              <a:t>15.08.2025</a:t>
            </a:fld>
            <a:endParaRPr lang="cs-CZ"/>
          </a:p>
        </p:txBody>
      </p:sp>
      <p:sp>
        <p:nvSpPr>
          <p:cNvPr id="5" name="Zástupný symbol pro zápatí 4">
            <a:extLst>
              <a:ext uri="{FF2B5EF4-FFF2-40B4-BE49-F238E27FC236}">
                <a16:creationId xmlns:a16="http://schemas.microsoft.com/office/drawing/2014/main" id="{4AE3E45C-2BF3-4558-A99B-100B3D7E27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a:extLst>
              <a:ext uri="{FF2B5EF4-FFF2-40B4-BE49-F238E27FC236}">
                <a16:creationId xmlns:a16="http://schemas.microsoft.com/office/drawing/2014/main" id="{BBDDD1E6-343B-4BC6-BCA7-7A7CB5C37B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5A13E3-C065-4953-B1FA-AC900549BB72}" type="slidenum">
              <a:rPr lang="cs-CZ" smtClean="0"/>
              <a:t>‹#›</a:t>
            </a:fld>
            <a:endParaRPr lang="cs-CZ"/>
          </a:p>
        </p:txBody>
      </p:sp>
    </p:spTree>
    <p:extLst>
      <p:ext uri="{BB962C8B-B14F-4D97-AF65-F5344CB8AC3E}">
        <p14:creationId xmlns:p14="http://schemas.microsoft.com/office/powerpoint/2010/main" val="3155384880"/>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1.xml"/><Relationship Id="rId1" Type="http://schemas.openxmlformats.org/officeDocument/2006/relationships/slideLayout" Target="../slideLayouts/slideLayout39.xml"/><Relationship Id="rId6" Type="http://schemas.openxmlformats.org/officeDocument/2006/relationships/image" Target="../media/image37.svg"/><Relationship Id="rId5" Type="http://schemas.openxmlformats.org/officeDocument/2006/relationships/image" Target="../media/image36.png"/><Relationship Id="rId10" Type="http://schemas.openxmlformats.org/officeDocument/2006/relationships/image" Target="../media/image41.png"/><Relationship Id="rId4" Type="http://schemas.openxmlformats.org/officeDocument/2006/relationships/image" Target="../media/image35.svg"/><Relationship Id="rId9" Type="http://schemas.openxmlformats.org/officeDocument/2006/relationships/image" Target="../media/image40.png"/></Relationships>
</file>

<file path=ppt/slides/_rels/slide5.xml.rels><?xml version="1.0" encoding="UTF-8" standalone="yes"?>
<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image" Target="../media/image42.png"/><Relationship Id="rId1" Type="http://schemas.openxmlformats.org/officeDocument/2006/relationships/slideLayout" Target="../slideLayouts/slideLayout5.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xml"/><Relationship Id="rId1" Type="http://schemas.openxmlformats.org/officeDocument/2006/relationships/slideLayout" Target="../slideLayouts/slideLayout39.xml"/><Relationship Id="rId4" Type="http://schemas.openxmlformats.org/officeDocument/2006/relationships/image" Target="../media/image50.png"/></Relationships>
</file>

<file path=ppt/slides/_rels/slide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xml"/><Relationship Id="rId1" Type="http://schemas.openxmlformats.org/officeDocument/2006/relationships/slideLayout" Target="../slideLayouts/slideLayout39.xml"/><Relationship Id="rId5" Type="http://schemas.openxmlformats.org/officeDocument/2006/relationships/image" Target="../media/image53.png"/><Relationship Id="rId4" Type="http://schemas.openxmlformats.org/officeDocument/2006/relationships/image" Target="../media/image52.svg"/></Relationships>
</file>

<file path=ppt/slides/_rels/slide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xml"/><Relationship Id="rId1" Type="http://schemas.openxmlformats.org/officeDocument/2006/relationships/slideLayout" Target="../slideLayouts/slideLayout39.xml"/><Relationship Id="rId5" Type="http://schemas.openxmlformats.org/officeDocument/2006/relationships/image" Target="../media/image53.png"/><Relationship Id="rId4" Type="http://schemas.openxmlformats.org/officeDocument/2006/relationships/image" Target="../media/image52.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2.xml"/><Relationship Id="rId4" Type="http://schemas.openxmlformats.org/officeDocument/2006/relationships/chart" Target="../charts/chart3.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1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39.xml"/></Relationships>
</file>

<file path=ppt/slides/_rels/slide1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3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40.xml"/></Relationships>
</file>

<file path=ppt/slides/_rels/slide19.xml.rels><?xml version="1.0" encoding="UTF-8" standalone="yes"?>
<Relationships xmlns="http://schemas.openxmlformats.org/package/2006/relationships"><Relationship Id="rId8" Type="http://schemas.openxmlformats.org/officeDocument/2006/relationships/tags" Target="../tags/tag10.xml"/><Relationship Id="rId13" Type="http://schemas.openxmlformats.org/officeDocument/2006/relationships/notesSlide" Target="../notesSlides/notesSlide7.xml"/><Relationship Id="rId3" Type="http://schemas.openxmlformats.org/officeDocument/2006/relationships/tags" Target="../tags/tag5.xml"/><Relationship Id="rId7" Type="http://schemas.openxmlformats.org/officeDocument/2006/relationships/tags" Target="../tags/tag9.xml"/><Relationship Id="rId12" Type="http://schemas.openxmlformats.org/officeDocument/2006/relationships/slideLayout" Target="../slideLayouts/slideLayout141.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tags" Target="../tags/tag8.xml"/><Relationship Id="rId11" Type="http://schemas.openxmlformats.org/officeDocument/2006/relationships/tags" Target="../tags/tag13.xml"/><Relationship Id="rId5" Type="http://schemas.openxmlformats.org/officeDocument/2006/relationships/tags" Target="../tags/tag7.xml"/><Relationship Id="rId15" Type="http://schemas.openxmlformats.org/officeDocument/2006/relationships/chart" Target="../charts/chart5.xml"/><Relationship Id="rId10" Type="http://schemas.openxmlformats.org/officeDocument/2006/relationships/tags" Target="../tags/tag12.xml"/><Relationship Id="rId4" Type="http://schemas.openxmlformats.org/officeDocument/2006/relationships/tags" Target="../tags/tag6.xml"/><Relationship Id="rId9" Type="http://schemas.openxmlformats.org/officeDocument/2006/relationships/tags" Target="../tags/tag11.xml"/><Relationship Id="rId14" Type="http://schemas.openxmlformats.org/officeDocument/2006/relationships/chart" Target="../charts/chart4.xml"/></Relationships>
</file>

<file path=ppt/slides/_rels/slide20.xml.rels><?xml version="1.0" encoding="UTF-8" standalone="yes"?>
<Relationships xmlns="http://schemas.openxmlformats.org/package/2006/relationships"><Relationship Id="rId8" Type="http://schemas.openxmlformats.org/officeDocument/2006/relationships/tags" Target="../tags/tag21.xml"/><Relationship Id="rId13" Type="http://schemas.openxmlformats.org/officeDocument/2006/relationships/notesSlide" Target="../notesSlides/notesSlide8.xml"/><Relationship Id="rId3" Type="http://schemas.openxmlformats.org/officeDocument/2006/relationships/tags" Target="../tags/tag16.xml"/><Relationship Id="rId7" Type="http://schemas.openxmlformats.org/officeDocument/2006/relationships/tags" Target="../tags/tag20.xml"/><Relationship Id="rId12" Type="http://schemas.openxmlformats.org/officeDocument/2006/relationships/slideLayout" Target="../slideLayouts/slideLayout141.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tags" Target="../tags/tag19.xml"/><Relationship Id="rId11" Type="http://schemas.openxmlformats.org/officeDocument/2006/relationships/tags" Target="../tags/tag24.xml"/><Relationship Id="rId5" Type="http://schemas.openxmlformats.org/officeDocument/2006/relationships/tags" Target="../tags/tag18.xml"/><Relationship Id="rId15" Type="http://schemas.openxmlformats.org/officeDocument/2006/relationships/chart" Target="../charts/chart7.xml"/><Relationship Id="rId10" Type="http://schemas.openxmlformats.org/officeDocument/2006/relationships/tags" Target="../tags/tag23.xml"/><Relationship Id="rId4" Type="http://schemas.openxmlformats.org/officeDocument/2006/relationships/tags" Target="../tags/tag17.xml"/><Relationship Id="rId9" Type="http://schemas.openxmlformats.org/officeDocument/2006/relationships/tags" Target="../tags/tag22.xml"/><Relationship Id="rId14" Type="http://schemas.openxmlformats.org/officeDocument/2006/relationships/chart" Target="../charts/chart6.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41.xml"/><Relationship Id="rId1" Type="http://schemas.openxmlformats.org/officeDocument/2006/relationships/tags" Target="../tags/tag25.xml"/><Relationship Id="rId4" Type="http://schemas.openxmlformats.org/officeDocument/2006/relationships/image" Target="../media/image5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slideLayout" Target="../slideLayouts/slideLayout7.xml"/><Relationship Id="rId7" Type="http://schemas.openxmlformats.org/officeDocument/2006/relationships/diagramColors" Target="../diagrams/colors1.xml"/><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8.xml.rels><?xml version="1.0" encoding="UTF-8" standalone="yes"?>
<Relationships xmlns="http://schemas.openxmlformats.org/package/2006/relationships"><Relationship Id="rId3" Type="http://schemas.openxmlformats.org/officeDocument/2006/relationships/hyperlink" Target="https://www.nzip.cz/" TargetMode="External"/><Relationship Id="rId2" Type="http://schemas.openxmlformats.org/officeDocument/2006/relationships/slideLayout" Target="../slideLayouts/slideLayout106.xml"/><Relationship Id="rId1" Type="http://schemas.openxmlformats.org/officeDocument/2006/relationships/tags" Target="../tags/tag28.xml"/><Relationship Id="rId5" Type="http://schemas.openxmlformats.org/officeDocument/2006/relationships/image" Target="../media/image63.png"/><Relationship Id="rId4" Type="http://schemas.openxmlformats.org/officeDocument/2006/relationships/image" Target="../media/image62.png"/></Relationships>
</file>

<file path=ppt/slides/_rels/slide29.xml.rels><?xml version="1.0" encoding="UTF-8" standalone="yes"?>
<Relationships xmlns="http://schemas.openxmlformats.org/package/2006/relationships"><Relationship Id="rId8" Type="http://schemas.openxmlformats.org/officeDocument/2006/relationships/tags" Target="../tags/tag36.xml"/><Relationship Id="rId3" Type="http://schemas.openxmlformats.org/officeDocument/2006/relationships/tags" Target="../tags/tag31.xml"/><Relationship Id="rId7" Type="http://schemas.openxmlformats.org/officeDocument/2006/relationships/tags" Target="../tags/tag35.xml"/><Relationship Id="rId12" Type="http://schemas.openxmlformats.org/officeDocument/2006/relationships/slideLayout" Target="../slideLayouts/slideLayout96.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11" Type="http://schemas.openxmlformats.org/officeDocument/2006/relationships/tags" Target="../tags/tag39.xml"/><Relationship Id="rId5" Type="http://schemas.openxmlformats.org/officeDocument/2006/relationships/tags" Target="../tags/tag33.xml"/><Relationship Id="rId10" Type="http://schemas.openxmlformats.org/officeDocument/2006/relationships/tags" Target="../tags/tag38.xml"/><Relationship Id="rId4" Type="http://schemas.openxmlformats.org/officeDocument/2006/relationships/tags" Target="../tags/tag32.xml"/><Relationship Id="rId9" Type="http://schemas.openxmlformats.org/officeDocument/2006/relationships/tags" Target="../tags/tag37.xml"/></Relationships>
</file>

<file path=ppt/slides/_rels/slide30.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image" Target="../media/image64.png"/><Relationship Id="rId1" Type="http://schemas.openxmlformats.org/officeDocument/2006/relationships/slideLayout" Target="../slideLayouts/slideLayout39.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3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11.xml"/><Relationship Id="rId1" Type="http://schemas.openxmlformats.org/officeDocument/2006/relationships/slideLayout" Target="../slideLayouts/slideLayout145.xml"/><Relationship Id="rId5" Type="http://schemas.openxmlformats.org/officeDocument/2006/relationships/image" Target="../media/image72.svg"/><Relationship Id="rId4" Type="http://schemas.openxmlformats.org/officeDocument/2006/relationships/image" Target="../media/image32.png"/></Relationships>
</file>

<file path=ppt/slides/_rels/slide3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2.xml"/><Relationship Id="rId1" Type="http://schemas.openxmlformats.org/officeDocument/2006/relationships/slideLayout" Target="../slideLayouts/slideLayout146.xml"/><Relationship Id="rId4" Type="http://schemas.openxmlformats.org/officeDocument/2006/relationships/image" Target="../media/image74.sv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6.xml"/></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71.jpeg"/><Relationship Id="rId1" Type="http://schemas.openxmlformats.org/officeDocument/2006/relationships/slideLayout" Target="../slideLayouts/slideLayout146.xml"/><Relationship Id="rId4" Type="http://schemas.openxmlformats.org/officeDocument/2006/relationships/image" Target="../media/image72.svg"/></Relationships>
</file>

<file path=ppt/slides/_rels/slide35.xml.rels><?xml version="1.0" encoding="UTF-8" standalone="yes"?>
<Relationships xmlns="http://schemas.openxmlformats.org/package/2006/relationships"><Relationship Id="rId8" Type="http://schemas.openxmlformats.org/officeDocument/2006/relationships/image" Target="../media/image80.png"/><Relationship Id="rId13" Type="http://schemas.openxmlformats.org/officeDocument/2006/relationships/image" Target="../media/image85.png"/><Relationship Id="rId18" Type="http://schemas.openxmlformats.org/officeDocument/2006/relationships/image" Target="../media/image90.png"/><Relationship Id="rId3" Type="http://schemas.openxmlformats.org/officeDocument/2006/relationships/image" Target="../media/image75.png"/><Relationship Id="rId21" Type="http://schemas.openxmlformats.org/officeDocument/2006/relationships/image" Target="../media/image93.png"/><Relationship Id="rId7" Type="http://schemas.openxmlformats.org/officeDocument/2006/relationships/image" Target="../media/image79.png"/><Relationship Id="rId12" Type="http://schemas.openxmlformats.org/officeDocument/2006/relationships/image" Target="../media/image84.png"/><Relationship Id="rId17" Type="http://schemas.openxmlformats.org/officeDocument/2006/relationships/image" Target="../media/image89.png"/><Relationship Id="rId2" Type="http://schemas.openxmlformats.org/officeDocument/2006/relationships/notesSlide" Target="../notesSlides/notesSlide14.xml"/><Relationship Id="rId16" Type="http://schemas.openxmlformats.org/officeDocument/2006/relationships/image" Target="../media/image88.png"/><Relationship Id="rId20" Type="http://schemas.openxmlformats.org/officeDocument/2006/relationships/image" Target="../media/image92.png"/><Relationship Id="rId1" Type="http://schemas.openxmlformats.org/officeDocument/2006/relationships/slideLayout" Target="../slideLayouts/slideLayout154.xml"/><Relationship Id="rId6" Type="http://schemas.openxmlformats.org/officeDocument/2006/relationships/image" Target="../media/image78.png"/><Relationship Id="rId11" Type="http://schemas.openxmlformats.org/officeDocument/2006/relationships/image" Target="../media/image83.png"/><Relationship Id="rId24" Type="http://schemas.openxmlformats.org/officeDocument/2006/relationships/image" Target="../media/image96.png"/><Relationship Id="rId5" Type="http://schemas.openxmlformats.org/officeDocument/2006/relationships/image" Target="../media/image77.png"/><Relationship Id="rId15" Type="http://schemas.openxmlformats.org/officeDocument/2006/relationships/image" Target="../media/image87.png"/><Relationship Id="rId23" Type="http://schemas.openxmlformats.org/officeDocument/2006/relationships/image" Target="../media/image95.png"/><Relationship Id="rId10" Type="http://schemas.openxmlformats.org/officeDocument/2006/relationships/image" Target="../media/image82.png"/><Relationship Id="rId19" Type="http://schemas.openxmlformats.org/officeDocument/2006/relationships/image" Target="../media/image91.png"/><Relationship Id="rId4" Type="http://schemas.openxmlformats.org/officeDocument/2006/relationships/image" Target="../media/image76.png"/><Relationship Id="rId9" Type="http://schemas.openxmlformats.org/officeDocument/2006/relationships/image" Target="../media/image81.png"/><Relationship Id="rId14" Type="http://schemas.openxmlformats.org/officeDocument/2006/relationships/image" Target="../media/image86.png"/><Relationship Id="rId22" Type="http://schemas.openxmlformats.org/officeDocument/2006/relationships/image" Target="../media/image94.png"/></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71.jpeg"/><Relationship Id="rId1" Type="http://schemas.openxmlformats.org/officeDocument/2006/relationships/slideLayout" Target="../slideLayouts/slideLayout154.xml"/><Relationship Id="rId5" Type="http://schemas.openxmlformats.org/officeDocument/2006/relationships/image" Target="../media/image97.png"/><Relationship Id="rId4" Type="http://schemas.openxmlformats.org/officeDocument/2006/relationships/image" Target="../media/image72.svg"/></Relationships>
</file>

<file path=ppt/slides/_rels/slide37.xml.rels><?xml version="1.0" encoding="UTF-8" standalone="yes"?>
<Relationships xmlns="http://schemas.openxmlformats.org/package/2006/relationships"><Relationship Id="rId8" Type="http://schemas.openxmlformats.org/officeDocument/2006/relationships/image" Target="../media/image102.png"/><Relationship Id="rId3" Type="http://schemas.openxmlformats.org/officeDocument/2006/relationships/image" Target="../media/image98.png"/><Relationship Id="rId7" Type="http://schemas.openxmlformats.org/officeDocument/2006/relationships/image" Target="../media/image101.png"/><Relationship Id="rId2" Type="http://schemas.openxmlformats.org/officeDocument/2006/relationships/notesSlide" Target="../notesSlides/notesSlide15.xml"/><Relationship Id="rId1" Type="http://schemas.openxmlformats.org/officeDocument/2006/relationships/slideLayout" Target="../slideLayouts/slideLayout154.xml"/><Relationship Id="rId6" Type="http://schemas.openxmlformats.org/officeDocument/2006/relationships/image" Target="../media/image100.png"/><Relationship Id="rId5" Type="http://schemas.openxmlformats.org/officeDocument/2006/relationships/image" Target="../media/image97.png"/><Relationship Id="rId4" Type="http://schemas.openxmlformats.org/officeDocument/2006/relationships/image" Target="../media/image99.png"/><Relationship Id="rId9" Type="http://schemas.openxmlformats.org/officeDocument/2006/relationships/image" Target="../media/image103.png"/></Relationships>
</file>

<file path=ppt/slides/_rels/slide38.xml.rels><?xml version="1.0" encoding="UTF-8" standalone="yes"?>
<Relationships xmlns="http://schemas.openxmlformats.org/package/2006/relationships"><Relationship Id="rId8" Type="http://schemas.openxmlformats.org/officeDocument/2006/relationships/image" Target="../media/image109.png"/><Relationship Id="rId3" Type="http://schemas.openxmlformats.org/officeDocument/2006/relationships/image" Target="../media/image105.png"/><Relationship Id="rId7" Type="http://schemas.openxmlformats.org/officeDocument/2006/relationships/image" Target="../media/image108.png"/><Relationship Id="rId2" Type="http://schemas.openxmlformats.org/officeDocument/2006/relationships/image" Target="../media/image104.png"/><Relationship Id="rId1" Type="http://schemas.openxmlformats.org/officeDocument/2006/relationships/slideLayout" Target="../slideLayouts/slideLayout146.xml"/><Relationship Id="rId6" Type="http://schemas.openxmlformats.org/officeDocument/2006/relationships/image" Target="../media/image107.png"/><Relationship Id="rId5" Type="http://schemas.openxmlformats.org/officeDocument/2006/relationships/image" Target="../media/image97.png"/><Relationship Id="rId4" Type="http://schemas.openxmlformats.org/officeDocument/2006/relationships/image" Target="../media/image106.jpeg"/><Relationship Id="rId9" Type="http://schemas.openxmlformats.org/officeDocument/2006/relationships/image" Target="../media/image110.png"/></Relationships>
</file>

<file path=ppt/slides/_rels/slide39.xml.rels><?xml version="1.0" encoding="UTF-8" standalone="yes"?>
<Relationships xmlns="http://schemas.openxmlformats.org/package/2006/relationships"><Relationship Id="rId8" Type="http://schemas.openxmlformats.org/officeDocument/2006/relationships/image" Target="../media/image116.png"/><Relationship Id="rId3" Type="http://schemas.openxmlformats.org/officeDocument/2006/relationships/image" Target="../media/image111.png"/><Relationship Id="rId7" Type="http://schemas.openxmlformats.org/officeDocument/2006/relationships/image" Target="../media/image115.svg"/><Relationship Id="rId2" Type="http://schemas.openxmlformats.org/officeDocument/2006/relationships/image" Target="../media/image97.png"/><Relationship Id="rId1" Type="http://schemas.openxmlformats.org/officeDocument/2006/relationships/slideLayout" Target="../slideLayouts/slideLayout146.xml"/><Relationship Id="rId6" Type="http://schemas.openxmlformats.org/officeDocument/2006/relationships/image" Target="../media/image114.png"/><Relationship Id="rId5" Type="http://schemas.openxmlformats.org/officeDocument/2006/relationships/image" Target="../media/image113.svg"/><Relationship Id="rId10" Type="http://schemas.openxmlformats.org/officeDocument/2006/relationships/image" Target="../media/image104.png"/><Relationship Id="rId4" Type="http://schemas.openxmlformats.org/officeDocument/2006/relationships/image" Target="../media/image112.png"/><Relationship Id="rId9" Type="http://schemas.openxmlformats.org/officeDocument/2006/relationships/image" Target="../media/image117.svg"/></Relationships>
</file>

<file path=ppt/slides/_rels/slide40.xml.rels><?xml version="1.0" encoding="UTF-8" standalone="yes"?>
<Relationships xmlns="http://schemas.openxmlformats.org/package/2006/relationships"><Relationship Id="rId8" Type="http://schemas.openxmlformats.org/officeDocument/2006/relationships/image" Target="../media/image123.svg"/><Relationship Id="rId3" Type="http://schemas.openxmlformats.org/officeDocument/2006/relationships/image" Target="../media/image118.png"/><Relationship Id="rId7" Type="http://schemas.openxmlformats.org/officeDocument/2006/relationships/image" Target="../media/image122.png"/><Relationship Id="rId2" Type="http://schemas.openxmlformats.org/officeDocument/2006/relationships/image" Target="../media/image97.png"/><Relationship Id="rId1" Type="http://schemas.openxmlformats.org/officeDocument/2006/relationships/slideLayout" Target="../slideLayouts/slideLayout146.xml"/><Relationship Id="rId6" Type="http://schemas.openxmlformats.org/officeDocument/2006/relationships/image" Target="../media/image121.png"/><Relationship Id="rId11" Type="http://schemas.openxmlformats.org/officeDocument/2006/relationships/image" Target="../media/image126.svg"/><Relationship Id="rId5" Type="http://schemas.openxmlformats.org/officeDocument/2006/relationships/image" Target="../media/image120.svg"/><Relationship Id="rId10" Type="http://schemas.openxmlformats.org/officeDocument/2006/relationships/image" Target="../media/image125.png"/><Relationship Id="rId4" Type="http://schemas.openxmlformats.org/officeDocument/2006/relationships/image" Target="../media/image119.png"/><Relationship Id="rId9" Type="http://schemas.openxmlformats.org/officeDocument/2006/relationships/image" Target="../media/image124.jpeg"/></Relationships>
</file>

<file path=ppt/slides/_rels/slide41.xml.rels><?xml version="1.0" encoding="UTF-8" standalone="yes"?>
<Relationships xmlns="http://schemas.openxmlformats.org/package/2006/relationships"><Relationship Id="rId8" Type="http://schemas.openxmlformats.org/officeDocument/2006/relationships/image" Target="../media/image130.png"/><Relationship Id="rId3" Type="http://schemas.openxmlformats.org/officeDocument/2006/relationships/image" Target="../media/image118.png"/><Relationship Id="rId7" Type="http://schemas.openxmlformats.org/officeDocument/2006/relationships/image" Target="../media/image129.png"/><Relationship Id="rId12" Type="http://schemas.openxmlformats.org/officeDocument/2006/relationships/image" Target="../media/image134.png"/><Relationship Id="rId2" Type="http://schemas.openxmlformats.org/officeDocument/2006/relationships/image" Target="../media/image97.png"/><Relationship Id="rId1" Type="http://schemas.openxmlformats.org/officeDocument/2006/relationships/slideLayout" Target="../slideLayouts/slideLayout146.xml"/><Relationship Id="rId6" Type="http://schemas.openxmlformats.org/officeDocument/2006/relationships/image" Target="../media/image128.png"/><Relationship Id="rId11" Type="http://schemas.openxmlformats.org/officeDocument/2006/relationships/image" Target="../media/image133.svg"/><Relationship Id="rId5" Type="http://schemas.openxmlformats.org/officeDocument/2006/relationships/image" Target="../media/image127.jpeg"/><Relationship Id="rId10" Type="http://schemas.openxmlformats.org/officeDocument/2006/relationships/image" Target="../media/image132.png"/><Relationship Id="rId4" Type="http://schemas.openxmlformats.org/officeDocument/2006/relationships/image" Target="../media/image124.jpeg"/><Relationship Id="rId9" Type="http://schemas.openxmlformats.org/officeDocument/2006/relationships/image" Target="../media/image131.svg"/></Relationships>
</file>

<file path=ppt/slides/_rels/slide42.xml.rels><?xml version="1.0" encoding="UTF-8" standalone="yes"?>
<Relationships xmlns="http://schemas.openxmlformats.org/package/2006/relationships"><Relationship Id="rId8" Type="http://schemas.openxmlformats.org/officeDocument/2006/relationships/image" Target="../media/image139.jpg"/><Relationship Id="rId3" Type="http://schemas.openxmlformats.org/officeDocument/2006/relationships/image" Target="../media/image118.png"/><Relationship Id="rId7" Type="http://schemas.openxmlformats.org/officeDocument/2006/relationships/image" Target="../media/image138.png"/><Relationship Id="rId2" Type="http://schemas.openxmlformats.org/officeDocument/2006/relationships/image" Target="../media/image97.png"/><Relationship Id="rId1" Type="http://schemas.openxmlformats.org/officeDocument/2006/relationships/slideLayout" Target="../slideLayouts/slideLayout146.xml"/><Relationship Id="rId6" Type="http://schemas.openxmlformats.org/officeDocument/2006/relationships/image" Target="../media/image137.png"/><Relationship Id="rId5" Type="http://schemas.openxmlformats.org/officeDocument/2006/relationships/image" Target="../media/image136.jpg"/><Relationship Id="rId10" Type="http://schemas.openxmlformats.org/officeDocument/2006/relationships/image" Target="../media/image141.jpeg"/><Relationship Id="rId4" Type="http://schemas.openxmlformats.org/officeDocument/2006/relationships/image" Target="../media/image135.jpg"/><Relationship Id="rId9" Type="http://schemas.openxmlformats.org/officeDocument/2006/relationships/image" Target="../media/image140.jpg"/></Relationships>
</file>

<file path=ppt/slides/_rels/slide43.xml.rels><?xml version="1.0" encoding="UTF-8" standalone="yes"?>
<Relationships xmlns="http://schemas.openxmlformats.org/package/2006/relationships"><Relationship Id="rId8" Type="http://schemas.openxmlformats.org/officeDocument/2006/relationships/image" Target="../media/image143.jpeg"/><Relationship Id="rId13" Type="http://schemas.openxmlformats.org/officeDocument/2006/relationships/image" Target="../media/image148.png"/><Relationship Id="rId18" Type="http://schemas.openxmlformats.org/officeDocument/2006/relationships/image" Target="../media/image153.svg"/><Relationship Id="rId3" Type="http://schemas.openxmlformats.org/officeDocument/2006/relationships/image" Target="../media/image97.png"/><Relationship Id="rId7" Type="http://schemas.openxmlformats.org/officeDocument/2006/relationships/image" Target="../media/image142.jpeg"/><Relationship Id="rId12" Type="http://schemas.openxmlformats.org/officeDocument/2006/relationships/image" Target="../media/image147.svg"/><Relationship Id="rId17" Type="http://schemas.openxmlformats.org/officeDocument/2006/relationships/image" Target="../media/image152.png"/><Relationship Id="rId2" Type="http://schemas.openxmlformats.org/officeDocument/2006/relationships/notesSlide" Target="../notesSlides/notesSlide16.xml"/><Relationship Id="rId16" Type="http://schemas.openxmlformats.org/officeDocument/2006/relationships/image" Target="../media/image151.svg"/><Relationship Id="rId1" Type="http://schemas.openxmlformats.org/officeDocument/2006/relationships/slideLayout" Target="../slideLayouts/slideLayout146.xml"/><Relationship Id="rId6" Type="http://schemas.openxmlformats.org/officeDocument/2006/relationships/image" Target="../media/image128.png"/><Relationship Id="rId11" Type="http://schemas.openxmlformats.org/officeDocument/2006/relationships/image" Target="../media/image146.png"/><Relationship Id="rId5" Type="http://schemas.openxmlformats.org/officeDocument/2006/relationships/image" Target="../media/image124.jpeg"/><Relationship Id="rId15" Type="http://schemas.openxmlformats.org/officeDocument/2006/relationships/image" Target="../media/image150.png"/><Relationship Id="rId10" Type="http://schemas.openxmlformats.org/officeDocument/2006/relationships/image" Target="../media/image145.svg"/><Relationship Id="rId4" Type="http://schemas.openxmlformats.org/officeDocument/2006/relationships/image" Target="../media/image118.png"/><Relationship Id="rId9" Type="http://schemas.openxmlformats.org/officeDocument/2006/relationships/image" Target="../media/image144.png"/><Relationship Id="rId14" Type="http://schemas.openxmlformats.org/officeDocument/2006/relationships/image" Target="../media/image149.svg"/></Relationships>
</file>

<file path=ppt/slides/_rels/slide44.xml.rels><?xml version="1.0" encoding="UTF-8" standalone="yes"?>
<Relationships xmlns="http://schemas.openxmlformats.org/package/2006/relationships"><Relationship Id="rId8" Type="http://schemas.openxmlformats.org/officeDocument/2006/relationships/image" Target="../media/image160.svg"/><Relationship Id="rId13" Type="http://schemas.openxmlformats.org/officeDocument/2006/relationships/image" Target="../media/image97.png"/><Relationship Id="rId3" Type="http://schemas.openxmlformats.org/officeDocument/2006/relationships/image" Target="../media/image155.jpg"/><Relationship Id="rId7" Type="http://schemas.openxmlformats.org/officeDocument/2006/relationships/image" Target="../media/image159.png"/><Relationship Id="rId12" Type="http://schemas.openxmlformats.org/officeDocument/2006/relationships/image" Target="../media/image164.svg"/><Relationship Id="rId2" Type="http://schemas.openxmlformats.org/officeDocument/2006/relationships/image" Target="../media/image154.jpg"/><Relationship Id="rId1" Type="http://schemas.openxmlformats.org/officeDocument/2006/relationships/slideLayout" Target="../slideLayouts/slideLayout146.xml"/><Relationship Id="rId6" Type="http://schemas.openxmlformats.org/officeDocument/2006/relationships/image" Target="../media/image158.svg"/><Relationship Id="rId11" Type="http://schemas.openxmlformats.org/officeDocument/2006/relationships/image" Target="../media/image163.png"/><Relationship Id="rId5" Type="http://schemas.openxmlformats.org/officeDocument/2006/relationships/image" Target="../media/image157.png"/><Relationship Id="rId15" Type="http://schemas.openxmlformats.org/officeDocument/2006/relationships/image" Target="../media/image166.svg"/><Relationship Id="rId10" Type="http://schemas.openxmlformats.org/officeDocument/2006/relationships/image" Target="../media/image162.svg"/><Relationship Id="rId4" Type="http://schemas.openxmlformats.org/officeDocument/2006/relationships/image" Target="../media/image156.png"/><Relationship Id="rId9" Type="http://schemas.openxmlformats.org/officeDocument/2006/relationships/image" Target="../media/image161.png"/><Relationship Id="rId14" Type="http://schemas.openxmlformats.org/officeDocument/2006/relationships/image" Target="../media/image165.png"/></Relationships>
</file>

<file path=ppt/slides/_rels/slide45.xml.rels><?xml version="1.0" encoding="UTF-8" standalone="yes"?>
<Relationships xmlns="http://schemas.openxmlformats.org/package/2006/relationships"><Relationship Id="rId3" Type="http://schemas.openxmlformats.org/officeDocument/2006/relationships/image" Target="../media/image167.png"/><Relationship Id="rId7" Type="http://schemas.openxmlformats.org/officeDocument/2006/relationships/image" Target="../media/image171.png"/><Relationship Id="rId2" Type="http://schemas.openxmlformats.org/officeDocument/2006/relationships/notesSlide" Target="../notesSlides/notesSlide17.xml"/><Relationship Id="rId1" Type="http://schemas.openxmlformats.org/officeDocument/2006/relationships/slideLayout" Target="../slideLayouts/slideLayout154.xml"/><Relationship Id="rId6" Type="http://schemas.openxmlformats.org/officeDocument/2006/relationships/image" Target="../media/image170.png"/><Relationship Id="rId5" Type="http://schemas.openxmlformats.org/officeDocument/2006/relationships/image" Target="../media/image169.png"/><Relationship Id="rId4" Type="http://schemas.openxmlformats.org/officeDocument/2006/relationships/image" Target="../media/image168.png"/></Relationships>
</file>

<file path=ppt/slides/_rels/slide46.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image" Target="../media/image97.png"/><Relationship Id="rId1" Type="http://schemas.openxmlformats.org/officeDocument/2006/relationships/slideLayout" Target="../slideLayouts/slideLayout146.xml"/><Relationship Id="rId5" Type="http://schemas.openxmlformats.org/officeDocument/2006/relationships/image" Target="../media/image174.png"/><Relationship Id="rId4" Type="http://schemas.openxmlformats.org/officeDocument/2006/relationships/image" Target="../media/image173.jpeg"/></Relationships>
</file>

<file path=ppt/slides/_rels/slide4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71.jpeg"/><Relationship Id="rId1" Type="http://schemas.openxmlformats.org/officeDocument/2006/relationships/slideLayout" Target="../slideLayouts/slideLayout146.xml"/><Relationship Id="rId4" Type="http://schemas.openxmlformats.org/officeDocument/2006/relationships/image" Target="../media/image72.svg"/></Relationships>
</file>

<file path=ppt/slides/_rels/slide48.xml.rels><?xml version="1.0" encoding="UTF-8" standalone="yes"?>
<Relationships xmlns="http://schemas.openxmlformats.org/package/2006/relationships"><Relationship Id="rId8" Type="http://schemas.openxmlformats.org/officeDocument/2006/relationships/image" Target="../media/image75.png"/><Relationship Id="rId13" Type="http://schemas.openxmlformats.org/officeDocument/2006/relationships/image" Target="../media/image179.pn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178.png"/><Relationship Id="rId2" Type="http://schemas.openxmlformats.org/officeDocument/2006/relationships/notesSlide" Target="../notesSlides/notesSlide18.xml"/><Relationship Id="rId1" Type="http://schemas.openxmlformats.org/officeDocument/2006/relationships/slideLayout" Target="../slideLayouts/slideLayout154.xml"/><Relationship Id="rId6" Type="http://schemas.openxmlformats.org/officeDocument/2006/relationships/diagramColors" Target="../diagrams/colors2.xml"/><Relationship Id="rId11" Type="http://schemas.openxmlformats.org/officeDocument/2006/relationships/image" Target="../media/image177.png"/><Relationship Id="rId5" Type="http://schemas.openxmlformats.org/officeDocument/2006/relationships/diagramQuickStyle" Target="../diagrams/quickStyle2.xml"/><Relationship Id="rId10" Type="http://schemas.openxmlformats.org/officeDocument/2006/relationships/image" Target="../media/image176.png"/><Relationship Id="rId4" Type="http://schemas.openxmlformats.org/officeDocument/2006/relationships/diagramLayout" Target="../diagrams/layout2.xml"/><Relationship Id="rId9" Type="http://schemas.openxmlformats.org/officeDocument/2006/relationships/image" Target="../media/image175.png"/></Relationships>
</file>

<file path=ppt/slides/_rels/slide49.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notesSlide" Target="../notesSlides/notesSlide19.xml"/><Relationship Id="rId1" Type="http://schemas.openxmlformats.org/officeDocument/2006/relationships/slideLayout" Target="../slideLayouts/slideLayout154.xml"/><Relationship Id="rId5" Type="http://schemas.openxmlformats.org/officeDocument/2006/relationships/image" Target="../media/image182.png"/><Relationship Id="rId4" Type="http://schemas.openxmlformats.org/officeDocument/2006/relationships/image" Target="../media/image181.png"/></Relationships>
</file>

<file path=ppt/slides/_rels/slide50.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image" Target="../media/image183.png"/><Relationship Id="rId1" Type="http://schemas.openxmlformats.org/officeDocument/2006/relationships/slideLayout" Target="../slideLayouts/slideLayout154.xml"/></Relationships>
</file>

<file path=ppt/slides/_rels/slide51.xml.rels><?xml version="1.0" encoding="UTF-8" standalone="yes"?>
<Relationships xmlns="http://schemas.openxmlformats.org/package/2006/relationships"><Relationship Id="rId8" Type="http://schemas.openxmlformats.org/officeDocument/2006/relationships/image" Target="../media/image190.svg"/><Relationship Id="rId13" Type="http://schemas.openxmlformats.org/officeDocument/2006/relationships/image" Target="../media/image195.png"/><Relationship Id="rId3" Type="http://schemas.openxmlformats.org/officeDocument/2006/relationships/image" Target="../media/image185.png"/><Relationship Id="rId7" Type="http://schemas.openxmlformats.org/officeDocument/2006/relationships/image" Target="../media/image189.png"/><Relationship Id="rId12" Type="http://schemas.openxmlformats.org/officeDocument/2006/relationships/image" Target="../media/image194.svg"/><Relationship Id="rId2" Type="http://schemas.openxmlformats.org/officeDocument/2006/relationships/notesSlide" Target="../notesSlides/notesSlide20.xml"/><Relationship Id="rId1" Type="http://schemas.openxmlformats.org/officeDocument/2006/relationships/slideLayout" Target="../slideLayouts/slideLayout154.xml"/><Relationship Id="rId6" Type="http://schemas.openxmlformats.org/officeDocument/2006/relationships/image" Target="../media/image188.svg"/><Relationship Id="rId11" Type="http://schemas.openxmlformats.org/officeDocument/2006/relationships/image" Target="../media/image193.png"/><Relationship Id="rId5" Type="http://schemas.openxmlformats.org/officeDocument/2006/relationships/image" Target="../media/image187.png"/><Relationship Id="rId10" Type="http://schemas.openxmlformats.org/officeDocument/2006/relationships/image" Target="../media/image192.svg"/><Relationship Id="rId4" Type="http://schemas.openxmlformats.org/officeDocument/2006/relationships/image" Target="../media/image186.svg"/><Relationship Id="rId9" Type="http://schemas.openxmlformats.org/officeDocument/2006/relationships/image" Target="../media/image191.png"/><Relationship Id="rId14" Type="http://schemas.openxmlformats.org/officeDocument/2006/relationships/image" Target="../media/image196.svg"/></Relationships>
</file>

<file path=ppt/slides/_rels/slide52.xml.rels><?xml version="1.0" encoding="UTF-8" standalone="yes"?>
<Relationships xmlns="http://schemas.openxmlformats.org/package/2006/relationships"><Relationship Id="rId8" Type="http://schemas.openxmlformats.org/officeDocument/2006/relationships/image" Target="../media/image200.svg"/><Relationship Id="rId13" Type="http://schemas.openxmlformats.org/officeDocument/2006/relationships/image" Target="../media/image205.png"/><Relationship Id="rId18" Type="http://schemas.openxmlformats.org/officeDocument/2006/relationships/image" Target="../media/image210.svg"/><Relationship Id="rId26" Type="http://schemas.openxmlformats.org/officeDocument/2006/relationships/image" Target="../media/image218.svg"/><Relationship Id="rId3" Type="http://schemas.openxmlformats.org/officeDocument/2006/relationships/image" Target="../media/image85.png"/><Relationship Id="rId21" Type="http://schemas.openxmlformats.org/officeDocument/2006/relationships/image" Target="../media/image213.png"/><Relationship Id="rId7" Type="http://schemas.openxmlformats.org/officeDocument/2006/relationships/image" Target="../media/image199.png"/><Relationship Id="rId12" Type="http://schemas.openxmlformats.org/officeDocument/2006/relationships/image" Target="../media/image204.svg"/><Relationship Id="rId17" Type="http://schemas.openxmlformats.org/officeDocument/2006/relationships/image" Target="../media/image209.png"/><Relationship Id="rId25" Type="http://schemas.openxmlformats.org/officeDocument/2006/relationships/image" Target="../media/image217.png"/><Relationship Id="rId2" Type="http://schemas.openxmlformats.org/officeDocument/2006/relationships/notesSlide" Target="../notesSlides/notesSlide21.xml"/><Relationship Id="rId16" Type="http://schemas.openxmlformats.org/officeDocument/2006/relationships/image" Target="../media/image208.svg"/><Relationship Id="rId20" Type="http://schemas.openxmlformats.org/officeDocument/2006/relationships/image" Target="../media/image212.svg"/><Relationship Id="rId1" Type="http://schemas.openxmlformats.org/officeDocument/2006/relationships/slideLayout" Target="../slideLayouts/slideLayout154.xml"/><Relationship Id="rId6" Type="http://schemas.openxmlformats.org/officeDocument/2006/relationships/image" Target="../media/image198.svg"/><Relationship Id="rId11" Type="http://schemas.openxmlformats.org/officeDocument/2006/relationships/image" Target="../media/image203.png"/><Relationship Id="rId24" Type="http://schemas.openxmlformats.org/officeDocument/2006/relationships/image" Target="../media/image216.svg"/><Relationship Id="rId5" Type="http://schemas.openxmlformats.org/officeDocument/2006/relationships/image" Target="../media/image197.png"/><Relationship Id="rId15" Type="http://schemas.openxmlformats.org/officeDocument/2006/relationships/image" Target="../media/image207.png"/><Relationship Id="rId23" Type="http://schemas.openxmlformats.org/officeDocument/2006/relationships/image" Target="../media/image215.png"/><Relationship Id="rId28" Type="http://schemas.openxmlformats.org/officeDocument/2006/relationships/image" Target="../media/image220.svg"/><Relationship Id="rId10" Type="http://schemas.openxmlformats.org/officeDocument/2006/relationships/image" Target="../media/image202.svg"/><Relationship Id="rId19" Type="http://schemas.openxmlformats.org/officeDocument/2006/relationships/image" Target="../media/image211.png"/><Relationship Id="rId4" Type="http://schemas.openxmlformats.org/officeDocument/2006/relationships/image" Target="../media/image86.png"/><Relationship Id="rId9" Type="http://schemas.openxmlformats.org/officeDocument/2006/relationships/image" Target="../media/image201.png"/><Relationship Id="rId14" Type="http://schemas.openxmlformats.org/officeDocument/2006/relationships/image" Target="../media/image206.svg"/><Relationship Id="rId22" Type="http://schemas.openxmlformats.org/officeDocument/2006/relationships/image" Target="../media/image214.svg"/><Relationship Id="rId27" Type="http://schemas.openxmlformats.org/officeDocument/2006/relationships/image" Target="../media/image219.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5.xml"/></Relationships>
</file>

<file path=ppt/slides/_rels/slide54.xml.rels><?xml version="1.0" encoding="UTF-8" standalone="yes"?>
<Relationships xmlns="http://schemas.openxmlformats.org/package/2006/relationships"><Relationship Id="rId3" Type="http://schemas.openxmlformats.org/officeDocument/2006/relationships/image" Target="../media/image221.png"/><Relationship Id="rId2" Type="http://schemas.openxmlformats.org/officeDocument/2006/relationships/notesSlide" Target="../notesSlides/notesSlide23.xml"/><Relationship Id="rId1" Type="http://schemas.openxmlformats.org/officeDocument/2006/relationships/slideLayout" Target="../slideLayouts/slideLayout154.xml"/><Relationship Id="rId4" Type="http://schemas.openxmlformats.org/officeDocument/2006/relationships/image" Target="../media/image222.png"/></Relationships>
</file>

<file path=ppt/slides/_rels/slide55.xml.rels><?xml version="1.0" encoding="UTF-8" standalone="yes"?>
<Relationships xmlns="http://schemas.openxmlformats.org/package/2006/relationships"><Relationship Id="rId3" Type="http://schemas.openxmlformats.org/officeDocument/2006/relationships/image" Target="../media/image223.png"/><Relationship Id="rId2" Type="http://schemas.openxmlformats.org/officeDocument/2006/relationships/notesSlide" Target="../notesSlides/notesSlide24.xml"/><Relationship Id="rId1" Type="http://schemas.openxmlformats.org/officeDocument/2006/relationships/slideLayout" Target="../slideLayouts/slideLayout154.xml"/><Relationship Id="rId4" Type="http://schemas.openxmlformats.org/officeDocument/2006/relationships/image" Target="../media/image224.png"/></Relationships>
</file>

<file path=ppt/slides/_rels/slide56.xml.rels><?xml version="1.0" encoding="UTF-8" standalone="yes"?>
<Relationships xmlns="http://schemas.openxmlformats.org/package/2006/relationships"><Relationship Id="rId3" Type="http://schemas.openxmlformats.org/officeDocument/2006/relationships/image" Target="../media/image225.png"/><Relationship Id="rId2" Type="http://schemas.openxmlformats.org/officeDocument/2006/relationships/notesSlide" Target="../notesSlides/notesSlide25.xml"/><Relationship Id="rId1" Type="http://schemas.openxmlformats.org/officeDocument/2006/relationships/slideLayout" Target="../slideLayouts/slideLayout154.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54.xml"/></Relationships>
</file>

<file path=ppt/slides/_rels/slide58.xml.rels><?xml version="1.0" encoding="UTF-8" standalone="yes"?>
<Relationships xmlns="http://schemas.openxmlformats.org/package/2006/relationships"><Relationship Id="rId8" Type="http://schemas.openxmlformats.org/officeDocument/2006/relationships/image" Target="../media/image231.png"/><Relationship Id="rId3" Type="http://schemas.openxmlformats.org/officeDocument/2006/relationships/image" Target="../media/image226.png"/><Relationship Id="rId7" Type="http://schemas.openxmlformats.org/officeDocument/2006/relationships/image" Target="../media/image230.svg"/><Relationship Id="rId2" Type="http://schemas.openxmlformats.org/officeDocument/2006/relationships/notesSlide" Target="../notesSlides/notesSlide27.xml"/><Relationship Id="rId1" Type="http://schemas.openxmlformats.org/officeDocument/2006/relationships/slideLayout" Target="../slideLayouts/slideLayout145.xml"/><Relationship Id="rId6" Type="http://schemas.openxmlformats.org/officeDocument/2006/relationships/image" Target="../media/image229.png"/><Relationship Id="rId11" Type="http://schemas.openxmlformats.org/officeDocument/2006/relationships/image" Target="../media/image234.svg"/><Relationship Id="rId5" Type="http://schemas.openxmlformats.org/officeDocument/2006/relationships/image" Target="../media/image228.jpeg"/><Relationship Id="rId10" Type="http://schemas.openxmlformats.org/officeDocument/2006/relationships/image" Target="../media/image233.png"/><Relationship Id="rId4" Type="http://schemas.openxmlformats.org/officeDocument/2006/relationships/image" Target="../media/image227.svg"/><Relationship Id="rId9" Type="http://schemas.openxmlformats.org/officeDocument/2006/relationships/image" Target="../media/image232.svg"/></Relationships>
</file>

<file path=ppt/slides/_rels/slide5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71.jpeg"/><Relationship Id="rId1" Type="http://schemas.openxmlformats.org/officeDocument/2006/relationships/slideLayout" Target="../slideLayouts/slideLayout146.xml"/><Relationship Id="rId4" Type="http://schemas.openxmlformats.org/officeDocument/2006/relationships/image" Target="../media/image72.sv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46.xml"/></Relationships>
</file>

<file path=ppt/slides/_rels/slide61.xml.rels><?xml version="1.0" encoding="UTF-8" standalone="yes"?>
<Relationships xmlns="http://schemas.openxmlformats.org/package/2006/relationships"><Relationship Id="rId3" Type="http://schemas.openxmlformats.org/officeDocument/2006/relationships/image" Target="../media/image235.png"/><Relationship Id="rId7" Type="http://schemas.openxmlformats.org/officeDocument/2006/relationships/chart" Target="../charts/chart8.xml"/><Relationship Id="rId2" Type="http://schemas.openxmlformats.org/officeDocument/2006/relationships/notesSlide" Target="../notesSlides/notesSlide29.xml"/><Relationship Id="rId1" Type="http://schemas.openxmlformats.org/officeDocument/2006/relationships/slideLayout" Target="../slideLayouts/slideLayout146.xml"/><Relationship Id="rId6" Type="http://schemas.openxmlformats.org/officeDocument/2006/relationships/image" Target="../media/image238.png"/><Relationship Id="rId5" Type="http://schemas.openxmlformats.org/officeDocument/2006/relationships/image" Target="../media/image237.png"/><Relationship Id="rId4" Type="http://schemas.openxmlformats.org/officeDocument/2006/relationships/image" Target="../media/image236.png"/></Relationships>
</file>

<file path=ppt/slides/_rels/slide62.xml.rels><?xml version="1.0" encoding="UTF-8" standalone="yes"?>
<Relationships xmlns="http://schemas.openxmlformats.org/package/2006/relationships"><Relationship Id="rId8" Type="http://schemas.openxmlformats.org/officeDocument/2006/relationships/image" Target="../media/image241.png"/><Relationship Id="rId13" Type="http://schemas.openxmlformats.org/officeDocument/2006/relationships/image" Target="../media/image244.svg"/><Relationship Id="rId3" Type="http://schemas.openxmlformats.org/officeDocument/2006/relationships/image" Target="../media/image186.svg"/><Relationship Id="rId7" Type="http://schemas.openxmlformats.org/officeDocument/2006/relationships/image" Target="../media/image113.svg"/><Relationship Id="rId12" Type="http://schemas.openxmlformats.org/officeDocument/2006/relationships/image" Target="../media/image243.png"/><Relationship Id="rId2" Type="http://schemas.openxmlformats.org/officeDocument/2006/relationships/image" Target="../media/image185.png"/><Relationship Id="rId1" Type="http://schemas.openxmlformats.org/officeDocument/2006/relationships/slideLayout" Target="../slideLayouts/slideLayout146.xml"/><Relationship Id="rId6" Type="http://schemas.openxmlformats.org/officeDocument/2006/relationships/image" Target="../media/image112.png"/><Relationship Id="rId11" Type="http://schemas.openxmlformats.org/officeDocument/2006/relationships/image" Target="../media/image206.svg"/><Relationship Id="rId5" Type="http://schemas.openxmlformats.org/officeDocument/2006/relationships/image" Target="../media/image240.svg"/><Relationship Id="rId15" Type="http://schemas.openxmlformats.org/officeDocument/2006/relationships/hyperlink" Target="MZ_DEMO_Na&#769;stroj_NR.xlsm" TargetMode="External"/><Relationship Id="rId10" Type="http://schemas.openxmlformats.org/officeDocument/2006/relationships/image" Target="../media/image205.png"/><Relationship Id="rId4" Type="http://schemas.openxmlformats.org/officeDocument/2006/relationships/image" Target="../media/image239.png"/><Relationship Id="rId9" Type="http://schemas.openxmlformats.org/officeDocument/2006/relationships/image" Target="../media/image242.svg"/><Relationship Id="rId14" Type="http://schemas.openxmlformats.org/officeDocument/2006/relationships/hyperlink" Target="https://deepview.sharepoint.com/sites/MZ-KOORDINACE/Sdilene%20dokumenty/General/005_Aktualizace_strategie/04_V%C3%BDstupy/04_F%C3%A1ze_4_Aktualizace/08_N%C3%A1stroj_pro_%C5%99%C3%ADzen%C3%AD_strategie/N%C3%A1stroj_pro_%C5%99%C3%ADzen%C3%AD_strategie.xlsm?web=1" TargetMode="External"/></Relationships>
</file>

<file path=ppt/slides/_rels/slide6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71.jpeg"/><Relationship Id="rId1" Type="http://schemas.openxmlformats.org/officeDocument/2006/relationships/slideLayout" Target="../slideLayouts/slideLayout171.xml"/><Relationship Id="rId4" Type="http://schemas.openxmlformats.org/officeDocument/2006/relationships/image" Target="../media/image72.svg"/></Relationships>
</file>

<file path=ppt/slides/_rels/slide64.xml.rels><?xml version="1.0" encoding="UTF-8" standalone="yes"?>
<Relationships xmlns="http://schemas.openxmlformats.org/package/2006/relationships"><Relationship Id="rId3" Type="http://schemas.openxmlformats.org/officeDocument/2006/relationships/image" Target="../media/image245.png"/><Relationship Id="rId7" Type="http://schemas.openxmlformats.org/officeDocument/2006/relationships/image" Target="../media/image249.png"/><Relationship Id="rId2" Type="http://schemas.openxmlformats.org/officeDocument/2006/relationships/notesSlide" Target="../notesSlides/notesSlide30.xml"/><Relationship Id="rId1" Type="http://schemas.openxmlformats.org/officeDocument/2006/relationships/slideLayout" Target="../slideLayouts/slideLayout171.xml"/><Relationship Id="rId6" Type="http://schemas.openxmlformats.org/officeDocument/2006/relationships/image" Target="../media/image248.png"/><Relationship Id="rId5" Type="http://schemas.openxmlformats.org/officeDocument/2006/relationships/image" Target="../media/image247.png"/><Relationship Id="rId4" Type="http://schemas.openxmlformats.org/officeDocument/2006/relationships/image" Target="../media/image246.png"/></Relationships>
</file>

<file path=ppt/slides/_rels/slide65.xml.rels><?xml version="1.0" encoding="UTF-8" standalone="yes"?>
<Relationships xmlns="http://schemas.openxmlformats.org/package/2006/relationships"><Relationship Id="rId3" Type="http://schemas.openxmlformats.org/officeDocument/2006/relationships/image" Target="../media/image251.png"/><Relationship Id="rId2" Type="http://schemas.openxmlformats.org/officeDocument/2006/relationships/image" Target="../media/image250.png"/><Relationship Id="rId1" Type="http://schemas.openxmlformats.org/officeDocument/2006/relationships/slideLayout" Target="../slideLayouts/slideLayout171.xml"/><Relationship Id="rId6" Type="http://schemas.openxmlformats.org/officeDocument/2006/relationships/image" Target="../media/image254.png"/><Relationship Id="rId5" Type="http://schemas.openxmlformats.org/officeDocument/2006/relationships/image" Target="../media/image253.svg"/><Relationship Id="rId4" Type="http://schemas.openxmlformats.org/officeDocument/2006/relationships/image" Target="../media/image252.png"/></Relationships>
</file>

<file path=ppt/slides/_rels/slide6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71.jpeg"/><Relationship Id="rId1" Type="http://schemas.openxmlformats.org/officeDocument/2006/relationships/slideLayout" Target="../slideLayouts/slideLayout146.xml"/><Relationship Id="rId4" Type="http://schemas.openxmlformats.org/officeDocument/2006/relationships/image" Target="../media/image7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délník 3">
            <a:extLst>
              <a:ext uri="{FF2B5EF4-FFF2-40B4-BE49-F238E27FC236}">
                <a16:creationId xmlns:a16="http://schemas.microsoft.com/office/drawing/2014/main" id="{4F76FE3B-9128-83FC-DABD-70D22B7DFBED}"/>
              </a:ext>
            </a:extLst>
          </p:cNvPr>
          <p:cNvSpPr/>
          <p:nvPr/>
        </p:nvSpPr>
        <p:spPr>
          <a:xfrm>
            <a:off x="218249" y="66985"/>
            <a:ext cx="11677651" cy="160043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3000" b="1" i="0" u="none" strike="noStrike" kern="1200" cap="none" spc="0" normalizeH="0" baseline="0" noProof="0" dirty="0">
                <a:ln>
                  <a:noFill/>
                </a:ln>
                <a:solidFill>
                  <a:srgbClr val="2E5980"/>
                </a:solidFill>
                <a:effectLst/>
                <a:uLnTx/>
                <a:uFillTx/>
                <a:latin typeface="Calibri" panose="020F0502020204030204"/>
                <a:ea typeface="+mn-ea"/>
                <a:cs typeface="+mn-cs"/>
              </a:rPr>
              <a:t>STRATEGICKÉ ANALÝZY POTŘEB REZORTU ZDRAVOTNICTVÍ</a:t>
            </a:r>
          </a:p>
          <a:p>
            <a:pPr marL="0" marR="0" lvl="0" indent="0" algn="l" defTabSz="914400" rtl="0" eaLnBrk="1" fontAlgn="auto" latinLnBrk="0" hangingPunct="1">
              <a:spcBef>
                <a:spcPts val="0"/>
              </a:spcBef>
              <a:buClrTx/>
              <a:buSzTx/>
              <a:buFontTx/>
              <a:buNone/>
              <a:tabLst/>
              <a:defRPr/>
            </a:pPr>
            <a:r>
              <a:rPr kumimoji="0" lang="cs-CZ" sz="3400" b="1" i="0" u="none" strike="noStrike" kern="1200" cap="none" spc="0" normalizeH="0" baseline="0" noProof="0" dirty="0">
                <a:ln>
                  <a:noFill/>
                </a:ln>
                <a:solidFill>
                  <a:srgbClr val="D71440"/>
                </a:solidFill>
                <a:effectLst/>
                <a:uLnTx/>
                <a:uFillTx/>
                <a:latin typeface="Calibri" panose="020F0502020204030204"/>
                <a:ea typeface="Calibri" panose="020F0502020204030204" pitchFamily="34" charset="0"/>
                <a:cs typeface="+mn-cs"/>
              </a:rPr>
              <a:t>Vybrané novinky v oblasti prevence vážných chorob </a:t>
            </a:r>
          </a:p>
          <a:p>
            <a:pPr marL="0" marR="0" lvl="0" indent="0" algn="l" defTabSz="914400" rtl="0" eaLnBrk="1" fontAlgn="auto" latinLnBrk="0" hangingPunct="1">
              <a:spcBef>
                <a:spcPts val="0"/>
              </a:spcBef>
              <a:buClrTx/>
              <a:buSzTx/>
              <a:buFontTx/>
              <a:buNone/>
              <a:tabLst/>
              <a:defRPr/>
            </a:pPr>
            <a:r>
              <a:rPr kumimoji="0" lang="cs-CZ" sz="3400" b="1" i="0" u="none" strike="noStrike" kern="1200" cap="none" spc="0" normalizeH="0" baseline="0" noProof="0" dirty="0">
                <a:ln>
                  <a:noFill/>
                </a:ln>
                <a:solidFill>
                  <a:srgbClr val="D71440"/>
                </a:solidFill>
                <a:effectLst/>
                <a:uLnTx/>
                <a:uFillTx/>
                <a:latin typeface="Calibri" panose="020F0502020204030204"/>
                <a:ea typeface="Calibri" panose="020F0502020204030204" pitchFamily="34" charset="0"/>
                <a:cs typeface="+mn-cs"/>
              </a:rPr>
              <a:t>ve vztahu k elektronizaci zdravotnictví</a:t>
            </a:r>
            <a:endParaRPr kumimoji="0" lang="en-GB" sz="3400" b="0" i="0" u="none" strike="noStrike" kern="100" cap="none" spc="0" normalizeH="0" baseline="0" noProof="0" dirty="0">
              <a:ln>
                <a:noFill/>
              </a:ln>
              <a:solidFill>
                <a:srgbClr val="D71440"/>
              </a:solidFill>
              <a:effectLst/>
              <a:uLnTx/>
              <a:uFillTx/>
              <a:latin typeface="Calibri" panose="020F0502020204030204"/>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705303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98697" y="253894"/>
            <a:ext cx="11528884" cy="1737466"/>
          </a:xfrm>
        </p:spPr>
        <p:txBody>
          <a:bodyPr>
            <a:noAutofit/>
          </a:bodyPr>
          <a:lstStyle/>
          <a:p>
            <a:pPr algn="ctr"/>
            <a:r>
              <a:rPr lang="cs-CZ" sz="4000" dirty="0">
                <a:solidFill>
                  <a:srgbClr val="2C2F79"/>
                </a:solidFill>
              </a:rPr>
              <a:t>Dobrou zprávou je, že české zdravotnictví stále rozšiřuje spektrum preventivních programů </a:t>
            </a:r>
            <a:br>
              <a:rPr lang="cs-CZ" sz="4000" dirty="0">
                <a:solidFill>
                  <a:srgbClr val="2C2F79"/>
                </a:solidFill>
              </a:rPr>
            </a:br>
            <a:r>
              <a:rPr lang="cs-CZ" sz="4000" dirty="0">
                <a:solidFill>
                  <a:srgbClr val="2C2F79"/>
                </a:solidFill>
              </a:rPr>
              <a:t>plně hrazených z </a:t>
            </a:r>
            <a:r>
              <a:rPr lang="cs-CZ" sz="4000" dirty="0" err="1">
                <a:solidFill>
                  <a:srgbClr val="2C2F79"/>
                </a:solidFill>
              </a:rPr>
              <a:t>v.z.p</a:t>
            </a:r>
            <a:r>
              <a:rPr lang="cs-CZ" sz="4000" dirty="0">
                <a:solidFill>
                  <a:srgbClr val="2C2F79"/>
                </a:solidFill>
              </a:rPr>
              <a:t>. a stávající programy posilují</a:t>
            </a:r>
            <a:br>
              <a:rPr lang="cs-CZ" sz="4000" dirty="0">
                <a:solidFill>
                  <a:srgbClr val="2C2F79"/>
                </a:solidFill>
              </a:rPr>
            </a:br>
            <a:br>
              <a:rPr lang="cs-CZ" sz="4000" dirty="0">
                <a:solidFill>
                  <a:srgbClr val="2C2F79"/>
                </a:solidFill>
              </a:rPr>
            </a:br>
            <a:endParaRPr lang="en-US" sz="4000" dirty="0">
              <a:solidFill>
                <a:srgbClr val="2C2F79"/>
              </a:solidFill>
            </a:endParaRPr>
          </a:p>
        </p:txBody>
      </p:sp>
      <p:sp>
        <p:nvSpPr>
          <p:cNvPr id="2" name="Šipka: dolů 1">
            <a:extLst>
              <a:ext uri="{FF2B5EF4-FFF2-40B4-BE49-F238E27FC236}">
                <a16:creationId xmlns:a16="http://schemas.microsoft.com/office/drawing/2014/main" id="{CC108FDE-47FB-F722-1B38-39D47D086C4B}"/>
              </a:ext>
            </a:extLst>
          </p:cNvPr>
          <p:cNvSpPr/>
          <p:nvPr/>
        </p:nvSpPr>
        <p:spPr>
          <a:xfrm>
            <a:off x="490609" y="3063240"/>
            <a:ext cx="1320800" cy="73152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4" name="TextovéPole 3">
            <a:extLst>
              <a:ext uri="{FF2B5EF4-FFF2-40B4-BE49-F238E27FC236}">
                <a16:creationId xmlns:a16="http://schemas.microsoft.com/office/drawing/2014/main" id="{1C67A971-DDF2-FFC3-CB0E-C984F1367A1C}"/>
              </a:ext>
            </a:extLst>
          </p:cNvPr>
          <p:cNvSpPr txBox="1"/>
          <p:nvPr/>
        </p:nvSpPr>
        <p:spPr>
          <a:xfrm>
            <a:off x="624242" y="4056970"/>
            <a:ext cx="5104147" cy="1292662"/>
          </a:xfrm>
          <a:prstGeom prst="rect">
            <a:avLst/>
          </a:prstGeom>
          <a:noFill/>
        </p:spPr>
        <p:txBody>
          <a:bodyPr wrap="square" rtlCol="0">
            <a:spAutoFit/>
          </a:bodyPr>
          <a:lstStyle/>
          <a:p>
            <a:r>
              <a:rPr lang="cs-CZ" sz="2600" b="1" dirty="0"/>
              <a:t>Je nutné posilovat informovanost veřejnosti, srozumitelnou dostupnost dat ……</a:t>
            </a:r>
          </a:p>
        </p:txBody>
      </p:sp>
      <p:sp>
        <p:nvSpPr>
          <p:cNvPr id="5" name="Šipka: dolů 4">
            <a:extLst>
              <a:ext uri="{FF2B5EF4-FFF2-40B4-BE49-F238E27FC236}">
                <a16:creationId xmlns:a16="http://schemas.microsoft.com/office/drawing/2014/main" id="{C2A5E0B1-5830-B32C-96D4-AC6AD6E12127}"/>
              </a:ext>
            </a:extLst>
          </p:cNvPr>
          <p:cNvSpPr/>
          <p:nvPr/>
        </p:nvSpPr>
        <p:spPr>
          <a:xfrm>
            <a:off x="9586260" y="3437210"/>
            <a:ext cx="1320800" cy="73152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 name="TextovéPole 7">
            <a:extLst>
              <a:ext uri="{FF2B5EF4-FFF2-40B4-BE49-F238E27FC236}">
                <a16:creationId xmlns:a16="http://schemas.microsoft.com/office/drawing/2014/main" id="{0AA5BAB5-CDBC-37DB-D75F-912DCE9F1A58}"/>
              </a:ext>
            </a:extLst>
          </p:cNvPr>
          <p:cNvSpPr txBox="1"/>
          <p:nvPr/>
        </p:nvSpPr>
        <p:spPr>
          <a:xfrm>
            <a:off x="6463613" y="4183582"/>
            <a:ext cx="4826298" cy="1292662"/>
          </a:xfrm>
          <a:prstGeom prst="rect">
            <a:avLst/>
          </a:prstGeom>
          <a:noFill/>
        </p:spPr>
        <p:txBody>
          <a:bodyPr wrap="square" rtlCol="0">
            <a:spAutoFit/>
          </a:bodyPr>
          <a:lstStyle/>
          <a:p>
            <a:pPr algn="r"/>
            <a:r>
              <a:rPr lang="cs-CZ" sz="2600" b="1" dirty="0"/>
              <a:t>…… protože screening bez odpovídající účasti klientů nemůže nikdy plnit svůj účel</a:t>
            </a:r>
          </a:p>
        </p:txBody>
      </p:sp>
      <p:sp>
        <p:nvSpPr>
          <p:cNvPr id="9" name="Šipka: zahnutá nahoru 8">
            <a:extLst>
              <a:ext uri="{FF2B5EF4-FFF2-40B4-BE49-F238E27FC236}">
                <a16:creationId xmlns:a16="http://schemas.microsoft.com/office/drawing/2014/main" id="{CB3A5191-11C2-C88C-697A-EB9B01B3F703}"/>
              </a:ext>
            </a:extLst>
          </p:cNvPr>
          <p:cNvSpPr/>
          <p:nvPr/>
        </p:nvSpPr>
        <p:spPr>
          <a:xfrm>
            <a:off x="3635728" y="5476244"/>
            <a:ext cx="3844779" cy="1292661"/>
          </a:xfrm>
          <a:prstGeom prst="curved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solidFill>
                <a:schemeClr val="tx1"/>
              </a:solidFill>
            </a:endParaRPr>
          </a:p>
        </p:txBody>
      </p:sp>
      <p:sp>
        <p:nvSpPr>
          <p:cNvPr id="10" name="Šipka: zahnutá nahoru 9">
            <a:extLst>
              <a:ext uri="{FF2B5EF4-FFF2-40B4-BE49-F238E27FC236}">
                <a16:creationId xmlns:a16="http://schemas.microsoft.com/office/drawing/2014/main" id="{00AA9C4B-9B15-4A7C-8C99-5CD4B9EC26C7}"/>
              </a:ext>
            </a:extLst>
          </p:cNvPr>
          <p:cNvSpPr/>
          <p:nvPr/>
        </p:nvSpPr>
        <p:spPr>
          <a:xfrm flipH="1" flipV="1">
            <a:off x="4311069" y="2756883"/>
            <a:ext cx="3844780" cy="1292661"/>
          </a:xfrm>
          <a:prstGeom prst="curved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solidFill>
                <a:schemeClr val="tx1"/>
              </a:solidFill>
            </a:endParaRPr>
          </a:p>
        </p:txBody>
      </p:sp>
      <p:sp>
        <p:nvSpPr>
          <p:cNvPr id="6" name="TextovéPole 5">
            <a:extLst>
              <a:ext uri="{FF2B5EF4-FFF2-40B4-BE49-F238E27FC236}">
                <a16:creationId xmlns:a16="http://schemas.microsoft.com/office/drawing/2014/main" id="{1AE6ADB0-1FFF-3A81-FE58-42945FD29461}"/>
              </a:ext>
            </a:extLst>
          </p:cNvPr>
          <p:cNvSpPr txBox="1"/>
          <p:nvPr/>
        </p:nvSpPr>
        <p:spPr>
          <a:xfrm>
            <a:off x="10088880" y="5476244"/>
            <a:ext cx="497840" cy="830997"/>
          </a:xfrm>
          <a:prstGeom prst="rect">
            <a:avLst/>
          </a:prstGeom>
          <a:noFill/>
        </p:spPr>
        <p:txBody>
          <a:bodyPr wrap="square" rtlCol="0">
            <a:spAutoFit/>
          </a:bodyPr>
          <a:lstStyle/>
          <a:p>
            <a:pPr algn="ctr"/>
            <a:r>
              <a:rPr lang="cs-CZ" sz="4800" dirty="0">
                <a:solidFill>
                  <a:srgbClr val="FF0000"/>
                </a:solidFill>
                <a:latin typeface="Arial Black" panose="020B0A04020102020204" pitchFamily="34" charset="0"/>
              </a:rPr>
              <a:t>!</a:t>
            </a:r>
          </a:p>
        </p:txBody>
      </p:sp>
      <p:sp>
        <p:nvSpPr>
          <p:cNvPr id="7" name="TextovéPole 6">
            <a:extLst>
              <a:ext uri="{FF2B5EF4-FFF2-40B4-BE49-F238E27FC236}">
                <a16:creationId xmlns:a16="http://schemas.microsoft.com/office/drawing/2014/main" id="{D933AEBF-EA75-44A4-9BC1-10D760D4D7D4}"/>
              </a:ext>
            </a:extLst>
          </p:cNvPr>
          <p:cNvSpPr txBox="1"/>
          <p:nvPr/>
        </p:nvSpPr>
        <p:spPr>
          <a:xfrm>
            <a:off x="902089" y="5183050"/>
            <a:ext cx="497840" cy="830997"/>
          </a:xfrm>
          <a:prstGeom prst="rect">
            <a:avLst/>
          </a:prstGeom>
          <a:noFill/>
        </p:spPr>
        <p:txBody>
          <a:bodyPr wrap="square" rtlCol="0">
            <a:spAutoFit/>
          </a:bodyPr>
          <a:lstStyle/>
          <a:p>
            <a:pPr algn="ctr"/>
            <a:r>
              <a:rPr lang="cs-CZ" sz="4800" dirty="0">
                <a:solidFill>
                  <a:srgbClr val="FF0000"/>
                </a:solidFill>
                <a:latin typeface="Arial Black" panose="020B0A04020102020204" pitchFamily="34" charset="0"/>
              </a:rPr>
              <a:t>!</a:t>
            </a:r>
          </a:p>
        </p:txBody>
      </p:sp>
    </p:spTree>
    <p:extLst>
      <p:ext uri="{BB962C8B-B14F-4D97-AF65-F5344CB8AC3E}">
        <p14:creationId xmlns:p14="http://schemas.microsoft.com/office/powerpoint/2010/main" val="1464708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adpis 5">
            <a:extLst>
              <a:ext uri="{FF2B5EF4-FFF2-40B4-BE49-F238E27FC236}">
                <a16:creationId xmlns:a16="http://schemas.microsoft.com/office/drawing/2014/main" id="{E436AEA9-A98A-4140-CDC1-6F06A8D5F7B4}"/>
              </a:ext>
            </a:extLst>
          </p:cNvPr>
          <p:cNvSpPr>
            <a:spLocks noGrp="1"/>
          </p:cNvSpPr>
          <p:nvPr>
            <p:ph type="ctrTitle"/>
          </p:nvPr>
        </p:nvSpPr>
        <p:spPr>
          <a:xfrm>
            <a:off x="247265" y="1822688"/>
            <a:ext cx="6937757" cy="2266122"/>
          </a:xfrm>
        </p:spPr>
        <p:txBody>
          <a:bodyPr>
            <a:normAutofit/>
          </a:bodyPr>
          <a:lstStyle/>
          <a:p>
            <a:r>
              <a:rPr lang="cs-CZ" sz="3600" b="1" dirty="0"/>
              <a:t>Role a aktivity národního screeningového centra</a:t>
            </a:r>
            <a:endParaRPr lang="cs-CZ" b="1" dirty="0"/>
          </a:p>
        </p:txBody>
      </p:sp>
      <p:sp>
        <p:nvSpPr>
          <p:cNvPr id="2" name="TextovéPole 1">
            <a:extLst>
              <a:ext uri="{FF2B5EF4-FFF2-40B4-BE49-F238E27FC236}">
                <a16:creationId xmlns:a16="http://schemas.microsoft.com/office/drawing/2014/main" id="{C3305D48-6405-E7FD-2C6D-DF742BC26D39}"/>
              </a:ext>
            </a:extLst>
          </p:cNvPr>
          <p:cNvSpPr txBox="1"/>
          <p:nvPr/>
        </p:nvSpPr>
        <p:spPr>
          <a:xfrm rot="19662652">
            <a:off x="88340" y="3851937"/>
            <a:ext cx="3595844" cy="830997"/>
          </a:xfrm>
          <a:prstGeom prst="rect">
            <a:avLst/>
          </a:prstGeom>
          <a:solidFill>
            <a:srgbClr val="FFC000"/>
          </a:solidFill>
        </p:spPr>
        <p:txBody>
          <a:bodyPr wrap="square" rtlCol="0">
            <a:spAutoFit/>
          </a:bodyPr>
          <a:lstStyle/>
          <a:p>
            <a:pPr algn="ctr"/>
            <a:r>
              <a:rPr lang="cs-CZ" sz="2400" b="1" dirty="0"/>
              <a:t>Plnohodnotně pracuje funkční NSC</a:t>
            </a:r>
          </a:p>
        </p:txBody>
      </p:sp>
      <p:sp>
        <p:nvSpPr>
          <p:cNvPr id="3" name="TextovéPole 2">
            <a:extLst>
              <a:ext uri="{FF2B5EF4-FFF2-40B4-BE49-F238E27FC236}">
                <a16:creationId xmlns:a16="http://schemas.microsoft.com/office/drawing/2014/main" id="{03886B30-0098-B249-06DC-2D434E7038E2}"/>
              </a:ext>
            </a:extLst>
          </p:cNvPr>
          <p:cNvSpPr txBox="1"/>
          <p:nvPr/>
        </p:nvSpPr>
        <p:spPr>
          <a:xfrm rot="19662652">
            <a:off x="2288616" y="3851937"/>
            <a:ext cx="3595844" cy="830997"/>
          </a:xfrm>
          <a:prstGeom prst="rect">
            <a:avLst/>
          </a:prstGeom>
          <a:solidFill>
            <a:srgbClr val="FFC000"/>
          </a:solidFill>
        </p:spPr>
        <p:txBody>
          <a:bodyPr wrap="square" rtlCol="0">
            <a:spAutoFit/>
          </a:bodyPr>
          <a:lstStyle/>
          <a:p>
            <a:pPr algn="ctr"/>
            <a:r>
              <a:rPr lang="cs-CZ" sz="2400" b="1" dirty="0"/>
              <a:t>Podpora běžících programů prevence</a:t>
            </a:r>
          </a:p>
        </p:txBody>
      </p:sp>
      <p:sp>
        <p:nvSpPr>
          <p:cNvPr id="4" name="TextovéPole 3">
            <a:extLst>
              <a:ext uri="{FF2B5EF4-FFF2-40B4-BE49-F238E27FC236}">
                <a16:creationId xmlns:a16="http://schemas.microsoft.com/office/drawing/2014/main" id="{0336DD33-2168-63BF-8EBC-E37FC524AFD9}"/>
              </a:ext>
            </a:extLst>
          </p:cNvPr>
          <p:cNvSpPr txBox="1"/>
          <p:nvPr/>
        </p:nvSpPr>
        <p:spPr>
          <a:xfrm rot="19662652">
            <a:off x="4565092" y="3851935"/>
            <a:ext cx="3595844" cy="830997"/>
          </a:xfrm>
          <a:prstGeom prst="rect">
            <a:avLst/>
          </a:prstGeom>
          <a:solidFill>
            <a:srgbClr val="FFC000"/>
          </a:solidFill>
        </p:spPr>
        <p:txBody>
          <a:bodyPr wrap="square" rtlCol="0">
            <a:spAutoFit/>
          </a:bodyPr>
          <a:lstStyle/>
          <a:p>
            <a:pPr algn="ctr"/>
            <a:r>
              <a:rPr lang="cs-CZ" sz="2400" b="1" dirty="0"/>
              <a:t>Nové programy screeningu a prevence</a:t>
            </a:r>
          </a:p>
        </p:txBody>
      </p:sp>
    </p:spTree>
    <p:extLst>
      <p:ext uri="{BB962C8B-B14F-4D97-AF65-F5344CB8AC3E}">
        <p14:creationId xmlns:p14="http://schemas.microsoft.com/office/powerpoint/2010/main" val="954544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sah 1">
            <a:extLst>
              <a:ext uri="{FF2B5EF4-FFF2-40B4-BE49-F238E27FC236}">
                <a16:creationId xmlns:a16="http://schemas.microsoft.com/office/drawing/2014/main" id="{EB2F0FFC-8D54-1C5F-4A0F-93459094AFC6}"/>
              </a:ext>
            </a:extLst>
          </p:cNvPr>
          <p:cNvSpPr>
            <a:spLocks noGrp="1"/>
          </p:cNvSpPr>
          <p:nvPr>
            <p:ph sz="quarter" idx="10"/>
          </p:nvPr>
        </p:nvSpPr>
        <p:spPr>
          <a:xfrm>
            <a:off x="731838" y="1325292"/>
            <a:ext cx="10728325" cy="5048270"/>
          </a:xfrm>
        </p:spPr>
        <p:txBody>
          <a:bodyPr>
            <a:normAutofit/>
          </a:bodyPr>
          <a:lstStyle/>
          <a:p>
            <a:pPr marL="0" indent="0">
              <a:buNone/>
            </a:pPr>
            <a:r>
              <a:rPr lang="cs-CZ" sz="1600" b="1" dirty="0"/>
              <a:t>Dlouhodobě běžící onkologické screeningové programy</a:t>
            </a:r>
          </a:p>
          <a:p>
            <a:pPr marL="0" indent="0">
              <a:buNone/>
            </a:pPr>
            <a:endParaRPr lang="cs-CZ" sz="1600" b="1" dirty="0"/>
          </a:p>
          <a:p>
            <a:pPr marL="0" indent="0">
              <a:buNone/>
            </a:pPr>
            <a:endParaRPr lang="cs-CZ" sz="1600" b="1" dirty="0"/>
          </a:p>
          <a:p>
            <a:pPr marL="0" indent="0">
              <a:buNone/>
            </a:pPr>
            <a:endParaRPr lang="cs-CZ" sz="1600" b="1" dirty="0"/>
          </a:p>
          <a:p>
            <a:pPr marL="0" indent="0">
              <a:buNone/>
            </a:pPr>
            <a:endParaRPr lang="cs-CZ" sz="1600" b="1" dirty="0"/>
          </a:p>
          <a:p>
            <a:pPr marL="0" indent="0">
              <a:buNone/>
            </a:pPr>
            <a:endParaRPr lang="cs-CZ" sz="1600" b="1" dirty="0"/>
          </a:p>
          <a:p>
            <a:pPr marL="0" indent="0">
              <a:buNone/>
            </a:pPr>
            <a:endParaRPr lang="cs-CZ" sz="1600" b="1" dirty="0"/>
          </a:p>
          <a:p>
            <a:pPr marL="0" indent="0">
              <a:buNone/>
            </a:pPr>
            <a:endParaRPr lang="cs-CZ" sz="1600" b="1" dirty="0"/>
          </a:p>
          <a:p>
            <a:pPr marL="0" indent="0">
              <a:buNone/>
            </a:pPr>
            <a:endParaRPr lang="cs-CZ" sz="1600" b="1" dirty="0"/>
          </a:p>
          <a:p>
            <a:pPr marL="0" indent="0">
              <a:buNone/>
            </a:pPr>
            <a:r>
              <a:rPr lang="cs-CZ" sz="1600" b="1" dirty="0"/>
              <a:t>Populační pilotní programy</a:t>
            </a:r>
          </a:p>
          <a:p>
            <a:pPr marL="0" indent="0">
              <a:buNone/>
            </a:pPr>
            <a:endParaRPr lang="cs-CZ" sz="1600" dirty="0"/>
          </a:p>
        </p:txBody>
      </p:sp>
      <p:sp>
        <p:nvSpPr>
          <p:cNvPr id="3" name="Nadpis 2">
            <a:extLst>
              <a:ext uri="{FF2B5EF4-FFF2-40B4-BE49-F238E27FC236}">
                <a16:creationId xmlns:a16="http://schemas.microsoft.com/office/drawing/2014/main" id="{06559F9A-1970-43DB-48C2-2E2A292737F0}"/>
              </a:ext>
            </a:extLst>
          </p:cNvPr>
          <p:cNvSpPr>
            <a:spLocks noGrp="1"/>
          </p:cNvSpPr>
          <p:nvPr>
            <p:ph type="title"/>
          </p:nvPr>
        </p:nvSpPr>
        <p:spPr>
          <a:xfrm>
            <a:off x="1204359" y="436872"/>
            <a:ext cx="10022370" cy="720000"/>
          </a:xfrm>
        </p:spPr>
        <p:txBody>
          <a:bodyPr>
            <a:normAutofit fontScale="90000"/>
          </a:bodyPr>
          <a:lstStyle/>
          <a:p>
            <a:r>
              <a:rPr lang="cs-CZ" dirty="0"/>
              <a:t>ČESKÉ Populační Programy SCREENINGU NÁDOROVÝCH onemocnění v celkovém přehledu</a:t>
            </a:r>
          </a:p>
        </p:txBody>
      </p:sp>
      <p:sp>
        <p:nvSpPr>
          <p:cNvPr id="4" name="Zástupný obsah 1">
            <a:extLst>
              <a:ext uri="{FF2B5EF4-FFF2-40B4-BE49-F238E27FC236}">
                <a16:creationId xmlns:a16="http://schemas.microsoft.com/office/drawing/2014/main" id="{03236162-48F9-2F8B-6AF1-441B79B72F3D}"/>
              </a:ext>
            </a:extLst>
          </p:cNvPr>
          <p:cNvSpPr txBox="1">
            <a:spLocks/>
          </p:cNvSpPr>
          <p:nvPr/>
        </p:nvSpPr>
        <p:spPr>
          <a:xfrm>
            <a:off x="2107334" y="1586720"/>
            <a:ext cx="9314700" cy="10283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6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rPr>
              <a:t>PROGRAM SCREENINGU </a:t>
            </a:r>
            <a:r>
              <a:rPr kumimoji="0" lang="cs-CZ" sz="1400" b="1" i="0" u="none" strike="noStrike" kern="1200" cap="none" spc="0" normalizeH="0" baseline="0" noProof="0" dirty="0">
                <a:ln>
                  <a:noFill/>
                </a:ln>
                <a:solidFill>
                  <a:srgbClr val="FF0000"/>
                </a:solidFill>
                <a:effectLst/>
                <a:uLnTx/>
                <a:uFillTx/>
                <a:latin typeface="Arial" panose="020B0604020202020204"/>
                <a:ea typeface="+mn-ea"/>
                <a:cs typeface="+mn-cs"/>
              </a:rPr>
              <a:t>KOLOREKTÁLNÍHO KARCINOMU</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rPr>
              <a:t>Cílová skupina: muži a ženy od 50 let </a:t>
            </a:r>
            <a:r>
              <a:rPr kumimoji="0" lang="cs-CZ" sz="1400" b="0" i="0" u="sng" strike="noStrike" kern="1200" cap="none" spc="0" normalizeH="0" baseline="0" noProof="0" dirty="0">
                <a:ln>
                  <a:noFill/>
                </a:ln>
                <a:solidFill>
                  <a:srgbClr val="000000"/>
                </a:solidFill>
                <a:effectLst/>
                <a:uLnTx/>
                <a:uFillTx/>
                <a:latin typeface="Arial" panose="020B0604020202020204"/>
                <a:ea typeface="+mn-ea"/>
                <a:cs typeface="+mn-cs"/>
              </a:rPr>
              <a:t>(od roku 2026 dojde ke změně 45–74 let)</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rPr>
              <a:t>Vyšetření: koloskopie každých 10 let, nebo </a:t>
            </a:r>
            <a:r>
              <a:rPr kumimoji="0" lang="cs-CZ" sz="1400" b="0" i="0" u="sng" strike="noStrike" kern="1200" cap="none" spc="0" normalizeH="0" baseline="0" noProof="0" dirty="0">
                <a:ln>
                  <a:noFill/>
                </a:ln>
                <a:solidFill>
                  <a:srgbClr val="000000"/>
                </a:solidFill>
                <a:effectLst/>
                <a:uLnTx/>
                <a:uFillTx/>
                <a:latin typeface="Arial" panose="020B0604020202020204"/>
                <a:ea typeface="+mn-ea"/>
                <a:cs typeface="+mn-cs"/>
              </a:rPr>
              <a:t>TOKS každé 2 roky </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rPr>
              <a:t>Zapojené odbornosti: </a:t>
            </a:r>
            <a:r>
              <a:rPr kumimoji="0" lang="cs-CZ" sz="1400" b="0" i="0" u="none" strike="noStrike" kern="1200" cap="none" spc="0" normalizeH="0" baseline="0" noProof="0" dirty="0">
                <a:ln>
                  <a:noFill/>
                </a:ln>
                <a:solidFill>
                  <a:srgbClr val="2C2F79"/>
                </a:solidFill>
                <a:effectLst/>
                <a:uLnTx/>
                <a:uFillTx/>
                <a:latin typeface="Arial" panose="020B0604020202020204"/>
                <a:ea typeface="+mn-ea"/>
                <a:cs typeface="+mn-cs"/>
              </a:rPr>
              <a:t>praktičtí lékaři, gynekologové</a:t>
            </a:r>
            <a:r>
              <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rPr>
              <a:t>, laboratoře biochemie, gastroenterologové</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8" name="Zástupný obsah 1">
            <a:extLst>
              <a:ext uri="{FF2B5EF4-FFF2-40B4-BE49-F238E27FC236}">
                <a16:creationId xmlns:a16="http://schemas.microsoft.com/office/drawing/2014/main" id="{A9E57819-7441-3837-589C-E8EB602EA1E3}"/>
              </a:ext>
            </a:extLst>
          </p:cNvPr>
          <p:cNvSpPr txBox="1">
            <a:spLocks/>
          </p:cNvSpPr>
          <p:nvPr/>
        </p:nvSpPr>
        <p:spPr>
          <a:xfrm>
            <a:off x="2107333" y="2487439"/>
            <a:ext cx="9314700" cy="10283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6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rPr>
              <a:t>PROGRAM SCREENINGU </a:t>
            </a:r>
            <a:r>
              <a:rPr kumimoji="0" lang="cs-CZ" sz="1400" b="1" i="0" u="none" strike="noStrike" kern="1200" cap="none" spc="0" normalizeH="0" baseline="0" noProof="0" dirty="0">
                <a:ln>
                  <a:noFill/>
                </a:ln>
                <a:solidFill>
                  <a:srgbClr val="FF0000"/>
                </a:solidFill>
                <a:effectLst/>
                <a:uLnTx/>
                <a:uFillTx/>
                <a:latin typeface="Arial" panose="020B0604020202020204"/>
                <a:ea typeface="+mn-ea"/>
                <a:cs typeface="+mn-cs"/>
              </a:rPr>
              <a:t>KARCINOMU PRSU</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rPr>
              <a:t>Cílová skupina: ženy od 45 let </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rPr>
              <a:t>Vyšetření: mamografie každé 2 roky</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rPr>
              <a:t>Zapojené odbornosti: </a:t>
            </a:r>
            <a:r>
              <a:rPr kumimoji="0" lang="cs-CZ" sz="1400" b="0" i="0" u="none" strike="noStrike" kern="1200" cap="none" spc="0" normalizeH="0" baseline="0" noProof="0" dirty="0">
                <a:ln>
                  <a:noFill/>
                </a:ln>
                <a:solidFill>
                  <a:srgbClr val="2C2F79"/>
                </a:solidFill>
                <a:effectLst/>
                <a:uLnTx/>
                <a:uFillTx/>
                <a:latin typeface="Arial" panose="020B0604020202020204"/>
                <a:ea typeface="+mn-ea"/>
                <a:cs typeface="+mn-cs"/>
              </a:rPr>
              <a:t>praktičtí lékaři, gynekologové</a:t>
            </a:r>
            <a:r>
              <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rPr>
              <a:t>, radiologové</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9" name="Zástupný obsah 1">
            <a:extLst>
              <a:ext uri="{FF2B5EF4-FFF2-40B4-BE49-F238E27FC236}">
                <a16:creationId xmlns:a16="http://schemas.microsoft.com/office/drawing/2014/main" id="{B676C6BD-4981-1A1A-7981-B42D2D9A5FB0}"/>
              </a:ext>
            </a:extLst>
          </p:cNvPr>
          <p:cNvSpPr txBox="1">
            <a:spLocks/>
          </p:cNvSpPr>
          <p:nvPr/>
        </p:nvSpPr>
        <p:spPr>
          <a:xfrm>
            <a:off x="2107333" y="3432887"/>
            <a:ext cx="9314700" cy="10283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6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rPr>
              <a:t>PROGRAM SCREENINGU </a:t>
            </a:r>
            <a:r>
              <a:rPr kumimoji="0" lang="cs-CZ" sz="1400" b="1" i="0" u="none" strike="noStrike" kern="1200" cap="none" spc="0" normalizeH="0" baseline="0" noProof="0" dirty="0">
                <a:ln>
                  <a:noFill/>
                </a:ln>
                <a:solidFill>
                  <a:srgbClr val="FF0000"/>
                </a:solidFill>
                <a:effectLst/>
                <a:uLnTx/>
                <a:uFillTx/>
                <a:latin typeface="Arial" panose="020B0604020202020204"/>
                <a:ea typeface="+mn-ea"/>
                <a:cs typeface="+mn-cs"/>
              </a:rPr>
              <a:t>KARCINOMU DĚLOŽNÍHO HRDLA</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rPr>
              <a:t>Cílová skupina: ženy od 15 let </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rPr>
              <a:t>Vyšetření: </a:t>
            </a:r>
            <a:r>
              <a:rPr kumimoji="0" lang="cs-CZ" sz="1400" b="0" i="0" u="none" strike="noStrike" kern="1200" cap="none" spc="0" normalizeH="0" baseline="0" noProof="0" dirty="0" err="1">
                <a:ln>
                  <a:noFill/>
                </a:ln>
                <a:solidFill>
                  <a:srgbClr val="000000"/>
                </a:solidFill>
                <a:effectLst/>
                <a:uLnTx/>
                <a:uFillTx/>
                <a:latin typeface="Arial" panose="020B0604020202020204"/>
                <a:ea typeface="+mn-ea"/>
                <a:cs typeface="+mn-cs"/>
              </a:rPr>
              <a:t>cervikovaginální</a:t>
            </a:r>
            <a:r>
              <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rPr>
              <a:t> cytologie, ve věku 35 let, 45 let </a:t>
            </a:r>
            <a:r>
              <a:rPr kumimoji="0" lang="cs-CZ" sz="1400" b="0" i="0" u="sng" strike="noStrike" kern="1200" cap="none" spc="0" normalizeH="0" baseline="0" noProof="0" dirty="0">
                <a:ln>
                  <a:noFill/>
                </a:ln>
                <a:solidFill>
                  <a:srgbClr val="000000"/>
                </a:solidFill>
                <a:effectLst/>
                <a:uLnTx/>
                <a:uFillTx/>
                <a:latin typeface="Arial" panose="020B0604020202020204"/>
                <a:ea typeface="+mn-ea"/>
                <a:cs typeface="+mn-cs"/>
              </a:rPr>
              <a:t>a 55 let HPV </a:t>
            </a:r>
            <a:r>
              <a:rPr kumimoji="0" lang="cs-CZ" sz="1400" b="0" i="0" u="sng" strike="noStrike" kern="1200" cap="none" spc="0" normalizeH="0" baseline="0" noProof="0" dirty="0" err="1">
                <a:ln>
                  <a:noFill/>
                </a:ln>
                <a:solidFill>
                  <a:srgbClr val="000000"/>
                </a:solidFill>
                <a:effectLst/>
                <a:uLnTx/>
                <a:uFillTx/>
                <a:latin typeface="Arial" panose="020B0604020202020204"/>
                <a:ea typeface="+mn-ea"/>
                <a:cs typeface="+mn-cs"/>
              </a:rPr>
              <a:t>kotest</a:t>
            </a:r>
            <a:endParaRPr kumimoji="0" lang="cs-CZ" sz="1400" b="0" i="0" u="sng" strike="noStrike" kern="1200" cap="none" spc="0" normalizeH="0" baseline="0" noProof="0" dirty="0">
              <a:ln>
                <a:noFill/>
              </a:ln>
              <a:solidFill>
                <a:srgbClr val="000000"/>
              </a:solidFill>
              <a:effectLst/>
              <a:uLnTx/>
              <a:uFillTx/>
              <a:latin typeface="Arial" panose="020B060402020202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rPr>
              <a:t>Zapojené odbornosti: </a:t>
            </a:r>
            <a:r>
              <a:rPr kumimoji="0" lang="cs-CZ" sz="1400" b="0" i="0" u="none" strike="noStrike" kern="1200" cap="none" spc="0" normalizeH="0" baseline="0" noProof="0" dirty="0">
                <a:ln>
                  <a:noFill/>
                </a:ln>
                <a:solidFill>
                  <a:srgbClr val="2C2F79"/>
                </a:solidFill>
                <a:effectLst/>
                <a:uLnTx/>
                <a:uFillTx/>
                <a:latin typeface="Arial" panose="020B0604020202020204"/>
                <a:ea typeface="+mn-ea"/>
                <a:cs typeface="+mn-cs"/>
              </a:rPr>
              <a:t>gynekologové</a:t>
            </a:r>
            <a:r>
              <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rPr>
              <a:t>, cytologické laboratoře </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0" name="Zástupný obsah 1">
            <a:extLst>
              <a:ext uri="{FF2B5EF4-FFF2-40B4-BE49-F238E27FC236}">
                <a16:creationId xmlns:a16="http://schemas.microsoft.com/office/drawing/2014/main" id="{C131B625-41AD-390B-EFD5-EADE1F4BB28B}"/>
              </a:ext>
            </a:extLst>
          </p:cNvPr>
          <p:cNvSpPr txBox="1">
            <a:spLocks/>
          </p:cNvSpPr>
          <p:nvPr/>
        </p:nvSpPr>
        <p:spPr>
          <a:xfrm>
            <a:off x="2107333" y="4727078"/>
            <a:ext cx="9579841" cy="121396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6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rPr>
              <a:t>POPULAČNÍ PILOTNÍ PROGRAM ČASNÉHO ZÁCHYTU </a:t>
            </a:r>
            <a:r>
              <a:rPr kumimoji="0" lang="cs-CZ" sz="1400" b="1" i="0" u="none" strike="noStrike" kern="1200" cap="none" spc="0" normalizeH="0" baseline="0" noProof="0" dirty="0">
                <a:ln>
                  <a:noFill/>
                </a:ln>
                <a:solidFill>
                  <a:srgbClr val="FF0000"/>
                </a:solidFill>
                <a:effectLst/>
                <a:uLnTx/>
                <a:uFillTx/>
                <a:latin typeface="Arial" panose="020B0604020202020204"/>
                <a:ea typeface="+mn-ea"/>
                <a:cs typeface="+mn-cs"/>
              </a:rPr>
              <a:t>KARCINOMU PLIC</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rPr>
              <a:t>Cílová skupina: aktivní či bývalí kuřáci ve věku 55–74 let s kuřáckou anamnézou 20 a více </a:t>
            </a:r>
            <a:r>
              <a:rPr kumimoji="0" lang="cs-CZ" sz="1400" b="0" i="0" u="none" strike="noStrike" kern="1200" cap="none" spc="0" normalizeH="0" baseline="0" noProof="0" dirty="0" err="1">
                <a:ln>
                  <a:noFill/>
                </a:ln>
                <a:solidFill>
                  <a:srgbClr val="000000"/>
                </a:solidFill>
                <a:effectLst/>
                <a:uLnTx/>
                <a:uFillTx/>
                <a:latin typeface="Arial" panose="020B0604020202020204"/>
                <a:ea typeface="+mn-ea"/>
                <a:cs typeface="+mn-cs"/>
              </a:rPr>
              <a:t>balíčkoroků</a:t>
            </a:r>
            <a:endPar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rPr>
              <a:t>Vyšetření: pneumologické vyšetření a </a:t>
            </a:r>
            <a:r>
              <a:rPr kumimoji="0" lang="cs-CZ" sz="1400" b="0" i="0" u="none" strike="noStrike" kern="1200" cap="none" spc="0" normalizeH="0" baseline="0" noProof="0" dirty="0" err="1">
                <a:ln>
                  <a:noFill/>
                </a:ln>
                <a:solidFill>
                  <a:srgbClr val="000000"/>
                </a:solidFill>
                <a:effectLst/>
                <a:uLnTx/>
                <a:uFillTx/>
                <a:latin typeface="Arial" panose="020B0604020202020204"/>
                <a:ea typeface="+mn-ea"/>
                <a:cs typeface="+mn-cs"/>
              </a:rPr>
              <a:t>low</a:t>
            </a:r>
            <a:r>
              <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rPr>
              <a:t>-dose CT (LDCT) hrudníku každý jeden rok nebo každé dva roky</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rPr>
              <a:t>Zapojené odbornosti: </a:t>
            </a:r>
            <a:r>
              <a:rPr kumimoji="0" lang="cs-CZ" sz="1400" b="0" i="0" u="none" strike="noStrike" kern="1200" cap="none" spc="0" normalizeH="0" baseline="0" noProof="0" dirty="0">
                <a:ln>
                  <a:noFill/>
                </a:ln>
                <a:solidFill>
                  <a:srgbClr val="2C2F79"/>
                </a:solidFill>
                <a:effectLst/>
                <a:uLnTx/>
                <a:uFillTx/>
                <a:latin typeface="Arial" panose="020B0604020202020204"/>
                <a:ea typeface="+mn-ea"/>
                <a:cs typeface="+mn-cs"/>
              </a:rPr>
              <a:t>praktičtí lékaři</a:t>
            </a:r>
            <a:r>
              <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rPr>
              <a:t>, pneumologové, radiologové</a:t>
            </a:r>
          </a:p>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endPar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3" name="Zástupný obsah 1">
            <a:extLst>
              <a:ext uri="{FF2B5EF4-FFF2-40B4-BE49-F238E27FC236}">
                <a16:creationId xmlns:a16="http://schemas.microsoft.com/office/drawing/2014/main" id="{ED7B8BF2-3070-19D3-2698-B68562A7DD0A}"/>
              </a:ext>
            </a:extLst>
          </p:cNvPr>
          <p:cNvSpPr txBox="1">
            <a:spLocks/>
          </p:cNvSpPr>
          <p:nvPr/>
        </p:nvSpPr>
        <p:spPr>
          <a:xfrm>
            <a:off x="2107333" y="5618561"/>
            <a:ext cx="9314700" cy="9992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6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kumimoji="0" lang="cs-CZ" sz="1400" b="0" i="0" u="sng" strike="noStrike" kern="1200" cap="none" spc="0" normalizeH="0" baseline="0" noProof="0" dirty="0">
                <a:ln>
                  <a:noFill/>
                </a:ln>
                <a:solidFill>
                  <a:srgbClr val="000000"/>
                </a:solidFill>
                <a:effectLst/>
                <a:uLnTx/>
                <a:uFillTx/>
                <a:latin typeface="Arial" panose="020B0604020202020204"/>
                <a:ea typeface="+mn-ea"/>
                <a:cs typeface="+mn-cs"/>
              </a:rPr>
              <a:t>POPULAČNÍ PILOTNÍ PROGRAM ČASNÉHO ZÁCHYTU </a:t>
            </a:r>
            <a:r>
              <a:rPr kumimoji="0" lang="cs-CZ" sz="1400" b="1" i="0" u="sng" strike="noStrike" kern="1200" cap="none" spc="0" normalizeH="0" baseline="0" noProof="0" dirty="0">
                <a:ln>
                  <a:noFill/>
                </a:ln>
                <a:solidFill>
                  <a:srgbClr val="FF0000"/>
                </a:solidFill>
                <a:effectLst/>
                <a:uLnTx/>
                <a:uFillTx/>
                <a:latin typeface="Arial" panose="020B0604020202020204"/>
                <a:ea typeface="+mn-ea"/>
                <a:cs typeface="+mn-cs"/>
              </a:rPr>
              <a:t>KARCINOMU PROSTATY </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rPr>
              <a:t>Cílová skupina: </a:t>
            </a:r>
            <a:r>
              <a:rPr kumimoji="0" lang="pl-PL" sz="1400" b="0" i="0" u="none" strike="noStrike" kern="1200" cap="none" spc="0" normalizeH="0" baseline="0" noProof="0" dirty="0">
                <a:ln>
                  <a:noFill/>
                </a:ln>
                <a:solidFill>
                  <a:srgbClr val="000000"/>
                </a:solidFill>
                <a:effectLst/>
                <a:uLnTx/>
                <a:uFillTx/>
                <a:latin typeface="Arial" panose="020B0604020202020204"/>
                <a:ea typeface="+mn-ea"/>
                <a:cs typeface="+mn-cs"/>
              </a:rPr>
              <a:t>muži od 50 do 69 let</a:t>
            </a:r>
            <a:endPar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rPr>
              <a:t>Vyšetření: odběr prostatického specifického antigenu (PSA), v případě zvýšeného rizika ultrazvukové vyšetření a MRI, dle výsledků odběr PSA každý rok až každé 4 roky</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rPr>
              <a:t>Zapojené odbornosti: </a:t>
            </a:r>
            <a:r>
              <a:rPr kumimoji="0" lang="cs-CZ" sz="1400" b="0" i="0" u="none" strike="noStrike" kern="1200" cap="none" spc="0" normalizeH="0" baseline="0" noProof="0" dirty="0">
                <a:ln>
                  <a:noFill/>
                </a:ln>
                <a:solidFill>
                  <a:srgbClr val="2C2F79"/>
                </a:solidFill>
                <a:effectLst/>
                <a:uLnTx/>
                <a:uFillTx/>
                <a:latin typeface="Arial" panose="020B0604020202020204"/>
                <a:ea typeface="+mn-ea"/>
                <a:cs typeface="+mn-cs"/>
              </a:rPr>
              <a:t>praktičtí lékaři</a:t>
            </a:r>
            <a:r>
              <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rPr>
              <a:t>, urologové, laboratoře biochemie, radiologové</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pic>
        <p:nvPicPr>
          <p:cNvPr id="15" name="Grafický objekt 14">
            <a:extLst>
              <a:ext uri="{FF2B5EF4-FFF2-40B4-BE49-F238E27FC236}">
                <a16:creationId xmlns:a16="http://schemas.microsoft.com/office/drawing/2014/main" id="{BB4E3483-5A18-FD34-A48F-1E9186937EF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5696" y="3557923"/>
            <a:ext cx="879886" cy="879886"/>
          </a:xfrm>
          <a:prstGeom prst="rect">
            <a:avLst/>
          </a:prstGeom>
        </p:spPr>
      </p:pic>
      <p:pic>
        <p:nvPicPr>
          <p:cNvPr id="16" name="Grafický objekt 15">
            <a:extLst>
              <a:ext uri="{FF2B5EF4-FFF2-40B4-BE49-F238E27FC236}">
                <a16:creationId xmlns:a16="http://schemas.microsoft.com/office/drawing/2014/main" id="{E730EC8F-B37E-65B4-7280-AA3EFA0B782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45696" y="2601536"/>
            <a:ext cx="879886" cy="879886"/>
          </a:xfrm>
          <a:prstGeom prst="rect">
            <a:avLst/>
          </a:prstGeom>
        </p:spPr>
      </p:pic>
      <p:pic>
        <p:nvPicPr>
          <p:cNvPr id="17" name="Grafický objekt 16">
            <a:extLst>
              <a:ext uri="{FF2B5EF4-FFF2-40B4-BE49-F238E27FC236}">
                <a16:creationId xmlns:a16="http://schemas.microsoft.com/office/drawing/2014/main" id="{9E604D28-21D3-3FE8-C8D1-BDA79705316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45696" y="1641309"/>
            <a:ext cx="879886" cy="879886"/>
          </a:xfrm>
          <a:prstGeom prst="rect">
            <a:avLst/>
          </a:prstGeom>
        </p:spPr>
      </p:pic>
      <p:pic>
        <p:nvPicPr>
          <p:cNvPr id="18" name="Obrázek 17">
            <a:extLst>
              <a:ext uri="{FF2B5EF4-FFF2-40B4-BE49-F238E27FC236}">
                <a16:creationId xmlns:a16="http://schemas.microsoft.com/office/drawing/2014/main" id="{5101FE8A-1AD1-8B6E-48F9-3DFB11805D40}"/>
              </a:ext>
            </a:extLst>
          </p:cNvPr>
          <p:cNvPicPr>
            <a:picLocks noChangeAspect="1"/>
          </p:cNvPicPr>
          <p:nvPr/>
        </p:nvPicPr>
        <p:blipFill>
          <a:blip r:embed="rId9"/>
          <a:srcRect/>
          <a:stretch/>
        </p:blipFill>
        <p:spPr>
          <a:xfrm>
            <a:off x="845697" y="4786145"/>
            <a:ext cx="879886" cy="876798"/>
          </a:xfrm>
          <a:prstGeom prst="rect">
            <a:avLst/>
          </a:prstGeom>
        </p:spPr>
      </p:pic>
      <p:pic>
        <p:nvPicPr>
          <p:cNvPr id="19" name="Obrázek 18">
            <a:extLst>
              <a:ext uri="{FF2B5EF4-FFF2-40B4-BE49-F238E27FC236}">
                <a16:creationId xmlns:a16="http://schemas.microsoft.com/office/drawing/2014/main" id="{F9D8F416-DB68-A16B-8DF2-690914768A32}"/>
              </a:ext>
            </a:extLst>
          </p:cNvPr>
          <p:cNvPicPr>
            <a:picLocks noChangeAspect="1"/>
          </p:cNvPicPr>
          <p:nvPr/>
        </p:nvPicPr>
        <p:blipFill>
          <a:blip r:embed="rId10"/>
          <a:srcRect/>
          <a:stretch/>
        </p:blipFill>
        <p:spPr>
          <a:xfrm>
            <a:off x="845697" y="5768376"/>
            <a:ext cx="879886" cy="876798"/>
          </a:xfrm>
          <a:prstGeom prst="rect">
            <a:avLst/>
          </a:prstGeom>
        </p:spPr>
      </p:pic>
    </p:spTree>
    <p:extLst>
      <p:ext uri="{BB962C8B-B14F-4D97-AF65-F5344CB8AC3E}">
        <p14:creationId xmlns:p14="http://schemas.microsoft.com/office/powerpoint/2010/main" val="37199997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adpis 2">
            <a:extLst>
              <a:ext uri="{FF2B5EF4-FFF2-40B4-BE49-F238E27FC236}">
                <a16:creationId xmlns:a16="http://schemas.microsoft.com/office/drawing/2014/main" id="{9A0AF620-8533-5397-28F1-DF695E3CA598}"/>
              </a:ext>
            </a:extLst>
          </p:cNvPr>
          <p:cNvSpPr>
            <a:spLocks noGrp="1"/>
          </p:cNvSpPr>
          <p:nvPr>
            <p:ph type="title"/>
          </p:nvPr>
        </p:nvSpPr>
        <p:spPr>
          <a:xfrm>
            <a:off x="2472615" y="209207"/>
            <a:ext cx="4427587" cy="729430"/>
          </a:xfrm>
          <a:noFill/>
        </p:spPr>
        <p:txBody>
          <a:bodyPr wrap="square">
            <a:spAutoFit/>
          </a:bodyPr>
          <a:lstStyle/>
          <a:p>
            <a:pPr>
              <a:spcBef>
                <a:spcPts val="1000"/>
              </a:spcBef>
            </a:pPr>
            <a:r>
              <a:rPr lang="cs-CZ" sz="2300" b="1" dirty="0">
                <a:solidFill>
                  <a:srgbClr val="2C2F7A"/>
                </a:solidFill>
                <a:latin typeface="Arial" panose="020B0604020202020204" pitchFamily="34" charset="0"/>
                <a:cs typeface="Arial" panose="020B0604020202020204" pitchFamily="34" charset="0"/>
              </a:rPr>
              <a:t>Inovované portály screeningových programů</a:t>
            </a:r>
          </a:p>
        </p:txBody>
      </p:sp>
      <p:pic>
        <p:nvPicPr>
          <p:cNvPr id="8" name="Obrázek 7">
            <a:extLst>
              <a:ext uri="{FF2B5EF4-FFF2-40B4-BE49-F238E27FC236}">
                <a16:creationId xmlns:a16="http://schemas.microsoft.com/office/drawing/2014/main" id="{4EF1A767-C8AC-25D0-756B-C0E13EDDCCD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346073" y="4604976"/>
            <a:ext cx="5596198" cy="1987321"/>
          </a:xfrm>
          <a:prstGeom prst="rect">
            <a:avLst/>
          </a:prstGeom>
        </p:spPr>
      </p:pic>
      <p:pic>
        <p:nvPicPr>
          <p:cNvPr id="9" name="Obrázek 8">
            <a:extLst>
              <a:ext uri="{FF2B5EF4-FFF2-40B4-BE49-F238E27FC236}">
                <a16:creationId xmlns:a16="http://schemas.microsoft.com/office/drawing/2014/main" id="{47818056-B323-42A2-9C5A-C17C4A5C4D9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35168" y="4565350"/>
            <a:ext cx="5958716" cy="2066572"/>
          </a:xfrm>
          <a:prstGeom prst="rect">
            <a:avLst/>
          </a:prstGeom>
        </p:spPr>
      </p:pic>
      <p:sp>
        <p:nvSpPr>
          <p:cNvPr id="16" name="TextovéPole 15">
            <a:extLst>
              <a:ext uri="{FF2B5EF4-FFF2-40B4-BE49-F238E27FC236}">
                <a16:creationId xmlns:a16="http://schemas.microsoft.com/office/drawing/2014/main" id="{85284B1B-C447-B5AF-6F9E-280C65078D13}"/>
              </a:ext>
            </a:extLst>
          </p:cNvPr>
          <p:cNvSpPr txBox="1"/>
          <p:nvPr/>
        </p:nvSpPr>
        <p:spPr>
          <a:xfrm>
            <a:off x="314945" y="1094424"/>
            <a:ext cx="5781055" cy="877163"/>
          </a:xfrm>
          <a:prstGeom prst="rect">
            <a:avLst/>
          </a:prstGeom>
          <a:noFill/>
        </p:spPr>
        <p:txBody>
          <a:bodyPr wrap="square" rtlCol="0">
            <a:spAutoFit/>
          </a:bodyPr>
          <a:lstStyle/>
          <a:p>
            <a:pPr marL="285750" indent="-285750">
              <a:buFont typeface="Arial" panose="020B0604020202020204" pitchFamily="34" charset="0"/>
              <a:buChar char="•"/>
            </a:pPr>
            <a:r>
              <a:rPr lang="cs-CZ" sz="1700" dirty="0">
                <a:solidFill>
                  <a:srgbClr val="2C2F79"/>
                </a:solidFill>
              </a:rPr>
              <a:t>je posilována komunikace s laickou veřejností</a:t>
            </a:r>
          </a:p>
          <a:p>
            <a:pPr marL="285750" indent="-285750">
              <a:buFont typeface="Arial" panose="020B0604020202020204" pitchFamily="34" charset="0"/>
              <a:buChar char="•"/>
            </a:pPr>
            <a:r>
              <a:rPr lang="cs-CZ" sz="1700" dirty="0">
                <a:solidFill>
                  <a:srgbClr val="2C2F79"/>
                </a:solidFill>
              </a:rPr>
              <a:t>screeningy mají své vlastní portály</a:t>
            </a:r>
          </a:p>
          <a:p>
            <a:pPr marL="285750" indent="-285750">
              <a:buFont typeface="Arial" panose="020B0604020202020204" pitchFamily="34" charset="0"/>
              <a:buChar char="•"/>
            </a:pPr>
            <a:r>
              <a:rPr lang="cs-CZ" sz="1700" dirty="0">
                <a:solidFill>
                  <a:srgbClr val="2C2F79"/>
                </a:solidFill>
              </a:rPr>
              <a:t>jsou publikována otevřená data</a:t>
            </a:r>
            <a:r>
              <a:rPr lang="cs-CZ" sz="1700" b="1" dirty="0"/>
              <a:t> </a:t>
            </a:r>
          </a:p>
        </p:txBody>
      </p:sp>
      <p:pic>
        <p:nvPicPr>
          <p:cNvPr id="15" name="Obrázek 14">
            <a:extLst>
              <a:ext uri="{FF2B5EF4-FFF2-40B4-BE49-F238E27FC236}">
                <a16:creationId xmlns:a16="http://schemas.microsoft.com/office/drawing/2014/main" id="{295D0C4D-FF6F-E855-419B-F3639A41E0F3}"/>
              </a:ext>
            </a:extLst>
          </p:cNvPr>
          <p:cNvPicPr>
            <a:picLocks noChangeAspect="1"/>
          </p:cNvPicPr>
          <p:nvPr/>
        </p:nvPicPr>
        <p:blipFill>
          <a:blip r:embed="rId4"/>
          <a:stretch>
            <a:fillRect/>
          </a:stretch>
        </p:blipFill>
        <p:spPr>
          <a:xfrm>
            <a:off x="235168" y="2343800"/>
            <a:ext cx="5958716" cy="2098080"/>
          </a:xfrm>
          <a:prstGeom prst="rect">
            <a:avLst/>
          </a:prstGeom>
        </p:spPr>
      </p:pic>
      <p:pic>
        <p:nvPicPr>
          <p:cNvPr id="20" name="Obrázek 19">
            <a:extLst>
              <a:ext uri="{FF2B5EF4-FFF2-40B4-BE49-F238E27FC236}">
                <a16:creationId xmlns:a16="http://schemas.microsoft.com/office/drawing/2014/main" id="{CDC3B759-C094-3269-1C47-2ED580EA0918}"/>
              </a:ext>
            </a:extLst>
          </p:cNvPr>
          <p:cNvPicPr>
            <a:picLocks noChangeAspect="1"/>
          </p:cNvPicPr>
          <p:nvPr/>
        </p:nvPicPr>
        <p:blipFill>
          <a:blip r:embed="rId5"/>
          <a:stretch>
            <a:fillRect/>
          </a:stretch>
        </p:blipFill>
        <p:spPr>
          <a:xfrm>
            <a:off x="6346073" y="2343800"/>
            <a:ext cx="5596198" cy="2002122"/>
          </a:xfrm>
          <a:prstGeom prst="rect">
            <a:avLst/>
          </a:prstGeom>
        </p:spPr>
      </p:pic>
      <p:pic>
        <p:nvPicPr>
          <p:cNvPr id="22" name="Obrázek 21">
            <a:extLst>
              <a:ext uri="{FF2B5EF4-FFF2-40B4-BE49-F238E27FC236}">
                <a16:creationId xmlns:a16="http://schemas.microsoft.com/office/drawing/2014/main" id="{9330975F-FD35-9220-258A-D93D171D349E}"/>
              </a:ext>
            </a:extLst>
          </p:cNvPr>
          <p:cNvPicPr>
            <a:picLocks noChangeAspect="1"/>
          </p:cNvPicPr>
          <p:nvPr/>
        </p:nvPicPr>
        <p:blipFill>
          <a:blip r:embed="rId6"/>
          <a:stretch>
            <a:fillRect/>
          </a:stretch>
        </p:blipFill>
        <p:spPr>
          <a:xfrm>
            <a:off x="6346074" y="210695"/>
            <a:ext cx="5596198" cy="2003577"/>
          </a:xfrm>
          <a:prstGeom prst="rect">
            <a:avLst/>
          </a:prstGeom>
        </p:spPr>
      </p:pic>
      <p:pic>
        <p:nvPicPr>
          <p:cNvPr id="25" name="Grafický objekt 24">
            <a:extLst>
              <a:ext uri="{FF2B5EF4-FFF2-40B4-BE49-F238E27FC236}">
                <a16:creationId xmlns:a16="http://schemas.microsoft.com/office/drawing/2014/main" id="{83181939-C93D-C271-84FB-725F89A06D3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59399" y="393788"/>
            <a:ext cx="1644336" cy="389062"/>
          </a:xfrm>
          <a:prstGeom prst="rect">
            <a:avLst/>
          </a:prstGeom>
        </p:spPr>
      </p:pic>
      <p:cxnSp>
        <p:nvCxnSpPr>
          <p:cNvPr id="26" name="Přímá spojnice 25">
            <a:extLst>
              <a:ext uri="{FF2B5EF4-FFF2-40B4-BE49-F238E27FC236}">
                <a16:creationId xmlns:a16="http://schemas.microsoft.com/office/drawing/2014/main" id="{3E0BA0B7-5ED7-E9C1-132C-1A291B9C77C9}"/>
              </a:ext>
            </a:extLst>
          </p:cNvPr>
          <p:cNvCxnSpPr>
            <a:cxnSpLocks/>
          </p:cNvCxnSpPr>
          <p:nvPr/>
        </p:nvCxnSpPr>
        <p:spPr>
          <a:xfrm>
            <a:off x="2392767" y="230758"/>
            <a:ext cx="0" cy="715121"/>
          </a:xfrm>
          <a:prstGeom prst="line">
            <a:avLst/>
          </a:prstGeom>
          <a:ln w="38100" cap="rnd">
            <a:solidFill>
              <a:srgbClr val="49C6BB"/>
            </a:solidFill>
            <a:round/>
          </a:ln>
        </p:spPr>
        <p:style>
          <a:lnRef idx="2">
            <a:schemeClr val="accent1"/>
          </a:lnRef>
          <a:fillRef idx="0">
            <a:schemeClr val="accent1"/>
          </a:fillRef>
          <a:effectRef idx="1">
            <a:schemeClr val="accent1"/>
          </a:effectRef>
          <a:fontRef idx="minor">
            <a:schemeClr val="tx1"/>
          </a:fontRef>
        </p:style>
      </p:cxnSp>
      <p:sp>
        <p:nvSpPr>
          <p:cNvPr id="27" name="TextovéPole 26">
            <a:extLst>
              <a:ext uri="{FF2B5EF4-FFF2-40B4-BE49-F238E27FC236}">
                <a16:creationId xmlns:a16="http://schemas.microsoft.com/office/drawing/2014/main" id="{2DA6FAD5-CCC6-98C1-CC60-0B537CBDA7AC}"/>
              </a:ext>
            </a:extLst>
          </p:cNvPr>
          <p:cNvSpPr txBox="1"/>
          <p:nvPr/>
        </p:nvSpPr>
        <p:spPr>
          <a:xfrm rot="21208857">
            <a:off x="2136068" y="2075945"/>
            <a:ext cx="2527062" cy="553998"/>
          </a:xfrm>
          <a:prstGeom prst="rect">
            <a:avLst/>
          </a:prstGeom>
          <a:solidFill>
            <a:srgbClr val="FFC000"/>
          </a:solidFill>
        </p:spPr>
        <p:txBody>
          <a:bodyPr wrap="square" rtlCol="0">
            <a:spAutoFit/>
          </a:bodyPr>
          <a:lstStyle>
            <a:defPPr>
              <a:defRPr lang="cs-CZ"/>
            </a:defPPr>
            <a:lvl1pPr algn="ctr">
              <a:defRPr sz="1500" b="1"/>
            </a:lvl1pPr>
          </a:lstStyle>
          <a:p>
            <a:r>
              <a:rPr lang="cs-CZ" dirty="0"/>
              <a:t>Zcela nový onkologický screening, od 1.1. 2024</a:t>
            </a:r>
          </a:p>
        </p:txBody>
      </p:sp>
    </p:spTree>
    <p:extLst>
      <p:ext uri="{BB962C8B-B14F-4D97-AF65-F5344CB8AC3E}">
        <p14:creationId xmlns:p14="http://schemas.microsoft.com/office/powerpoint/2010/main" val="1132680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a:extLst>
              <a:ext uri="{FF2B5EF4-FFF2-40B4-BE49-F238E27FC236}">
                <a16:creationId xmlns:a16="http://schemas.microsoft.com/office/drawing/2014/main" id="{06559F9A-1970-43DB-48C2-2E2A292737F0}"/>
              </a:ext>
            </a:extLst>
          </p:cNvPr>
          <p:cNvSpPr>
            <a:spLocks noGrp="1"/>
          </p:cNvSpPr>
          <p:nvPr>
            <p:ph type="title"/>
          </p:nvPr>
        </p:nvSpPr>
        <p:spPr>
          <a:xfrm>
            <a:off x="1260282" y="491772"/>
            <a:ext cx="10572000" cy="720000"/>
          </a:xfrm>
        </p:spPr>
        <p:txBody>
          <a:bodyPr>
            <a:normAutofit fontScale="90000"/>
          </a:bodyPr>
          <a:lstStyle/>
          <a:p>
            <a:r>
              <a:rPr lang="cs-CZ" dirty="0"/>
              <a:t>Nejde pouze o onkologické screeningy:</a:t>
            </a:r>
            <a:br>
              <a:rPr lang="cs-CZ" dirty="0"/>
            </a:br>
            <a:r>
              <a:rPr lang="cs-CZ" dirty="0"/>
              <a:t>nový Program časného záchytu výdutě břišní aorty</a:t>
            </a:r>
          </a:p>
        </p:txBody>
      </p:sp>
      <p:sp>
        <p:nvSpPr>
          <p:cNvPr id="2" name="TextovéPole 1">
            <a:extLst>
              <a:ext uri="{FF2B5EF4-FFF2-40B4-BE49-F238E27FC236}">
                <a16:creationId xmlns:a16="http://schemas.microsoft.com/office/drawing/2014/main" id="{C7516F55-017B-2E3E-A6CF-EED02477D425}"/>
              </a:ext>
            </a:extLst>
          </p:cNvPr>
          <p:cNvSpPr txBox="1"/>
          <p:nvPr/>
        </p:nvSpPr>
        <p:spPr>
          <a:xfrm>
            <a:off x="332563" y="1323138"/>
            <a:ext cx="10429567" cy="3728649"/>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cs-CZ" sz="2000" dirty="0">
                <a:latin typeface="Arial" panose="020B0604020202020204" pitchFamily="34" charset="0"/>
                <a:cs typeface="Arial" panose="020B0604020202020204" pitchFamily="34" charset="0"/>
              </a:rPr>
              <a:t>program je určen </a:t>
            </a:r>
            <a:r>
              <a:rPr lang="cs-CZ" sz="2000" b="1" dirty="0">
                <a:latin typeface="Arial" panose="020B0604020202020204" pitchFamily="34" charset="0"/>
                <a:cs typeface="Arial" panose="020B0604020202020204" pitchFamily="34" charset="0"/>
              </a:rPr>
              <a:t>pro muže 65–67 </a:t>
            </a:r>
            <a:r>
              <a:rPr lang="cs-CZ" sz="2000" dirty="0">
                <a:latin typeface="Arial" panose="020B0604020202020204" pitchFamily="34" charset="0"/>
                <a:cs typeface="Arial" panose="020B0604020202020204" pitchFamily="34" charset="0"/>
              </a:rPr>
              <a:t>(+364 dní)</a:t>
            </a:r>
          </a:p>
          <a:p>
            <a:pPr marL="342900" indent="-342900">
              <a:lnSpc>
                <a:spcPct val="150000"/>
              </a:lnSpc>
              <a:buFont typeface="Arial" panose="020B0604020202020204" pitchFamily="34" charset="0"/>
              <a:buChar char="•"/>
            </a:pPr>
            <a:r>
              <a:rPr lang="cs-CZ" sz="2000" b="1" dirty="0">
                <a:latin typeface="Arial" panose="020B0604020202020204" pitchFamily="34" charset="0"/>
                <a:cs typeface="Arial" panose="020B0604020202020204" pitchFamily="34" charset="0"/>
              </a:rPr>
              <a:t>rychlé a bezbolestné </a:t>
            </a:r>
            <a:r>
              <a:rPr lang="cs-CZ" sz="2000" dirty="0">
                <a:latin typeface="Arial" panose="020B0604020202020204" pitchFamily="34" charset="0"/>
                <a:cs typeface="Arial" panose="020B0604020202020204" pitchFamily="34" charset="0"/>
              </a:rPr>
              <a:t>ultrazvukové vyšetření břicha </a:t>
            </a:r>
            <a:r>
              <a:rPr lang="cs-CZ" sz="2000" b="1" dirty="0">
                <a:latin typeface="Arial" panose="020B0604020202020204" pitchFamily="34" charset="0"/>
                <a:cs typeface="Arial" panose="020B0604020202020204" pitchFamily="34" charset="0"/>
              </a:rPr>
              <a:t>1× za život</a:t>
            </a:r>
          </a:p>
          <a:p>
            <a:pPr marL="342900" indent="-342900">
              <a:lnSpc>
                <a:spcPct val="150000"/>
              </a:lnSpc>
              <a:buFont typeface="Arial" panose="020B0604020202020204" pitchFamily="34" charset="0"/>
              <a:buChar char="•"/>
            </a:pPr>
            <a:r>
              <a:rPr lang="cs-CZ" sz="2000" dirty="0">
                <a:latin typeface="Arial" panose="020B0604020202020204" pitchFamily="34" charset="0"/>
                <a:cs typeface="Arial" panose="020B0604020202020204" pitchFamily="34" charset="0"/>
              </a:rPr>
              <a:t>vyšetření je </a:t>
            </a:r>
            <a:r>
              <a:rPr lang="cs-CZ" sz="2000" b="1" dirty="0">
                <a:latin typeface="Arial" panose="020B0604020202020204" pitchFamily="34" charset="0"/>
                <a:cs typeface="Arial" panose="020B0604020202020204" pitchFamily="34" charset="0"/>
              </a:rPr>
              <a:t>plně hrazeno </a:t>
            </a:r>
            <a:r>
              <a:rPr lang="cs-CZ" sz="2000" dirty="0">
                <a:latin typeface="Arial" panose="020B0604020202020204" pitchFamily="34" charset="0"/>
                <a:cs typeface="Arial" panose="020B0604020202020204" pitchFamily="34" charset="0"/>
              </a:rPr>
              <a:t>z veřejného zdravotního pojištění</a:t>
            </a:r>
          </a:p>
          <a:p>
            <a:pPr marL="342900" indent="-342900">
              <a:lnSpc>
                <a:spcPct val="150000"/>
              </a:lnSpc>
              <a:buFont typeface="Arial" panose="020B0604020202020204" pitchFamily="34" charset="0"/>
              <a:buChar char="•"/>
            </a:pPr>
            <a:r>
              <a:rPr lang="cs-CZ" sz="2000" dirty="0">
                <a:latin typeface="Arial" panose="020B0604020202020204" pitchFamily="34" charset="0"/>
                <a:cs typeface="Arial" panose="020B0604020202020204" pitchFamily="34" charset="0"/>
              </a:rPr>
              <a:t>vyšetření lze podstoupit na akreditovaném radiologickém či </a:t>
            </a:r>
            <a:br>
              <a:rPr lang="cs-CZ" sz="2000" dirty="0">
                <a:latin typeface="Arial" panose="020B0604020202020204" pitchFamily="34" charset="0"/>
                <a:cs typeface="Arial" panose="020B0604020202020204" pitchFamily="34" charset="0"/>
              </a:rPr>
            </a:br>
            <a:r>
              <a:rPr lang="cs-CZ" sz="2000" dirty="0">
                <a:latin typeface="Arial" panose="020B0604020202020204" pitchFamily="34" charset="0"/>
                <a:cs typeface="Arial" panose="020B0604020202020204" pitchFamily="34" charset="0"/>
              </a:rPr>
              <a:t>angiologickém pracovišti</a:t>
            </a:r>
          </a:p>
          <a:p>
            <a:pPr marL="342900" indent="-342900">
              <a:lnSpc>
                <a:spcPct val="150000"/>
              </a:lnSpc>
              <a:buFont typeface="Arial" panose="020B0604020202020204" pitchFamily="34" charset="0"/>
              <a:buChar char="•"/>
            </a:pPr>
            <a:r>
              <a:rPr lang="cs-CZ" sz="2000" dirty="0">
                <a:latin typeface="Arial" panose="020B0604020202020204" pitchFamily="34" charset="0"/>
                <a:cs typeface="Arial" panose="020B0604020202020204" pitchFamily="34" charset="0"/>
              </a:rPr>
              <a:t>žádanku vystavuje praktický lékař</a:t>
            </a:r>
          </a:p>
          <a:p>
            <a:pPr marL="342900" indent="-342900">
              <a:lnSpc>
                <a:spcPct val="150000"/>
              </a:lnSpc>
              <a:buFont typeface="Arial" panose="020B0604020202020204" pitchFamily="34" charset="0"/>
              <a:buChar char="•"/>
            </a:pPr>
            <a:endParaRPr lang="cs-CZ" sz="2000" dirty="0">
              <a:latin typeface="Arial" panose="020B0604020202020204" pitchFamily="34" charset="0"/>
              <a:cs typeface="Arial" panose="020B0604020202020204" pitchFamily="34" charset="0"/>
            </a:endParaRPr>
          </a:p>
          <a:p>
            <a:pPr marL="342900" indent="-342900">
              <a:lnSpc>
                <a:spcPct val="150000"/>
              </a:lnSpc>
              <a:buFont typeface="Arial" panose="020B0604020202020204" pitchFamily="34" charset="0"/>
              <a:buChar char="•"/>
            </a:pPr>
            <a:r>
              <a:rPr lang="cs-CZ" sz="2000" dirty="0">
                <a:latin typeface="Arial" panose="020B0604020202020204" pitchFamily="34" charset="0"/>
                <a:cs typeface="Arial" panose="020B0604020202020204" pitchFamily="34" charset="0"/>
              </a:rPr>
              <a:t>více informací na </a:t>
            </a:r>
            <a:r>
              <a:rPr lang="cs-CZ" sz="2000" b="1" dirty="0">
                <a:solidFill>
                  <a:srgbClr val="2C2F79"/>
                </a:solidFill>
                <a:latin typeface="Arial" panose="020B0604020202020204" pitchFamily="34" charset="0"/>
                <a:cs typeface="Arial" panose="020B0604020202020204" pitchFamily="34" charset="0"/>
              </a:rPr>
              <a:t>zachransiaortu.cz</a:t>
            </a:r>
          </a:p>
        </p:txBody>
      </p:sp>
      <p:pic>
        <p:nvPicPr>
          <p:cNvPr id="4" name="Obrázek 3" descr="Obsah obrázku umění&#10;&#10;Obsah vygenerovaný umělou inteligencí může být nesprávný.">
            <a:extLst>
              <a:ext uri="{FF2B5EF4-FFF2-40B4-BE49-F238E27FC236}">
                <a16:creationId xmlns:a16="http://schemas.microsoft.com/office/drawing/2014/main" id="{C9CFD7B9-8EBC-193C-5E91-A84366FC70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75865" y="5900585"/>
            <a:ext cx="756417" cy="631555"/>
          </a:xfrm>
          <a:prstGeom prst="rect">
            <a:avLst/>
          </a:prstGeom>
        </p:spPr>
      </p:pic>
      <p:pic>
        <p:nvPicPr>
          <p:cNvPr id="6" name="Obrázek 5">
            <a:extLst>
              <a:ext uri="{FF2B5EF4-FFF2-40B4-BE49-F238E27FC236}">
                <a16:creationId xmlns:a16="http://schemas.microsoft.com/office/drawing/2014/main" id="{489368BB-277F-CEEB-12D5-AC7F0CCF8190}"/>
              </a:ext>
            </a:extLst>
          </p:cNvPr>
          <p:cNvPicPr>
            <a:picLocks noChangeAspect="1"/>
          </p:cNvPicPr>
          <p:nvPr/>
        </p:nvPicPr>
        <p:blipFill>
          <a:blip r:embed="rId4"/>
          <a:stretch>
            <a:fillRect/>
          </a:stretch>
        </p:blipFill>
        <p:spPr>
          <a:xfrm>
            <a:off x="5046622" y="3592777"/>
            <a:ext cx="6982712" cy="2918020"/>
          </a:xfrm>
          <a:prstGeom prst="rect">
            <a:avLst/>
          </a:prstGeom>
        </p:spPr>
      </p:pic>
    </p:spTree>
    <p:extLst>
      <p:ext uri="{BB962C8B-B14F-4D97-AF65-F5344CB8AC3E}">
        <p14:creationId xmlns:p14="http://schemas.microsoft.com/office/powerpoint/2010/main" val="3639205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a:extLst>
              <a:ext uri="{FF2B5EF4-FFF2-40B4-BE49-F238E27FC236}">
                <a16:creationId xmlns:a16="http://schemas.microsoft.com/office/drawing/2014/main" id="{06559F9A-1970-43DB-48C2-2E2A292737F0}"/>
              </a:ext>
            </a:extLst>
          </p:cNvPr>
          <p:cNvSpPr>
            <a:spLocks noGrp="1"/>
          </p:cNvSpPr>
          <p:nvPr>
            <p:ph type="title"/>
          </p:nvPr>
        </p:nvSpPr>
        <p:spPr>
          <a:xfrm>
            <a:off x="1399663" y="475199"/>
            <a:ext cx="10572000" cy="720000"/>
          </a:xfrm>
        </p:spPr>
        <p:txBody>
          <a:bodyPr>
            <a:normAutofit/>
          </a:bodyPr>
          <a:lstStyle/>
          <a:p>
            <a:r>
              <a:rPr lang="pt-BR" dirty="0"/>
              <a:t>Přehled preventivních prohlídek dle cílových skupin</a:t>
            </a:r>
          </a:p>
        </p:txBody>
      </p:sp>
      <p:pic>
        <p:nvPicPr>
          <p:cNvPr id="2" name="Grafický objekt 1">
            <a:extLst>
              <a:ext uri="{FF2B5EF4-FFF2-40B4-BE49-F238E27FC236}">
                <a16:creationId xmlns:a16="http://schemas.microsoft.com/office/drawing/2014/main" id="{74400BD0-2374-495B-165C-E4CFF3735FD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119601" y="6087889"/>
            <a:ext cx="697490" cy="400110"/>
          </a:xfrm>
          <a:prstGeom prst="rect">
            <a:avLst/>
          </a:prstGeom>
        </p:spPr>
      </p:pic>
      <p:pic>
        <p:nvPicPr>
          <p:cNvPr id="4" name="Obrázek 3" descr="Obsah obrázku text, snímek obrazovky, software, design&#10;&#10;Obsah vygenerovaný umělou inteligencí může být nesprávný.">
            <a:extLst>
              <a:ext uri="{FF2B5EF4-FFF2-40B4-BE49-F238E27FC236}">
                <a16:creationId xmlns:a16="http://schemas.microsoft.com/office/drawing/2014/main" id="{7AB33BD3-D9DB-4EFD-1ACB-0C55679518E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4536" y="1146239"/>
            <a:ext cx="9953632" cy="5524227"/>
          </a:xfrm>
          <a:prstGeom prst="rect">
            <a:avLst/>
          </a:prstGeom>
        </p:spPr>
      </p:pic>
    </p:spTree>
    <p:extLst>
      <p:ext uri="{BB962C8B-B14F-4D97-AF65-F5344CB8AC3E}">
        <p14:creationId xmlns:p14="http://schemas.microsoft.com/office/powerpoint/2010/main" val="18149848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407C1B-B014-66FE-E942-7605044C686A}"/>
            </a:ext>
          </a:extLst>
        </p:cNvPr>
        <p:cNvGrpSpPr/>
        <p:nvPr/>
      </p:nvGrpSpPr>
      <p:grpSpPr>
        <a:xfrm>
          <a:off x="0" y="0"/>
          <a:ext cx="0" cy="0"/>
          <a:chOff x="0" y="0"/>
          <a:chExt cx="0" cy="0"/>
        </a:xfrm>
      </p:grpSpPr>
      <p:sp>
        <p:nvSpPr>
          <p:cNvPr id="3" name="Nadpis 2">
            <a:extLst>
              <a:ext uri="{FF2B5EF4-FFF2-40B4-BE49-F238E27FC236}">
                <a16:creationId xmlns:a16="http://schemas.microsoft.com/office/drawing/2014/main" id="{62FE4A4B-31C2-3D3F-C183-5EDA8B5F413C}"/>
              </a:ext>
            </a:extLst>
          </p:cNvPr>
          <p:cNvSpPr>
            <a:spLocks noGrp="1"/>
          </p:cNvSpPr>
          <p:nvPr>
            <p:ph type="title"/>
          </p:nvPr>
        </p:nvSpPr>
        <p:spPr>
          <a:xfrm>
            <a:off x="1399663" y="475199"/>
            <a:ext cx="10572000" cy="720000"/>
          </a:xfrm>
        </p:spPr>
        <p:txBody>
          <a:bodyPr>
            <a:normAutofit/>
          </a:bodyPr>
          <a:lstStyle/>
          <a:p>
            <a:r>
              <a:rPr lang="pt-BR" dirty="0"/>
              <a:t>Přehled preventivních prohlídek dle cílových skupin</a:t>
            </a:r>
          </a:p>
        </p:txBody>
      </p:sp>
      <p:pic>
        <p:nvPicPr>
          <p:cNvPr id="2" name="Grafický objekt 1">
            <a:extLst>
              <a:ext uri="{FF2B5EF4-FFF2-40B4-BE49-F238E27FC236}">
                <a16:creationId xmlns:a16="http://schemas.microsoft.com/office/drawing/2014/main" id="{61E1C310-CE17-A1B3-BBCC-40B9A09D00B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119601" y="6087889"/>
            <a:ext cx="697490" cy="400110"/>
          </a:xfrm>
          <a:prstGeom prst="rect">
            <a:avLst/>
          </a:prstGeom>
        </p:spPr>
      </p:pic>
      <p:pic>
        <p:nvPicPr>
          <p:cNvPr id="4" name="Obrázek 3" descr="Obsah obrázku text, snímek obrazovky, software, design&#10;&#10;Obsah vygenerovaný umělou inteligencí může být nesprávný.">
            <a:extLst>
              <a:ext uri="{FF2B5EF4-FFF2-40B4-BE49-F238E27FC236}">
                <a16:creationId xmlns:a16="http://schemas.microsoft.com/office/drawing/2014/main" id="{04D174B5-9639-CCBF-DBC4-36B42897B6D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4536" y="1146239"/>
            <a:ext cx="9953632" cy="5524227"/>
          </a:xfrm>
          <a:prstGeom prst="rect">
            <a:avLst/>
          </a:prstGeom>
        </p:spPr>
      </p:pic>
      <p:sp>
        <p:nvSpPr>
          <p:cNvPr id="6" name="TextovéPole 5">
            <a:extLst>
              <a:ext uri="{FF2B5EF4-FFF2-40B4-BE49-F238E27FC236}">
                <a16:creationId xmlns:a16="http://schemas.microsoft.com/office/drawing/2014/main" id="{0648B3A7-9CB7-3EAE-5DA9-2058B7B0C13B}"/>
              </a:ext>
            </a:extLst>
          </p:cNvPr>
          <p:cNvSpPr txBox="1"/>
          <p:nvPr/>
        </p:nvSpPr>
        <p:spPr>
          <a:xfrm rot="20662875">
            <a:off x="2337279" y="3426954"/>
            <a:ext cx="6404414" cy="1200329"/>
          </a:xfrm>
          <a:prstGeom prst="rect">
            <a:avLst/>
          </a:prstGeom>
          <a:solidFill>
            <a:srgbClr val="FFC000"/>
          </a:solidFill>
        </p:spPr>
        <p:txBody>
          <a:bodyPr wrap="square" rtlCol="0">
            <a:spAutoFit/>
          </a:bodyPr>
          <a:lstStyle/>
          <a:p>
            <a:pPr algn="ctr"/>
            <a:r>
              <a:rPr lang="cs-CZ" sz="2400" b="1" dirty="0"/>
              <a:t>Je připravovaná revize obsahu preventivních prohlídek praktických lékařů s účinností od 1. 1. 2026</a:t>
            </a:r>
          </a:p>
        </p:txBody>
      </p:sp>
      <p:sp>
        <p:nvSpPr>
          <p:cNvPr id="5" name="Šipka: dolů 4">
            <a:extLst>
              <a:ext uri="{FF2B5EF4-FFF2-40B4-BE49-F238E27FC236}">
                <a16:creationId xmlns:a16="http://schemas.microsoft.com/office/drawing/2014/main" id="{C0FC9653-C974-BD8D-713E-5A45491968CC}"/>
              </a:ext>
            </a:extLst>
          </p:cNvPr>
          <p:cNvSpPr/>
          <p:nvPr/>
        </p:nvSpPr>
        <p:spPr>
          <a:xfrm>
            <a:off x="5142155" y="5023821"/>
            <a:ext cx="953845" cy="1464178"/>
          </a:xfrm>
          <a:prstGeom prst="down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2813264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57E02E-EF38-9DEC-714B-88E0E1855908}"/>
            </a:ext>
          </a:extLst>
        </p:cNvPr>
        <p:cNvGrpSpPr/>
        <p:nvPr/>
      </p:nvGrpSpPr>
      <p:grpSpPr>
        <a:xfrm>
          <a:off x="0" y="0"/>
          <a:ext cx="0" cy="0"/>
          <a:chOff x="0" y="0"/>
          <a:chExt cx="0" cy="0"/>
        </a:xfrm>
      </p:grpSpPr>
      <p:sp>
        <p:nvSpPr>
          <p:cNvPr id="6" name="Nadpis 5">
            <a:extLst>
              <a:ext uri="{FF2B5EF4-FFF2-40B4-BE49-F238E27FC236}">
                <a16:creationId xmlns:a16="http://schemas.microsoft.com/office/drawing/2014/main" id="{F489ED6A-452B-D7E6-101B-3B2144F148C9}"/>
              </a:ext>
            </a:extLst>
          </p:cNvPr>
          <p:cNvSpPr>
            <a:spLocks noGrp="1"/>
          </p:cNvSpPr>
          <p:nvPr>
            <p:ph type="title"/>
          </p:nvPr>
        </p:nvSpPr>
        <p:spPr>
          <a:xfrm>
            <a:off x="743579" y="242659"/>
            <a:ext cx="10991798" cy="720000"/>
          </a:xfrm>
        </p:spPr>
        <p:txBody>
          <a:bodyPr>
            <a:noAutofit/>
          </a:bodyPr>
          <a:lstStyle/>
          <a:p>
            <a:pPr algn="ctr"/>
            <a:r>
              <a:rPr lang="cs-CZ" sz="2600" b="1" dirty="0">
                <a:solidFill>
                  <a:srgbClr val="2C2F7A"/>
                </a:solidFill>
                <a:latin typeface="+mn-lt"/>
              </a:rPr>
              <a:t>Parametrický model preventivní prohlídky u PL pro dospělé dle nové vyhlášky</a:t>
            </a:r>
            <a:endParaRPr lang="cs-CZ" sz="2600" b="1" u="sng" dirty="0">
              <a:solidFill>
                <a:srgbClr val="2C2F7A"/>
              </a:solidFill>
              <a:latin typeface="+mn-lt"/>
            </a:endParaRPr>
          </a:p>
        </p:txBody>
      </p:sp>
      <p:sp>
        <p:nvSpPr>
          <p:cNvPr id="4" name="Content Placeholder 2">
            <a:extLst>
              <a:ext uri="{FF2B5EF4-FFF2-40B4-BE49-F238E27FC236}">
                <a16:creationId xmlns:a16="http://schemas.microsoft.com/office/drawing/2014/main" id="{890418CA-B242-D626-6B2D-B9864389B36E}"/>
              </a:ext>
            </a:extLst>
          </p:cNvPr>
          <p:cNvSpPr txBox="1">
            <a:spLocks/>
          </p:cNvSpPr>
          <p:nvPr/>
        </p:nvSpPr>
        <p:spPr>
          <a:xfrm>
            <a:off x="466971" y="1488202"/>
            <a:ext cx="2320803" cy="2835152"/>
          </a:xfrm>
          <a:prstGeom prst="rect">
            <a:avLst/>
          </a:prstGeom>
          <a:ln>
            <a:solidFill>
              <a:schemeClr val="accent1"/>
            </a:solidFill>
          </a:ln>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cs-CZ" sz="1400" b="1" i="0" u="none" strike="noStrike" kern="1200" cap="none" spc="0" normalizeH="0" baseline="0" noProof="0">
                <a:ln>
                  <a:noFill/>
                </a:ln>
                <a:solidFill>
                  <a:prstClr val="black"/>
                </a:solidFill>
                <a:effectLst/>
                <a:uLnTx/>
                <a:uFillTx/>
                <a:latin typeface="Arial"/>
                <a:ea typeface="+mn-ea"/>
                <a:cs typeface="Arial"/>
              </a:rPr>
              <a:t>Osobní </a:t>
            </a:r>
            <a:r>
              <a:rPr kumimoji="0" lang="cs-CZ" sz="1400" b="0" i="0" u="none" strike="noStrike" kern="1200" cap="none" spc="0" normalizeH="0" baseline="0" noProof="0">
                <a:ln>
                  <a:noFill/>
                </a:ln>
                <a:solidFill>
                  <a:prstClr val="black"/>
                </a:solidFill>
                <a:effectLst/>
                <a:uLnTx/>
                <a:uFillTx/>
                <a:latin typeface="Arial"/>
                <a:ea typeface="+mn-ea"/>
                <a:cs typeface="Arial"/>
              </a:rPr>
              <a:t> </a:t>
            </a:r>
          </a:p>
          <a:p>
            <a:pPr marL="685800" marR="0" lvl="1" indent="-228600" algn="l" defTabSz="914400" rtl="0" eaLnBrk="1" fontAlgn="auto" latinLnBrk="0" hangingPunct="1">
              <a:lnSpc>
                <a:spcPct val="90000"/>
              </a:lnSpc>
              <a:spcBef>
                <a:spcPts val="500"/>
              </a:spcBef>
              <a:spcAft>
                <a:spcPts val="0"/>
              </a:spcAft>
              <a:buClrTx/>
              <a:buSzTx/>
              <a:buFont typeface="Wingdings" panose="05000000000000000000" pitchFamily="2" charset="2"/>
              <a:buChar char="ü"/>
              <a:tabLst/>
              <a:defRPr/>
            </a:pPr>
            <a:r>
              <a:rPr kumimoji="0" lang="cs-CZ" sz="1400" b="0" i="0" u="none" strike="noStrike" kern="1200" cap="none" spc="0" normalizeH="0" baseline="0" noProof="0">
                <a:ln>
                  <a:noFill/>
                </a:ln>
                <a:solidFill>
                  <a:prstClr val="black"/>
                </a:solidFill>
                <a:effectLst/>
                <a:uLnTx/>
                <a:uFillTx/>
                <a:latin typeface="Arial"/>
                <a:ea typeface="+mn-ea"/>
                <a:cs typeface="Arial"/>
              </a:rPr>
              <a:t>Výskyt KVO,                        </a:t>
            </a:r>
          </a:p>
          <a:p>
            <a:pPr marL="685800" marR="0" lvl="1" indent="-228600" algn="l" defTabSz="914400" rtl="0" eaLnBrk="1" fontAlgn="auto" latinLnBrk="0" hangingPunct="1">
              <a:lnSpc>
                <a:spcPct val="90000"/>
              </a:lnSpc>
              <a:spcBef>
                <a:spcPts val="500"/>
              </a:spcBef>
              <a:spcAft>
                <a:spcPts val="0"/>
              </a:spcAft>
              <a:buClrTx/>
              <a:buSzTx/>
              <a:buFont typeface="Wingdings" panose="05000000000000000000" pitchFamily="2" charset="2"/>
              <a:buChar char="ü"/>
              <a:tabLst/>
              <a:defRPr/>
            </a:pPr>
            <a:r>
              <a:rPr kumimoji="0" lang="cs-CZ" sz="1400" b="0" i="0" u="none" strike="noStrike" kern="1200" cap="none" spc="0" normalizeH="0" baseline="0" noProof="0">
                <a:ln>
                  <a:noFill/>
                </a:ln>
                <a:solidFill>
                  <a:prstClr val="black"/>
                </a:solidFill>
                <a:effectLst/>
                <a:uLnTx/>
                <a:uFillTx/>
                <a:latin typeface="Arial"/>
                <a:ea typeface="+mn-ea"/>
                <a:cs typeface="Arial"/>
              </a:rPr>
              <a:t>DM, </a:t>
            </a:r>
          </a:p>
          <a:p>
            <a:pPr marL="685800" marR="0" lvl="1" indent="-228600" algn="l" defTabSz="914400" rtl="0" eaLnBrk="1" fontAlgn="auto" latinLnBrk="0" hangingPunct="1">
              <a:lnSpc>
                <a:spcPct val="90000"/>
              </a:lnSpc>
              <a:spcBef>
                <a:spcPts val="500"/>
              </a:spcBef>
              <a:spcAft>
                <a:spcPts val="0"/>
              </a:spcAft>
              <a:buClrTx/>
              <a:buSzTx/>
              <a:buFont typeface="Wingdings" panose="05000000000000000000" pitchFamily="2" charset="2"/>
              <a:buChar char="ü"/>
              <a:tabLst/>
              <a:defRPr/>
            </a:pPr>
            <a:r>
              <a:rPr kumimoji="0" lang="cs-CZ" sz="1400" b="0" i="0" u="none" strike="noStrike" kern="1200" cap="none" spc="0" normalizeH="0" baseline="0" noProof="0">
                <a:ln>
                  <a:noFill/>
                </a:ln>
                <a:solidFill>
                  <a:prstClr val="black"/>
                </a:solidFill>
                <a:effectLst/>
                <a:uLnTx/>
                <a:uFillTx/>
                <a:latin typeface="Arial"/>
                <a:ea typeface="+mn-ea"/>
                <a:cs typeface="Arial"/>
              </a:rPr>
              <a:t>abusus, rizikové faktory a profesní rizika.</a:t>
            </a:r>
            <a:endParaRPr kumimoji="0" lang="cs-CZ" sz="1400" b="0" i="0" u="none" strike="noStrike" kern="1200" cap="none" spc="0" normalizeH="0" baseline="0" noProof="0">
              <a:ln>
                <a:noFill/>
              </a:ln>
              <a:solidFill>
                <a:srgbClr val="FF0000"/>
              </a:solidFill>
              <a:effectLst/>
              <a:uLnTx/>
              <a:uFillTx/>
              <a:latin typeface="Arial"/>
              <a:ea typeface="+mn-ea"/>
              <a:cs typeface="Arial"/>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cs-CZ" sz="1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Rodinná </a:t>
            </a:r>
          </a:p>
          <a:p>
            <a:pPr marL="685800" marR="0" lvl="1" indent="-228600" algn="l" defTabSz="914400" rtl="0" eaLnBrk="1" fontAlgn="auto" latinLnBrk="0" hangingPunct="1">
              <a:lnSpc>
                <a:spcPct val="90000"/>
              </a:lnSpc>
              <a:spcBef>
                <a:spcPts val="500"/>
              </a:spcBef>
              <a:spcAft>
                <a:spcPts val="0"/>
              </a:spcAft>
              <a:buClrTx/>
              <a:buSzTx/>
              <a:buFont typeface="Wingdings" panose="05000000000000000000" pitchFamily="2" charset="2"/>
              <a:buChar char="ü"/>
              <a:tabLst/>
              <a:defRPr/>
            </a:pPr>
            <a:r>
              <a:rPr kumimoji="0" lang="cs-CZ"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Výskyt KVO, </a:t>
            </a:r>
          </a:p>
          <a:p>
            <a:pPr marL="685800" marR="0" lvl="1" indent="-228600" algn="l" defTabSz="914400" rtl="0" eaLnBrk="1" fontAlgn="auto" latinLnBrk="0" hangingPunct="1">
              <a:lnSpc>
                <a:spcPct val="90000"/>
              </a:lnSpc>
              <a:spcBef>
                <a:spcPts val="500"/>
              </a:spcBef>
              <a:spcAft>
                <a:spcPts val="0"/>
              </a:spcAft>
              <a:buClrTx/>
              <a:buSzTx/>
              <a:buFont typeface="Wingdings" panose="05000000000000000000" pitchFamily="2" charset="2"/>
              <a:buChar char="ü"/>
              <a:tabLst/>
              <a:defRPr/>
            </a:pPr>
            <a:r>
              <a:rPr kumimoji="0" lang="cs-CZ"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DM, </a:t>
            </a:r>
          </a:p>
          <a:p>
            <a:pPr marL="685800" marR="0" lvl="1" indent="-228600" algn="l" defTabSz="914400" rtl="0" eaLnBrk="1" fontAlgn="auto" latinLnBrk="0" hangingPunct="1">
              <a:lnSpc>
                <a:spcPct val="90000"/>
              </a:lnSpc>
              <a:spcBef>
                <a:spcPts val="500"/>
              </a:spcBef>
              <a:spcAft>
                <a:spcPts val="0"/>
              </a:spcAft>
              <a:buClrTx/>
              <a:buSzTx/>
              <a:buFont typeface="Wingdings" panose="05000000000000000000" pitchFamily="2" charset="2"/>
              <a:buChar char="ü"/>
              <a:tabLst/>
              <a:defRPr/>
            </a:pPr>
            <a:r>
              <a:rPr kumimoji="0" lang="cs-CZ"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onkologických onemocnění.</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 name="Content Placeholder 3">
            <a:extLst>
              <a:ext uri="{FF2B5EF4-FFF2-40B4-BE49-F238E27FC236}">
                <a16:creationId xmlns:a16="http://schemas.microsoft.com/office/drawing/2014/main" id="{743F8A2A-0C3B-2D79-1085-82DB9BE25706}"/>
              </a:ext>
            </a:extLst>
          </p:cNvPr>
          <p:cNvSpPr txBox="1">
            <a:spLocks/>
          </p:cNvSpPr>
          <p:nvPr/>
        </p:nvSpPr>
        <p:spPr>
          <a:xfrm>
            <a:off x="4491807" y="1520201"/>
            <a:ext cx="2947694" cy="2808000"/>
          </a:xfrm>
          <a:prstGeom prst="rect">
            <a:avLst/>
          </a:prstGeom>
          <a:ln>
            <a:solidFill>
              <a:schemeClr val="accent1"/>
            </a:solidFill>
          </a:ln>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cs-CZ" sz="1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Kontrola absolvováni </a:t>
            </a:r>
            <a:r>
              <a:rPr kumimoji="0" lang="cs-CZ"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gynekologické prohlídky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cs-CZ" sz="1400" b="1" i="0" u="none" strike="noStrike" kern="1200" cap="none" spc="0" normalizeH="0" baseline="0" noProof="0">
                <a:ln>
                  <a:noFill/>
                </a:ln>
                <a:solidFill>
                  <a:prstClr val="black"/>
                </a:solidFill>
                <a:effectLst/>
                <a:uLnTx/>
                <a:uFillTx/>
                <a:latin typeface="Arial"/>
                <a:ea typeface="+mn-ea"/>
                <a:cs typeface="Arial"/>
              </a:rPr>
              <a:t>Kontrola podstoupení, indikace k podstoupení či záznam o odmítnutí </a:t>
            </a:r>
            <a:r>
              <a:rPr kumimoji="0" lang="cs-CZ" sz="1400" b="0" i="0" u="none" strike="noStrike" kern="1200" cap="none" spc="0" normalizeH="0" baseline="0" noProof="0">
                <a:ln>
                  <a:noFill/>
                </a:ln>
                <a:solidFill>
                  <a:prstClr val="black"/>
                </a:solidFill>
                <a:effectLst/>
                <a:uLnTx/>
                <a:uFillTx/>
                <a:latin typeface="Arial"/>
                <a:ea typeface="+mn-ea"/>
                <a:cs typeface="Arial"/>
              </a:rPr>
              <a:t>screeningových programů/programů prevence: osteoporózy a demence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cs-CZ" sz="1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Vystavení žádanky na podstoupení screeningů u specialisty </a:t>
            </a:r>
            <a:endPar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9" name="Content Placeholder 3">
            <a:extLst>
              <a:ext uri="{FF2B5EF4-FFF2-40B4-BE49-F238E27FC236}">
                <a16:creationId xmlns:a16="http://schemas.microsoft.com/office/drawing/2014/main" id="{F1357119-CDC8-343B-A7DD-AF4BCD4849AA}"/>
              </a:ext>
            </a:extLst>
          </p:cNvPr>
          <p:cNvSpPr txBox="1">
            <a:spLocks/>
          </p:cNvSpPr>
          <p:nvPr/>
        </p:nvSpPr>
        <p:spPr>
          <a:xfrm>
            <a:off x="2853596" y="1500811"/>
            <a:ext cx="1572387" cy="2836800"/>
          </a:xfrm>
          <a:prstGeom prst="rect">
            <a:avLst/>
          </a:prstGeom>
          <a:ln>
            <a:solidFill>
              <a:schemeClr val="accent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cs-CZ"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Kontrola provedení očkování</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cs-CZ"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Doporučení</a:t>
            </a:r>
            <a:endPar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 name="Content Placeholder 3">
            <a:extLst>
              <a:ext uri="{FF2B5EF4-FFF2-40B4-BE49-F238E27FC236}">
                <a16:creationId xmlns:a16="http://schemas.microsoft.com/office/drawing/2014/main" id="{20507E34-E08E-F2C7-1577-CF930B3CCB59}"/>
              </a:ext>
            </a:extLst>
          </p:cNvPr>
          <p:cNvSpPr txBox="1">
            <a:spLocks/>
          </p:cNvSpPr>
          <p:nvPr/>
        </p:nvSpPr>
        <p:spPr>
          <a:xfrm>
            <a:off x="7505323" y="1505914"/>
            <a:ext cx="2493369" cy="2808000"/>
          </a:xfrm>
          <a:prstGeom prst="rect">
            <a:avLst/>
          </a:prstGeom>
          <a:ln>
            <a:solidFill>
              <a:schemeClr val="accent1"/>
            </a:solidFill>
          </a:ln>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5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Antropometrické</a:t>
            </a:r>
            <a:r>
              <a:rPr kumimoji="0" lang="en-US" sz="1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5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parametry</a:t>
            </a:r>
            <a:r>
              <a:rPr kumimoji="0" lang="cs-CZ" sz="1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685800" marR="0" lvl="1" indent="-228600" algn="l" defTabSz="914400" rtl="0" eaLnBrk="1" fontAlgn="auto" latinLnBrk="0" hangingPunct="1">
              <a:lnSpc>
                <a:spcPct val="90000"/>
              </a:lnSpc>
              <a:spcBef>
                <a:spcPts val="500"/>
              </a:spcBef>
              <a:spcAft>
                <a:spcPts val="0"/>
              </a:spcAft>
              <a:buClrTx/>
              <a:buSzTx/>
              <a:buFont typeface="Wingdings" panose="05000000000000000000" pitchFamily="2" charset="2"/>
              <a:buChar char="ü"/>
              <a:tabLst/>
              <a:defRPr/>
            </a:pPr>
            <a:r>
              <a:rPr kumimoji="0" lang="cs-CZ" sz="15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Výška (cm),</a:t>
            </a:r>
          </a:p>
          <a:p>
            <a:pPr marL="685800" marR="0" lvl="1" indent="-228600" algn="l" defTabSz="914400" rtl="0" eaLnBrk="1" fontAlgn="auto" latinLnBrk="0" hangingPunct="1">
              <a:lnSpc>
                <a:spcPct val="90000"/>
              </a:lnSpc>
              <a:spcBef>
                <a:spcPts val="500"/>
              </a:spcBef>
              <a:spcAft>
                <a:spcPts val="0"/>
              </a:spcAft>
              <a:buClrTx/>
              <a:buSzTx/>
              <a:buFont typeface="Wingdings" panose="05000000000000000000" pitchFamily="2" charset="2"/>
              <a:buChar char="ü"/>
              <a:tabLst/>
              <a:defRPr/>
            </a:pPr>
            <a:r>
              <a:rPr kumimoji="0" lang="cs-CZ" sz="15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váha (kg),</a:t>
            </a:r>
          </a:p>
          <a:p>
            <a:pPr marL="685800" marR="0" lvl="1" indent="-228600" algn="l" defTabSz="914400" rtl="0" eaLnBrk="1" fontAlgn="auto" latinLnBrk="0" hangingPunct="1">
              <a:lnSpc>
                <a:spcPct val="90000"/>
              </a:lnSpc>
              <a:spcBef>
                <a:spcPts val="500"/>
              </a:spcBef>
              <a:spcAft>
                <a:spcPts val="0"/>
              </a:spcAft>
              <a:buClrTx/>
              <a:buSzTx/>
              <a:buFont typeface="Wingdings" panose="05000000000000000000" pitchFamily="2" charset="2"/>
              <a:buChar char="ü"/>
              <a:tabLst/>
              <a:defRPr/>
            </a:pPr>
            <a:r>
              <a:rPr kumimoji="0" lang="cs-CZ" sz="15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tlak (</a:t>
            </a:r>
            <a:r>
              <a:rPr kumimoji="0" lang="cs-CZ" sz="1500" b="0" i="0" u="none" strike="noStrike" kern="1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mm </a:t>
            </a:r>
            <a:r>
              <a:rPr kumimoji="0" lang="cs-CZ" sz="1500" b="0" i="0" u="none" strike="noStrike" kern="1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Hg</a:t>
            </a:r>
            <a:r>
              <a:rPr kumimoji="0" lang="cs-CZ" sz="1500" b="0" i="0" u="none" strike="noStrike" kern="1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cs-CZ" sz="15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685800" marR="0" lvl="1" indent="-228600" algn="l" defTabSz="914400" rtl="0" eaLnBrk="1" fontAlgn="auto" latinLnBrk="0" hangingPunct="1">
              <a:lnSpc>
                <a:spcPct val="90000"/>
              </a:lnSpc>
              <a:spcBef>
                <a:spcPts val="500"/>
              </a:spcBef>
              <a:spcAft>
                <a:spcPts val="0"/>
              </a:spcAft>
              <a:buClrTx/>
              <a:buSzTx/>
              <a:buFont typeface="Wingdings" panose="05000000000000000000" pitchFamily="2" charset="2"/>
              <a:buChar char="ü"/>
              <a:tabLst/>
              <a:defRPr/>
            </a:pPr>
            <a:r>
              <a:rPr kumimoji="0" lang="cs-CZ" sz="15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obvod pasu (cm)</a:t>
            </a:r>
          </a:p>
          <a:p>
            <a:pPr marL="685800" marR="0" lvl="1" indent="-228600" algn="l" defTabSz="914400" rtl="0" eaLnBrk="1" fontAlgn="auto" latinLnBrk="0" hangingPunct="1">
              <a:lnSpc>
                <a:spcPct val="90000"/>
              </a:lnSpc>
              <a:spcBef>
                <a:spcPts val="500"/>
              </a:spcBef>
              <a:spcAft>
                <a:spcPts val="0"/>
              </a:spcAft>
              <a:buClrTx/>
              <a:buSzTx/>
              <a:buFont typeface="Wingdings" panose="05000000000000000000" pitchFamily="2" charset="2"/>
              <a:buChar char="ü"/>
              <a:tabLst/>
              <a:defRPr/>
            </a:pPr>
            <a:r>
              <a:rPr kumimoji="0" lang="cs-CZ" sz="15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 jiné.</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cs-CZ"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a:t>
            </a:r>
            <a:r>
              <a:rPr kumimoji="0" lang="en-US" sz="14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linická</a:t>
            </a: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4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vyšetření</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cs-CZ"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685800" marR="0" lvl="1" indent="-228600" algn="l" defTabSz="914400" rtl="0" eaLnBrk="1" fontAlgn="auto" latinLnBrk="0" hangingPunct="1">
              <a:lnSpc>
                <a:spcPct val="90000"/>
              </a:lnSpc>
              <a:spcBef>
                <a:spcPts val="500"/>
              </a:spcBef>
              <a:spcAft>
                <a:spcPts val="0"/>
              </a:spcAft>
              <a:buClrTx/>
              <a:buSzTx/>
              <a:buFont typeface="Wingdings" panose="05000000000000000000" pitchFamily="2" charset="2"/>
              <a:buChar char="ü"/>
              <a:tabLst/>
              <a:defRPr/>
            </a:pPr>
            <a:r>
              <a:rPr kumimoji="0" lang="en-US" sz="1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kůže</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cs-CZ"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685800" marR="0" lvl="1" indent="-228600" algn="l" defTabSz="914400" rtl="0" eaLnBrk="1" fontAlgn="auto" latinLnBrk="0" hangingPunct="1">
              <a:lnSpc>
                <a:spcPct val="90000"/>
              </a:lnSpc>
              <a:spcBef>
                <a:spcPts val="500"/>
              </a:spcBef>
              <a:spcAft>
                <a:spcPts val="0"/>
              </a:spcAft>
              <a:buClrTx/>
              <a:buSzTx/>
              <a:buFont typeface="Wingdings" panose="05000000000000000000" pitchFamily="2" charset="2"/>
              <a:buChar char="ü"/>
              <a:tabLst/>
              <a:defRPr/>
            </a:pPr>
            <a:r>
              <a:rPr kumimoji="0" lang="en-US" sz="1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zrak</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cs-CZ"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685800" marR="0" lvl="1" indent="-228600" algn="l" defTabSz="914400" rtl="0" eaLnBrk="1" fontAlgn="auto" latinLnBrk="0" hangingPunct="1">
              <a:lnSpc>
                <a:spcPct val="90000"/>
              </a:lnSpc>
              <a:spcBef>
                <a:spcPts val="500"/>
              </a:spcBef>
              <a:spcAft>
                <a:spcPts val="0"/>
              </a:spcAft>
              <a:buClrTx/>
              <a:buSzTx/>
              <a:buFont typeface="Wingdings" panose="05000000000000000000" pitchFamily="2" charset="2"/>
              <a:buChar char="ü"/>
              <a:tabLst/>
              <a:defRPr/>
            </a:pPr>
            <a:r>
              <a:rPr kumimoji="0" lang="cs-CZ"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některé jiné </a:t>
            </a:r>
            <a:r>
              <a:rPr kumimoji="0" lang="en-US" sz="1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orgány</a:t>
            </a:r>
            <a:r>
              <a:rPr kumimoji="0" lang="cs-CZ"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EKG</a:t>
            </a:r>
          </a:p>
        </p:txBody>
      </p:sp>
      <p:sp>
        <p:nvSpPr>
          <p:cNvPr id="11" name="Content Placeholder 3">
            <a:extLst>
              <a:ext uri="{FF2B5EF4-FFF2-40B4-BE49-F238E27FC236}">
                <a16:creationId xmlns:a16="http://schemas.microsoft.com/office/drawing/2014/main" id="{CF863EC3-09E6-34BB-35DF-EBF5D4AC089E}"/>
              </a:ext>
            </a:extLst>
          </p:cNvPr>
          <p:cNvSpPr txBox="1">
            <a:spLocks/>
          </p:cNvSpPr>
          <p:nvPr/>
        </p:nvSpPr>
        <p:spPr>
          <a:xfrm>
            <a:off x="10064515" y="1504121"/>
            <a:ext cx="2035749" cy="2808000"/>
          </a:xfrm>
          <a:prstGeom prst="rect">
            <a:avLst/>
          </a:prstGeom>
          <a:ln>
            <a:solidFill>
              <a:schemeClr val="accent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Krevní</a:t>
            </a: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4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obraz</a:t>
            </a: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diffenciál</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Vyšetření</a:t>
            </a: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4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moči</a:t>
            </a: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sediment</a:t>
            </a:r>
            <a:endParaRPr kumimoji="0" lang="cs-CZ"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cs-CZ"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a:t>
            </a:r>
            <a:r>
              <a:rPr kumimoji="0" lang="en-US" sz="14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lykémie</a:t>
            </a:r>
            <a:endParaRPr kumimoji="0" lang="cs-CZ"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cs-CZ"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a:t>
            </a:r>
            <a:r>
              <a:rPr kumimoji="0" lang="en-US" sz="14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ipidogram</a:t>
            </a:r>
            <a:endParaRPr kumimoji="0" lang="cs-CZ"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cs-CZ"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Funkce ledvin</a:t>
            </a:r>
          </a:p>
          <a:p>
            <a:pPr marL="228600" marR="0" lvl="0" indent="-2286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cs-CZ"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J</a:t>
            </a:r>
            <a:r>
              <a:rPr kumimoji="0" lang="en-US" sz="14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aterní</a:t>
            </a: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testy</a:t>
            </a:r>
          </a:p>
          <a:p>
            <a:pPr marL="228600" marR="0" lvl="0" indent="-228600" algn="just"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cs-CZ" sz="1400" b="1"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Arial" panose="020B0604020202020204" pitchFamily="34" charset="0"/>
              </a:rPr>
              <a:t>NT-</a:t>
            </a:r>
            <a:r>
              <a:rPr kumimoji="0" lang="cs-CZ" sz="1400" b="1" i="0" u="none" strike="noStrike" kern="1200" cap="none" spc="0" normalizeH="0" baseline="0" noProof="0" dirty="0" err="1">
                <a:ln>
                  <a:noFill/>
                </a:ln>
                <a:solidFill>
                  <a:prstClr val="black"/>
                </a:solidFill>
                <a:effectLst/>
                <a:uLnTx/>
                <a:uFillTx/>
                <a:latin typeface="Arial" panose="020B0604020202020204" pitchFamily="34" charset="0"/>
                <a:ea typeface="Arial" panose="020B0604020202020204" pitchFamily="34" charset="0"/>
                <a:cs typeface="Arial" panose="020B0604020202020204" pitchFamily="34" charset="0"/>
              </a:rPr>
              <a:t>proBNP</a:t>
            </a:r>
            <a:endParaRPr kumimoji="0" lang="en-GB" sz="1400" b="1"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Arial" panose="020B0604020202020204" pitchFamily="34" charset="0"/>
            </a:endParaRPr>
          </a:p>
          <a:p>
            <a:pPr marL="228600" marR="0" lvl="0" indent="-2286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cs-CZ" sz="1400" b="1"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Arial" panose="020B0604020202020204" pitchFamily="34" charset="0"/>
              </a:rPr>
              <a:t>L</a:t>
            </a:r>
            <a:r>
              <a:rPr kumimoji="0" lang="cs-CZ" sz="1400" b="1" i="0" u="none" strike="noStrike" kern="1200" cap="none" spc="0" normalizeH="0" baseline="0" noProof="0" dirty="0" err="1">
                <a:ln>
                  <a:noFill/>
                </a:ln>
                <a:solidFill>
                  <a:prstClr val="black"/>
                </a:solidFill>
                <a:effectLst/>
                <a:uLnTx/>
                <a:uFillTx/>
                <a:latin typeface="Arial" panose="020B0604020202020204" pitchFamily="34" charset="0"/>
                <a:ea typeface="Arial" panose="020B0604020202020204" pitchFamily="34" charset="0"/>
                <a:cs typeface="Arial" panose="020B0604020202020204" pitchFamily="34" charset="0"/>
              </a:rPr>
              <a:t>ipoprotein</a:t>
            </a:r>
            <a:r>
              <a:rPr kumimoji="0" lang="cs-CZ" sz="1400" b="1"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Arial" panose="020B0604020202020204" pitchFamily="34" charset="0"/>
              </a:rPr>
              <a:t> </a:t>
            </a:r>
            <a:r>
              <a:rPr kumimoji="0" lang="cs-CZ" sz="1400" b="1" i="0" u="none" strike="noStrike" kern="1200" cap="none" spc="0" normalizeH="0" baseline="0" noProof="0" dirty="0" err="1">
                <a:ln>
                  <a:noFill/>
                </a:ln>
                <a:solidFill>
                  <a:prstClr val="black"/>
                </a:solidFill>
                <a:effectLst/>
                <a:uLnTx/>
                <a:uFillTx/>
                <a:latin typeface="Arial" panose="020B0604020202020204" pitchFamily="34" charset="0"/>
                <a:ea typeface="Arial" panose="020B0604020202020204" pitchFamily="34" charset="0"/>
                <a:cs typeface="Arial" panose="020B0604020202020204" pitchFamily="34" charset="0"/>
              </a:rPr>
              <a:t>Lp</a:t>
            </a:r>
            <a:r>
              <a:rPr kumimoji="0" lang="cs-CZ" sz="1400" b="1"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Arial" panose="020B0604020202020204" pitchFamily="34" charset="0"/>
              </a:rPr>
              <a:t>(a)</a:t>
            </a:r>
            <a:endPar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2" name="Content Placeholder 3">
            <a:extLst>
              <a:ext uri="{FF2B5EF4-FFF2-40B4-BE49-F238E27FC236}">
                <a16:creationId xmlns:a16="http://schemas.microsoft.com/office/drawing/2014/main" id="{D47653D8-33E1-76E3-E626-C8E7846E2A67}"/>
              </a:ext>
            </a:extLst>
          </p:cNvPr>
          <p:cNvSpPr txBox="1">
            <a:spLocks/>
          </p:cNvSpPr>
          <p:nvPr/>
        </p:nvSpPr>
        <p:spPr>
          <a:xfrm>
            <a:off x="2423458" y="4997153"/>
            <a:ext cx="7785980" cy="1489513"/>
          </a:xfrm>
          <a:prstGeom prst="rect">
            <a:avLst/>
          </a:prstGeom>
          <a:ln>
            <a:solidFill>
              <a:schemeClr val="accent1"/>
            </a:solidFill>
          </a:ln>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Diagnostický</a:t>
            </a:r>
            <a:r>
              <a:rPr kumimoji="0" lang="en-US" sz="15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5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souhrn</a:t>
            </a:r>
            <a:endParaRPr kumimoji="0" lang="cs-CZ" sz="15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Odhad</a:t>
            </a:r>
            <a:r>
              <a:rPr kumimoji="0" lang="en-US" sz="15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5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rizika</a:t>
            </a:r>
            <a:r>
              <a:rPr kumimoji="0" lang="en-US" sz="15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cs-CZ" sz="15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vzniku KVO</a:t>
            </a:r>
            <a:r>
              <a:rPr kumimoji="0" lang="en-US" sz="15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(SCORE</a:t>
            </a:r>
            <a:r>
              <a:rPr kumimoji="0" lang="cs-CZ" sz="15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cs-CZ" sz="15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Kategorie </a:t>
            </a:r>
            <a:r>
              <a:rPr kumimoji="0" lang="en-US" sz="15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CKD</a:t>
            </a:r>
            <a:r>
              <a:rPr kumimoji="0" lang="cs-CZ" sz="15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(Výpočet na základě KDIGO - stádia G+A)</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cs-CZ" sz="15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Vydání žádanky na vyšetření u specialisty (v indikovaných případech)</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3" name="Pravá složená závorka 12">
            <a:extLst>
              <a:ext uri="{FF2B5EF4-FFF2-40B4-BE49-F238E27FC236}">
                <a16:creationId xmlns:a16="http://schemas.microsoft.com/office/drawing/2014/main" id="{3A82464B-4D45-5D99-CEB5-888FC592B7FF}"/>
              </a:ext>
            </a:extLst>
          </p:cNvPr>
          <p:cNvSpPr/>
          <p:nvPr/>
        </p:nvSpPr>
        <p:spPr>
          <a:xfrm rot="5400000">
            <a:off x="6367768" y="240765"/>
            <a:ext cx="261093" cy="8482805"/>
          </a:xfrm>
          <a:prstGeom prst="rightBrace">
            <a:avLst/>
          </a:prstGeom>
          <a:ln w="3175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ovéPole 13">
            <a:extLst>
              <a:ext uri="{FF2B5EF4-FFF2-40B4-BE49-F238E27FC236}">
                <a16:creationId xmlns:a16="http://schemas.microsoft.com/office/drawing/2014/main" id="{52A62AA0-502D-F37E-2820-0C6D8218A115}"/>
              </a:ext>
            </a:extLst>
          </p:cNvPr>
          <p:cNvSpPr txBox="1"/>
          <p:nvPr/>
        </p:nvSpPr>
        <p:spPr>
          <a:xfrm>
            <a:off x="122782" y="6581001"/>
            <a:ext cx="973247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Dle</a:t>
            </a:r>
            <a:r>
              <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cs-CZ"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návrhu novelizace</a:t>
            </a:r>
            <a:r>
              <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Vyhlášky</a:t>
            </a:r>
            <a:r>
              <a:rPr kumimoji="0" lang="cs-CZ"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70/2012 Sb. o preventivních prohlídkách (s platností od 1.1.2026).</a:t>
            </a:r>
          </a:p>
        </p:txBody>
      </p:sp>
      <p:sp>
        <p:nvSpPr>
          <p:cNvPr id="15" name="TextovéPole 14">
            <a:extLst>
              <a:ext uri="{FF2B5EF4-FFF2-40B4-BE49-F238E27FC236}">
                <a16:creationId xmlns:a16="http://schemas.microsoft.com/office/drawing/2014/main" id="{DD57786B-74EE-9A0C-9CCF-D6ECCC729C12}"/>
              </a:ext>
            </a:extLst>
          </p:cNvPr>
          <p:cNvSpPr txBox="1"/>
          <p:nvPr/>
        </p:nvSpPr>
        <p:spPr>
          <a:xfrm>
            <a:off x="466971" y="1081304"/>
            <a:ext cx="2320801" cy="384721"/>
          </a:xfrm>
          <a:prstGeom prst="rect">
            <a:avLst/>
          </a:prstGeom>
          <a:solidFill>
            <a:srgbClr val="002060"/>
          </a:solidFill>
          <a:ln>
            <a:solidFill>
              <a:srgbClr val="2C2F7A"/>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900" b="1" i="0" u="none" strike="noStrike" kern="1200" cap="none" spc="0" normalizeH="0" baseline="0" noProof="0" dirty="0">
                <a:ln>
                  <a:noFill/>
                </a:ln>
                <a:solidFill>
                  <a:prstClr val="white"/>
                </a:solidFill>
                <a:effectLst/>
                <a:uLnTx/>
                <a:uFillTx/>
                <a:latin typeface="Calibri" panose="020F0502020204030204"/>
                <a:ea typeface="+mn-ea"/>
                <a:cs typeface="+mn-cs"/>
              </a:rPr>
              <a:t>1. </a:t>
            </a:r>
            <a:r>
              <a:rPr kumimoji="0" lang="cs-CZ" sz="1900" b="1" i="0" u="none" strike="noStrike" kern="1200" cap="small" spc="0" normalizeH="0" baseline="0" noProof="0" dirty="0">
                <a:ln>
                  <a:noFill/>
                </a:ln>
                <a:solidFill>
                  <a:prstClr val="white"/>
                </a:solidFill>
                <a:effectLst/>
                <a:uLnTx/>
                <a:uFillTx/>
                <a:latin typeface="Calibri" panose="020F0502020204030204"/>
                <a:ea typeface="+mn-ea"/>
                <a:cs typeface="+mn-cs"/>
              </a:rPr>
              <a:t>Anamnéza </a:t>
            </a:r>
            <a:r>
              <a:rPr kumimoji="0" lang="cs-CZ" sz="1900" b="1" i="0" u="none" strike="noStrike" kern="1200" cap="none" spc="0" normalizeH="0" baseline="0" noProof="0" dirty="0">
                <a:ln>
                  <a:noFill/>
                </a:ln>
                <a:solidFill>
                  <a:prstClr val="white"/>
                </a:solidFill>
                <a:effectLst/>
                <a:uLnTx/>
                <a:uFillTx/>
                <a:latin typeface="Calibri" panose="020F0502020204030204"/>
                <a:ea typeface="+mn-ea"/>
                <a:cs typeface="+mn-cs"/>
              </a:rPr>
              <a:t>         </a:t>
            </a:r>
          </a:p>
        </p:txBody>
      </p:sp>
      <p:sp>
        <p:nvSpPr>
          <p:cNvPr id="16" name="TextovéPole 15">
            <a:extLst>
              <a:ext uri="{FF2B5EF4-FFF2-40B4-BE49-F238E27FC236}">
                <a16:creationId xmlns:a16="http://schemas.microsoft.com/office/drawing/2014/main" id="{013AF58B-3DBF-9924-AB7B-078CDD8D5347}"/>
              </a:ext>
            </a:extLst>
          </p:cNvPr>
          <p:cNvSpPr txBox="1"/>
          <p:nvPr/>
        </p:nvSpPr>
        <p:spPr>
          <a:xfrm>
            <a:off x="2853595" y="1095324"/>
            <a:ext cx="1572387" cy="384721"/>
          </a:xfrm>
          <a:prstGeom prst="rect">
            <a:avLst/>
          </a:prstGeom>
          <a:solidFill>
            <a:srgbClr val="002060"/>
          </a:solidFill>
          <a:ln>
            <a:solidFill>
              <a:srgbClr val="00206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900" b="1" i="0" u="none" strike="noStrike" kern="1200" cap="none" spc="0" normalizeH="0" baseline="0" noProof="0" dirty="0">
                <a:ln>
                  <a:noFill/>
                </a:ln>
                <a:solidFill>
                  <a:prstClr val="white"/>
                </a:solidFill>
                <a:effectLst/>
                <a:uLnTx/>
                <a:uFillTx/>
                <a:latin typeface="Calibri" panose="020F0502020204030204"/>
                <a:ea typeface="+mn-ea"/>
                <a:cs typeface="+mn-cs"/>
              </a:rPr>
              <a:t>2. </a:t>
            </a:r>
            <a:r>
              <a:rPr kumimoji="0" lang="cs-CZ" sz="1900" b="1" i="0" u="none" strike="noStrike" kern="1200" cap="small" spc="0" normalizeH="0" baseline="0" noProof="0" dirty="0">
                <a:ln>
                  <a:noFill/>
                </a:ln>
                <a:solidFill>
                  <a:prstClr val="white"/>
                </a:solidFill>
                <a:effectLst/>
                <a:uLnTx/>
                <a:uFillTx/>
                <a:latin typeface="Calibri" panose="020F0502020204030204"/>
                <a:ea typeface="+mn-ea"/>
                <a:cs typeface="+mn-cs"/>
              </a:rPr>
              <a:t>Očkování</a:t>
            </a:r>
          </a:p>
        </p:txBody>
      </p:sp>
      <p:sp>
        <p:nvSpPr>
          <p:cNvPr id="17" name="TextovéPole 16">
            <a:extLst>
              <a:ext uri="{FF2B5EF4-FFF2-40B4-BE49-F238E27FC236}">
                <a16:creationId xmlns:a16="http://schemas.microsoft.com/office/drawing/2014/main" id="{10B9F26D-9A2F-80E4-A6E7-408DC500EC91}"/>
              </a:ext>
            </a:extLst>
          </p:cNvPr>
          <p:cNvSpPr txBox="1"/>
          <p:nvPr/>
        </p:nvSpPr>
        <p:spPr>
          <a:xfrm>
            <a:off x="7505304" y="1097084"/>
            <a:ext cx="2493369" cy="384721"/>
          </a:xfrm>
          <a:prstGeom prst="rect">
            <a:avLst/>
          </a:prstGeom>
          <a:solidFill>
            <a:srgbClr val="002060"/>
          </a:solidFill>
          <a:ln>
            <a:solidFill>
              <a:srgbClr val="00206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9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 </a:t>
            </a:r>
            <a:r>
              <a:rPr kumimoji="0" lang="cs-CZ" sz="1900" b="1" i="0" u="none" strike="noStrike" kern="1200" cap="small"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Fyzikální </a:t>
            </a:r>
          </a:p>
        </p:txBody>
      </p:sp>
      <p:sp>
        <p:nvSpPr>
          <p:cNvPr id="18" name="TextovéPole 17">
            <a:extLst>
              <a:ext uri="{FF2B5EF4-FFF2-40B4-BE49-F238E27FC236}">
                <a16:creationId xmlns:a16="http://schemas.microsoft.com/office/drawing/2014/main" id="{71932743-4F63-027C-2169-4772F8848ABF}"/>
              </a:ext>
            </a:extLst>
          </p:cNvPr>
          <p:cNvSpPr txBox="1"/>
          <p:nvPr/>
        </p:nvSpPr>
        <p:spPr>
          <a:xfrm>
            <a:off x="4491797" y="1098335"/>
            <a:ext cx="2947694" cy="384721"/>
          </a:xfrm>
          <a:prstGeom prst="rect">
            <a:avLst/>
          </a:prstGeom>
          <a:solidFill>
            <a:srgbClr val="002060"/>
          </a:solidFill>
          <a:ln>
            <a:solidFill>
              <a:srgbClr val="00206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9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 </a:t>
            </a:r>
            <a:r>
              <a:rPr kumimoji="0" lang="cs-CZ" sz="1900" b="1" i="0" u="none" strike="noStrike" kern="1200" cap="small"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Screeningy</a:t>
            </a:r>
          </a:p>
        </p:txBody>
      </p:sp>
      <p:sp>
        <p:nvSpPr>
          <p:cNvPr id="19" name="TextovéPole 18">
            <a:extLst>
              <a:ext uri="{FF2B5EF4-FFF2-40B4-BE49-F238E27FC236}">
                <a16:creationId xmlns:a16="http://schemas.microsoft.com/office/drawing/2014/main" id="{AF883F31-8AE1-9D57-A724-72D69A15B418}"/>
              </a:ext>
            </a:extLst>
          </p:cNvPr>
          <p:cNvSpPr txBox="1"/>
          <p:nvPr/>
        </p:nvSpPr>
        <p:spPr>
          <a:xfrm>
            <a:off x="10064487" y="1097084"/>
            <a:ext cx="2035777" cy="384721"/>
          </a:xfrm>
          <a:prstGeom prst="rect">
            <a:avLst/>
          </a:prstGeom>
          <a:solidFill>
            <a:srgbClr val="002060"/>
          </a:solidFill>
          <a:ln>
            <a:solidFill>
              <a:srgbClr val="00206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9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5. </a:t>
            </a:r>
            <a:r>
              <a:rPr kumimoji="0" lang="cs-CZ" sz="1900" b="1" i="0" u="none" strike="noStrike" kern="1200" cap="small"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Laboratorní</a:t>
            </a:r>
          </a:p>
        </p:txBody>
      </p:sp>
      <p:sp>
        <p:nvSpPr>
          <p:cNvPr id="20" name="TextovéPole 19">
            <a:extLst>
              <a:ext uri="{FF2B5EF4-FFF2-40B4-BE49-F238E27FC236}">
                <a16:creationId xmlns:a16="http://schemas.microsoft.com/office/drawing/2014/main" id="{9797979F-2ED7-5E56-95C0-F98DA96CA578}"/>
              </a:ext>
            </a:extLst>
          </p:cNvPr>
          <p:cNvSpPr txBox="1"/>
          <p:nvPr/>
        </p:nvSpPr>
        <p:spPr>
          <a:xfrm>
            <a:off x="2423458" y="4632111"/>
            <a:ext cx="7785979" cy="369332"/>
          </a:xfrm>
          <a:prstGeom prst="rect">
            <a:avLst/>
          </a:prstGeom>
          <a:solidFill>
            <a:srgbClr val="002060"/>
          </a:solidFill>
          <a:ln>
            <a:solidFill>
              <a:srgbClr val="00206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6. </a:t>
            </a:r>
            <a:r>
              <a:rPr kumimoji="0" lang="cs-CZ" sz="1800" b="1" i="0" u="none" strike="noStrike" kern="1200" cap="small"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Výsledek preventivní prohlídky</a:t>
            </a:r>
          </a:p>
        </p:txBody>
      </p:sp>
      <p:sp>
        <p:nvSpPr>
          <p:cNvPr id="2" name="Šipka: dolů 1">
            <a:extLst>
              <a:ext uri="{FF2B5EF4-FFF2-40B4-BE49-F238E27FC236}">
                <a16:creationId xmlns:a16="http://schemas.microsoft.com/office/drawing/2014/main" id="{AE7DEAAC-257D-E6D5-09EF-1E809C7D57D8}"/>
              </a:ext>
            </a:extLst>
          </p:cNvPr>
          <p:cNvSpPr/>
          <p:nvPr/>
        </p:nvSpPr>
        <p:spPr>
          <a:xfrm>
            <a:off x="10929769" y="4216998"/>
            <a:ext cx="953845" cy="2269667"/>
          </a:xfrm>
          <a:prstGeom prst="down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26542823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52B986-A200-24F8-0EB1-378E298DC1A7}"/>
            </a:ext>
          </a:extLst>
        </p:cNvPr>
        <p:cNvGrpSpPr/>
        <p:nvPr/>
      </p:nvGrpSpPr>
      <p:grpSpPr>
        <a:xfrm>
          <a:off x="0" y="0"/>
          <a:ext cx="0" cy="0"/>
          <a:chOff x="0" y="0"/>
          <a:chExt cx="0" cy="0"/>
        </a:xfrm>
      </p:grpSpPr>
      <p:sp>
        <p:nvSpPr>
          <p:cNvPr id="6" name="Nadpis 5">
            <a:extLst>
              <a:ext uri="{FF2B5EF4-FFF2-40B4-BE49-F238E27FC236}">
                <a16:creationId xmlns:a16="http://schemas.microsoft.com/office/drawing/2014/main" id="{FD6235A9-4C18-2DB0-B613-E51F2ACB2A5D}"/>
              </a:ext>
            </a:extLst>
          </p:cNvPr>
          <p:cNvSpPr>
            <a:spLocks noGrp="1"/>
          </p:cNvSpPr>
          <p:nvPr>
            <p:ph type="title"/>
          </p:nvPr>
        </p:nvSpPr>
        <p:spPr>
          <a:xfrm>
            <a:off x="793821" y="173823"/>
            <a:ext cx="10991798" cy="720000"/>
          </a:xfrm>
        </p:spPr>
        <p:txBody>
          <a:bodyPr>
            <a:normAutofit/>
          </a:bodyPr>
          <a:lstStyle/>
          <a:p>
            <a:pPr algn="ctr"/>
            <a:r>
              <a:rPr lang="cs-CZ" sz="2600" b="1" dirty="0">
                <a:solidFill>
                  <a:srgbClr val="2C2F7A"/>
                </a:solidFill>
                <a:latin typeface="+mn-lt"/>
              </a:rPr>
              <a:t>BĚŽÍCÍ CENTRALIZACE VÝSLEDKŮ LABORATORNÍCH VYŠETŘENÍ </a:t>
            </a:r>
            <a:endParaRPr lang="cs-CZ" sz="2600" b="1" u="sng" dirty="0">
              <a:solidFill>
                <a:srgbClr val="2C2F7A"/>
              </a:solidFill>
              <a:latin typeface="+mn-lt"/>
            </a:endParaRPr>
          </a:p>
        </p:txBody>
      </p:sp>
      <p:sp>
        <p:nvSpPr>
          <p:cNvPr id="4" name="TextovéPole 3">
            <a:extLst>
              <a:ext uri="{FF2B5EF4-FFF2-40B4-BE49-F238E27FC236}">
                <a16:creationId xmlns:a16="http://schemas.microsoft.com/office/drawing/2014/main" id="{8C41B157-D795-EE40-A6BF-0BB7AA71840D}"/>
              </a:ext>
            </a:extLst>
          </p:cNvPr>
          <p:cNvSpPr txBox="1"/>
          <p:nvPr/>
        </p:nvSpPr>
        <p:spPr>
          <a:xfrm>
            <a:off x="324202" y="974922"/>
            <a:ext cx="6486501" cy="5709255"/>
          </a:xfrm>
          <a:prstGeom prst="rect">
            <a:avLst/>
          </a:prstGeom>
          <a:noFill/>
        </p:spPr>
        <p:txBody>
          <a:bodyPr wrap="square" rtlCol="0">
            <a:spAutoFit/>
          </a:bodyPr>
          <a:lstStyle/>
          <a:p>
            <a:pPr marL="342900" marR="0" lvl="0" indent="-342900" algn="just" defTabSz="914400" rtl="0" eaLnBrk="1" fontAlgn="auto" latinLnBrk="0" hangingPunct="1">
              <a:lnSpc>
                <a:spcPct val="100000"/>
              </a:lnSpc>
              <a:spcBef>
                <a:spcPts val="600"/>
              </a:spcBef>
              <a:spcAft>
                <a:spcPts val="0"/>
              </a:spcAft>
              <a:buClrTx/>
              <a:buSzTx/>
              <a:buFont typeface="Symbol" panose="05050102010706020507" pitchFamily="18" charset="2"/>
              <a:buChar char=""/>
              <a:tabLst/>
              <a:defRPr/>
            </a:pPr>
            <a:r>
              <a:rPr kumimoji="0" lang="cs-CZ" sz="1800" b="1" i="0" u="none" strike="noStrike" kern="1200" cap="none" spc="0" normalizeH="0" baseline="0" noProof="0" dirty="0">
                <a:ln>
                  <a:noFill/>
                </a:ln>
                <a:solidFill>
                  <a:prstClr val="black"/>
                </a:solidFill>
                <a:effectLst/>
                <a:uLnTx/>
                <a:uFillTx/>
                <a:latin typeface="Cambria" panose="02040503050406030204" pitchFamily="18" charset="0"/>
                <a:ea typeface="Arial" panose="020B0604020202020204" pitchFamily="34" charset="0"/>
                <a:cs typeface="Times New Roman" panose="02020603050405020304" pitchFamily="18" charset="0"/>
              </a:rPr>
              <a:t>glykovaný hemoglobin (HbA1c)</a:t>
            </a:r>
            <a:endParaRPr kumimoji="0" lang="en-GB" sz="1800" b="1" i="0" u="none" strike="noStrike" kern="1200" cap="none" spc="0" normalizeH="0" baseline="0" noProof="0" dirty="0">
              <a:ln>
                <a:noFill/>
              </a:ln>
              <a:solidFill>
                <a:prstClr val="black"/>
              </a:solidFill>
              <a:effectLst/>
              <a:uLnTx/>
              <a:uFillTx/>
              <a:latin typeface="Cambria" panose="02040503050406030204" pitchFamily="18" charset="0"/>
              <a:ea typeface="Arial" panose="020B0604020202020204" pitchFamily="34" charset="0"/>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cs-CZ" sz="1800" b="1" i="0" u="none" strike="noStrike" kern="1200" cap="none" spc="0" normalizeH="0" baseline="0" noProof="0" dirty="0">
                <a:ln>
                  <a:noFill/>
                </a:ln>
                <a:solidFill>
                  <a:prstClr val="black"/>
                </a:solidFill>
                <a:effectLst/>
                <a:uLnTx/>
                <a:uFillTx/>
                <a:latin typeface="Cambria" panose="02040503050406030204" pitchFamily="18" charset="0"/>
                <a:ea typeface="Arial" panose="020B0604020202020204" pitchFamily="34" charset="0"/>
                <a:cs typeface="Times New Roman" panose="02020603050405020304" pitchFamily="18" charset="0"/>
              </a:rPr>
              <a:t>glukóza v plazmě (na lačno)</a:t>
            </a:r>
            <a:endParaRPr kumimoji="0" lang="en-GB" sz="1800" b="1" i="0" u="none" strike="noStrike" kern="1200" cap="none" spc="0" normalizeH="0" baseline="0" noProof="0" dirty="0">
              <a:ln>
                <a:noFill/>
              </a:ln>
              <a:solidFill>
                <a:prstClr val="black"/>
              </a:solidFill>
              <a:effectLst/>
              <a:uLnTx/>
              <a:uFillTx/>
              <a:latin typeface="Cambria" panose="02040503050406030204" pitchFamily="18" charset="0"/>
              <a:ea typeface="Arial" panose="020B0604020202020204" pitchFamily="34" charset="0"/>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cs-CZ" sz="1800" b="1" i="0" u="none" strike="noStrike" kern="1200" cap="none" spc="0" normalizeH="0" baseline="0" noProof="0" dirty="0">
                <a:ln>
                  <a:noFill/>
                </a:ln>
                <a:solidFill>
                  <a:prstClr val="black"/>
                </a:solidFill>
                <a:effectLst/>
                <a:uLnTx/>
                <a:uFillTx/>
                <a:latin typeface="Cambria" panose="02040503050406030204" pitchFamily="18" charset="0"/>
                <a:ea typeface="Arial" panose="020B0604020202020204" pitchFamily="34" charset="0"/>
                <a:cs typeface="Times New Roman" panose="02020603050405020304" pitchFamily="18" charset="0"/>
              </a:rPr>
              <a:t>cholesterol celkový (vyšetření)</a:t>
            </a:r>
            <a:endParaRPr kumimoji="0" lang="en-GB" sz="1800" b="1" i="0" u="none" strike="noStrike" kern="1200" cap="none" spc="0" normalizeH="0" baseline="0" noProof="0" dirty="0">
              <a:ln>
                <a:noFill/>
              </a:ln>
              <a:solidFill>
                <a:prstClr val="black"/>
              </a:solidFill>
              <a:effectLst/>
              <a:uLnTx/>
              <a:uFillTx/>
              <a:latin typeface="Cambria" panose="02040503050406030204" pitchFamily="18" charset="0"/>
              <a:ea typeface="Arial" panose="020B0604020202020204" pitchFamily="34" charset="0"/>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cs-CZ" sz="1800" b="1" i="0" u="none" strike="noStrike" kern="1200" cap="none" spc="0" normalizeH="0" baseline="0" noProof="0" dirty="0">
                <a:ln>
                  <a:noFill/>
                </a:ln>
                <a:solidFill>
                  <a:prstClr val="black"/>
                </a:solidFill>
                <a:effectLst/>
                <a:uLnTx/>
                <a:uFillTx/>
                <a:latin typeface="Cambria" panose="02040503050406030204" pitchFamily="18" charset="0"/>
                <a:ea typeface="Arial" panose="020B0604020202020204" pitchFamily="34" charset="0"/>
                <a:cs typeface="Times New Roman" panose="02020603050405020304" pitchFamily="18" charset="0"/>
              </a:rPr>
              <a:t>cholesterol HDL (vyšetření)</a:t>
            </a:r>
            <a:endParaRPr kumimoji="0" lang="en-GB" sz="1800" b="1" i="0" u="none" strike="noStrike" kern="1200" cap="none" spc="0" normalizeH="0" baseline="0" noProof="0" dirty="0">
              <a:ln>
                <a:noFill/>
              </a:ln>
              <a:solidFill>
                <a:prstClr val="black"/>
              </a:solidFill>
              <a:effectLst/>
              <a:uLnTx/>
              <a:uFillTx/>
              <a:latin typeface="Cambria" panose="02040503050406030204" pitchFamily="18" charset="0"/>
              <a:ea typeface="Arial" panose="020B0604020202020204" pitchFamily="34" charset="0"/>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cs-CZ" sz="1800" b="1" i="0" u="none" strike="noStrike" kern="1200" cap="none" spc="0" normalizeH="0" baseline="0" noProof="0" dirty="0">
                <a:ln>
                  <a:noFill/>
                </a:ln>
                <a:solidFill>
                  <a:prstClr val="black"/>
                </a:solidFill>
                <a:effectLst/>
                <a:uLnTx/>
                <a:uFillTx/>
                <a:latin typeface="Cambria" panose="02040503050406030204" pitchFamily="18" charset="0"/>
                <a:ea typeface="Arial" panose="020B0604020202020204" pitchFamily="34" charset="0"/>
                <a:cs typeface="Times New Roman" panose="02020603050405020304" pitchFamily="18" charset="0"/>
              </a:rPr>
              <a:t>cholesterol LDL (vyšetření i vypočet)</a:t>
            </a:r>
            <a:endParaRPr kumimoji="0" lang="en-GB" sz="1800" b="1" i="0" u="none" strike="noStrike" kern="1200" cap="none" spc="0" normalizeH="0" baseline="0" noProof="0" dirty="0">
              <a:ln>
                <a:noFill/>
              </a:ln>
              <a:solidFill>
                <a:prstClr val="black"/>
              </a:solidFill>
              <a:effectLst/>
              <a:uLnTx/>
              <a:uFillTx/>
              <a:latin typeface="Cambria" panose="02040503050406030204" pitchFamily="18" charset="0"/>
              <a:ea typeface="Arial" panose="020B0604020202020204" pitchFamily="34" charset="0"/>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cs-CZ" sz="1800" b="1" i="0" u="none" strike="noStrike" kern="1200" cap="none" spc="0" normalizeH="0" baseline="0" noProof="0" dirty="0">
                <a:ln>
                  <a:noFill/>
                </a:ln>
                <a:solidFill>
                  <a:prstClr val="black"/>
                </a:solidFill>
                <a:effectLst/>
                <a:uLnTx/>
                <a:uFillTx/>
                <a:latin typeface="Cambria" panose="02040503050406030204" pitchFamily="18" charset="0"/>
                <a:ea typeface="Arial" panose="020B0604020202020204" pitchFamily="34" charset="0"/>
                <a:cs typeface="Times New Roman" panose="02020603050405020304" pitchFamily="18" charset="0"/>
              </a:rPr>
              <a:t>triacylglyceroly</a:t>
            </a:r>
            <a:endParaRPr kumimoji="0" lang="en-GB" sz="1800" b="1" i="0" u="none" strike="noStrike" kern="1200" cap="none" spc="0" normalizeH="0" baseline="0" noProof="0" dirty="0">
              <a:ln>
                <a:noFill/>
              </a:ln>
              <a:solidFill>
                <a:prstClr val="black"/>
              </a:solidFill>
              <a:effectLst/>
              <a:uLnTx/>
              <a:uFillTx/>
              <a:latin typeface="Cambria" panose="02040503050406030204" pitchFamily="18" charset="0"/>
              <a:ea typeface="Arial" panose="020B0604020202020204" pitchFamily="34" charset="0"/>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cs-CZ" sz="1800" b="1" i="0" u="none" strike="noStrike" kern="1200" cap="none" spc="0" normalizeH="0" baseline="0" noProof="0" dirty="0">
                <a:ln>
                  <a:noFill/>
                </a:ln>
                <a:solidFill>
                  <a:prstClr val="black"/>
                </a:solidFill>
                <a:effectLst/>
                <a:uLnTx/>
                <a:uFillTx/>
                <a:latin typeface="Cambria" panose="02040503050406030204" pitchFamily="18" charset="0"/>
                <a:ea typeface="Arial" panose="020B0604020202020204" pitchFamily="34" charset="0"/>
                <a:cs typeface="Times New Roman" panose="02020603050405020304" pitchFamily="18" charset="0"/>
              </a:rPr>
              <a:t>lipoprotein </a:t>
            </a:r>
            <a:r>
              <a:rPr kumimoji="0" lang="cs-CZ" sz="1800" b="1" i="0" u="none" strike="noStrike" kern="1200" cap="none" spc="0" normalizeH="0" baseline="0" noProof="0" dirty="0" err="1">
                <a:ln>
                  <a:noFill/>
                </a:ln>
                <a:solidFill>
                  <a:prstClr val="black"/>
                </a:solidFill>
                <a:effectLst/>
                <a:uLnTx/>
                <a:uFillTx/>
                <a:latin typeface="Cambria" panose="02040503050406030204" pitchFamily="18" charset="0"/>
                <a:ea typeface="Arial" panose="020B0604020202020204" pitchFamily="34" charset="0"/>
                <a:cs typeface="Times New Roman" panose="02020603050405020304" pitchFamily="18" charset="0"/>
              </a:rPr>
              <a:t>Lp</a:t>
            </a:r>
            <a:r>
              <a:rPr kumimoji="0" lang="cs-CZ" sz="1800" b="1" i="0" u="none" strike="noStrike" kern="1200" cap="none" spc="0" normalizeH="0" baseline="0" noProof="0" dirty="0">
                <a:ln>
                  <a:noFill/>
                </a:ln>
                <a:solidFill>
                  <a:prstClr val="black"/>
                </a:solidFill>
                <a:effectLst/>
                <a:uLnTx/>
                <a:uFillTx/>
                <a:latin typeface="Cambria" panose="02040503050406030204" pitchFamily="18" charset="0"/>
                <a:ea typeface="Arial" panose="020B0604020202020204" pitchFamily="34" charset="0"/>
                <a:cs typeface="Times New Roman" panose="02020603050405020304" pitchFamily="18" charset="0"/>
              </a:rPr>
              <a:t>(a)</a:t>
            </a:r>
            <a:endParaRPr kumimoji="0" lang="en-GB" sz="1800" b="1" i="0" u="none" strike="noStrike" kern="1200" cap="none" spc="0" normalizeH="0" baseline="0" noProof="0" dirty="0">
              <a:ln>
                <a:noFill/>
              </a:ln>
              <a:solidFill>
                <a:prstClr val="black"/>
              </a:solidFill>
              <a:effectLst/>
              <a:uLnTx/>
              <a:uFillTx/>
              <a:latin typeface="Cambria" panose="02040503050406030204" pitchFamily="18" charset="0"/>
              <a:ea typeface="Arial" panose="020B0604020202020204" pitchFamily="34" charset="0"/>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cs-CZ" sz="1800" b="1" i="0" u="none" strike="noStrike" kern="1200" cap="none" spc="0" normalizeH="0" baseline="0" noProof="0" dirty="0">
                <a:ln>
                  <a:noFill/>
                </a:ln>
                <a:solidFill>
                  <a:prstClr val="black"/>
                </a:solidFill>
                <a:effectLst/>
                <a:uLnTx/>
                <a:uFillTx/>
                <a:latin typeface="Cambria" panose="02040503050406030204" pitchFamily="18" charset="0"/>
                <a:ea typeface="Arial" panose="020B0604020202020204" pitchFamily="34" charset="0"/>
                <a:cs typeface="Times New Roman" panose="02020603050405020304" pitchFamily="18" charset="0"/>
              </a:rPr>
              <a:t>NT-</a:t>
            </a:r>
            <a:r>
              <a:rPr kumimoji="0" lang="cs-CZ" sz="1800" b="1" i="0" u="none" strike="noStrike" kern="1200" cap="none" spc="0" normalizeH="0" baseline="0" noProof="0" dirty="0" err="1">
                <a:ln>
                  <a:noFill/>
                </a:ln>
                <a:solidFill>
                  <a:prstClr val="black"/>
                </a:solidFill>
                <a:effectLst/>
                <a:uLnTx/>
                <a:uFillTx/>
                <a:latin typeface="Cambria" panose="02040503050406030204" pitchFamily="18" charset="0"/>
                <a:ea typeface="Arial" panose="020B0604020202020204" pitchFamily="34" charset="0"/>
                <a:cs typeface="Times New Roman" panose="02020603050405020304" pitchFamily="18" charset="0"/>
              </a:rPr>
              <a:t>proBNP</a:t>
            </a:r>
            <a:endParaRPr kumimoji="0" lang="en-GB" sz="1800" b="1" i="0" u="none" strike="noStrike" kern="1200" cap="none" spc="0" normalizeH="0" baseline="0" noProof="0" dirty="0">
              <a:ln>
                <a:noFill/>
              </a:ln>
              <a:solidFill>
                <a:prstClr val="black"/>
              </a:solidFill>
              <a:effectLst/>
              <a:uLnTx/>
              <a:uFillTx/>
              <a:latin typeface="Cambria" panose="02040503050406030204" pitchFamily="18" charset="0"/>
              <a:ea typeface="Arial" panose="020B0604020202020204" pitchFamily="34" charset="0"/>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cs-CZ" sz="1800" b="1" i="0" u="none" strike="noStrike" kern="1200" cap="none" spc="0" normalizeH="0" baseline="0" noProof="0" dirty="0">
                <a:ln>
                  <a:noFill/>
                </a:ln>
                <a:solidFill>
                  <a:prstClr val="black"/>
                </a:solidFill>
                <a:effectLst/>
                <a:uLnTx/>
                <a:uFillTx/>
                <a:latin typeface="Cambria" panose="02040503050406030204" pitchFamily="18" charset="0"/>
                <a:ea typeface="Arial" panose="020B0604020202020204" pitchFamily="34" charset="0"/>
                <a:cs typeface="Times New Roman" panose="02020603050405020304" pitchFamily="18" charset="0"/>
              </a:rPr>
              <a:t>urea</a:t>
            </a:r>
            <a:endParaRPr kumimoji="0" lang="en-GB" sz="1800" b="1" i="0" u="none" strike="noStrike" kern="1200" cap="none" spc="0" normalizeH="0" baseline="0" noProof="0" dirty="0">
              <a:ln>
                <a:noFill/>
              </a:ln>
              <a:solidFill>
                <a:prstClr val="black"/>
              </a:solidFill>
              <a:effectLst/>
              <a:uLnTx/>
              <a:uFillTx/>
              <a:latin typeface="Cambria" panose="02040503050406030204" pitchFamily="18" charset="0"/>
              <a:ea typeface="Arial" panose="020B0604020202020204" pitchFamily="34" charset="0"/>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cs-CZ" sz="1800" b="1" i="0" u="none" strike="noStrike" kern="1200" cap="none" spc="0" normalizeH="0" baseline="0" noProof="0" dirty="0">
                <a:ln>
                  <a:noFill/>
                </a:ln>
                <a:solidFill>
                  <a:prstClr val="black"/>
                </a:solidFill>
                <a:effectLst/>
                <a:uLnTx/>
                <a:uFillTx/>
                <a:latin typeface="Cambria" panose="02040503050406030204" pitchFamily="18" charset="0"/>
                <a:ea typeface="Arial" panose="020B0604020202020204" pitchFamily="34" charset="0"/>
                <a:cs typeface="Times New Roman" panose="02020603050405020304" pitchFamily="18" charset="0"/>
              </a:rPr>
              <a:t>TSH (Tyreotropin)</a:t>
            </a:r>
            <a:endParaRPr kumimoji="0" lang="en-GB" sz="1800" b="1" i="0" u="none" strike="noStrike" kern="1200" cap="none" spc="0" normalizeH="0" baseline="0" noProof="0" dirty="0">
              <a:ln>
                <a:noFill/>
              </a:ln>
              <a:solidFill>
                <a:prstClr val="black"/>
              </a:solidFill>
              <a:effectLst/>
              <a:uLnTx/>
              <a:uFillTx/>
              <a:latin typeface="Cambria" panose="02040503050406030204" pitchFamily="18" charset="0"/>
              <a:ea typeface="Arial" panose="020B0604020202020204" pitchFamily="34" charset="0"/>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cs-CZ" sz="1800" b="1" i="0" u="none" strike="noStrike" kern="1200" cap="none" spc="0" normalizeH="0" baseline="0" noProof="0" dirty="0">
                <a:ln>
                  <a:noFill/>
                </a:ln>
                <a:solidFill>
                  <a:prstClr val="black"/>
                </a:solidFill>
                <a:effectLst/>
                <a:uLnTx/>
                <a:uFillTx/>
                <a:latin typeface="Cambria" panose="02040503050406030204" pitchFamily="18" charset="0"/>
                <a:ea typeface="Arial" panose="020B0604020202020204" pitchFamily="34" charset="0"/>
                <a:cs typeface="Times New Roman" panose="02020603050405020304" pitchFamily="18" charset="0"/>
              </a:rPr>
              <a:t>T4 volný</a:t>
            </a:r>
            <a:endParaRPr kumimoji="0" lang="en-GB" sz="1800" b="1" i="0" u="none" strike="noStrike" kern="1200" cap="none" spc="0" normalizeH="0" baseline="0" noProof="0" dirty="0">
              <a:ln>
                <a:noFill/>
              </a:ln>
              <a:solidFill>
                <a:prstClr val="black"/>
              </a:solidFill>
              <a:effectLst/>
              <a:uLnTx/>
              <a:uFillTx/>
              <a:latin typeface="Cambria" panose="02040503050406030204" pitchFamily="18" charset="0"/>
              <a:ea typeface="Arial" panose="020B0604020202020204" pitchFamily="34" charset="0"/>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cs-CZ" sz="1800" b="1" i="0" u="none" strike="noStrike" kern="1200" cap="none" spc="0" normalizeH="0" baseline="0" noProof="0" dirty="0">
                <a:ln>
                  <a:noFill/>
                </a:ln>
                <a:solidFill>
                  <a:prstClr val="black"/>
                </a:solidFill>
                <a:effectLst/>
                <a:uLnTx/>
                <a:uFillTx/>
                <a:latin typeface="Cambria" panose="02040503050406030204" pitchFamily="18" charset="0"/>
                <a:ea typeface="Arial" panose="020B0604020202020204" pitchFamily="34" charset="0"/>
                <a:cs typeface="Times New Roman" panose="02020603050405020304" pitchFamily="18" charset="0"/>
              </a:rPr>
              <a:t>U protein celkový</a:t>
            </a:r>
            <a:endParaRPr kumimoji="0" lang="en-GB" sz="1800" b="1" i="0" u="none" strike="noStrike" kern="1200" cap="none" spc="0" normalizeH="0" baseline="0" noProof="0" dirty="0">
              <a:ln>
                <a:noFill/>
              </a:ln>
              <a:solidFill>
                <a:prstClr val="black"/>
              </a:solidFill>
              <a:effectLst/>
              <a:uLnTx/>
              <a:uFillTx/>
              <a:latin typeface="Cambria" panose="02040503050406030204" pitchFamily="18" charset="0"/>
              <a:ea typeface="Arial" panose="020B0604020202020204" pitchFamily="34" charset="0"/>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cs-CZ" sz="1800" b="1" i="0" u="none" strike="noStrike" kern="1200" cap="none" spc="0" normalizeH="0" baseline="0" noProof="0" dirty="0">
                <a:ln>
                  <a:noFill/>
                </a:ln>
                <a:solidFill>
                  <a:prstClr val="black"/>
                </a:solidFill>
                <a:effectLst/>
                <a:uLnTx/>
                <a:uFillTx/>
                <a:latin typeface="Cambria" panose="02040503050406030204" pitchFamily="18" charset="0"/>
                <a:ea typeface="Arial" panose="020B0604020202020204" pitchFamily="34" charset="0"/>
                <a:cs typeface="Times New Roman" panose="02020603050405020304" pitchFamily="18" charset="0"/>
              </a:rPr>
              <a:t>albumin v moči</a:t>
            </a:r>
            <a:endParaRPr kumimoji="0" lang="en-GB" sz="1800" b="1" i="0" u="none" strike="noStrike" kern="1200" cap="none" spc="0" normalizeH="0" baseline="0" noProof="0" dirty="0">
              <a:ln>
                <a:noFill/>
              </a:ln>
              <a:solidFill>
                <a:prstClr val="black"/>
              </a:solidFill>
              <a:effectLst/>
              <a:uLnTx/>
              <a:uFillTx/>
              <a:latin typeface="Cambria" panose="02040503050406030204" pitchFamily="18" charset="0"/>
              <a:ea typeface="Arial" panose="020B0604020202020204" pitchFamily="34" charset="0"/>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cs-CZ" sz="1800" b="1" i="0" u="none" strike="noStrike" kern="1200" cap="none" spc="0" normalizeH="0" baseline="0" noProof="0" dirty="0">
                <a:ln>
                  <a:noFill/>
                </a:ln>
                <a:solidFill>
                  <a:prstClr val="black"/>
                </a:solidFill>
                <a:effectLst/>
                <a:uLnTx/>
                <a:uFillTx/>
                <a:latin typeface="Cambria" panose="02040503050406030204" pitchFamily="18" charset="0"/>
                <a:ea typeface="Arial" panose="020B0604020202020204" pitchFamily="34" charset="0"/>
                <a:cs typeface="Times New Roman" panose="02020603050405020304" pitchFamily="18" charset="0"/>
              </a:rPr>
              <a:t>kreatinin v moči</a:t>
            </a:r>
            <a:endParaRPr kumimoji="0" lang="en-GB" sz="1800" b="1" i="0" u="none" strike="noStrike" kern="1200" cap="none" spc="0" normalizeH="0" baseline="0" noProof="0" dirty="0">
              <a:ln>
                <a:noFill/>
              </a:ln>
              <a:solidFill>
                <a:prstClr val="black"/>
              </a:solidFill>
              <a:effectLst/>
              <a:uLnTx/>
              <a:uFillTx/>
              <a:latin typeface="Cambria" panose="02040503050406030204" pitchFamily="18" charset="0"/>
              <a:ea typeface="Arial" panose="020B0604020202020204" pitchFamily="34" charset="0"/>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cs-CZ" sz="1800" b="1" i="0" u="none" strike="noStrike" kern="1200" cap="none" spc="0" normalizeH="0" baseline="0" noProof="0" dirty="0">
                <a:ln>
                  <a:noFill/>
                </a:ln>
                <a:solidFill>
                  <a:prstClr val="black"/>
                </a:solidFill>
                <a:effectLst/>
                <a:uLnTx/>
                <a:uFillTx/>
                <a:latin typeface="Cambria" panose="02040503050406030204" pitchFamily="18" charset="0"/>
                <a:ea typeface="Arial" panose="020B0604020202020204" pitchFamily="34" charset="0"/>
                <a:cs typeface="Times New Roman" panose="02020603050405020304" pitchFamily="18" charset="0"/>
              </a:rPr>
              <a:t>kreatinin v séru</a:t>
            </a:r>
            <a:endParaRPr kumimoji="0" lang="en-GB" sz="1800" b="1" i="0" u="none" strike="noStrike" kern="1200" cap="none" spc="0" normalizeH="0" baseline="0" noProof="0" dirty="0">
              <a:ln>
                <a:noFill/>
              </a:ln>
              <a:solidFill>
                <a:prstClr val="black"/>
              </a:solidFill>
              <a:effectLst/>
              <a:uLnTx/>
              <a:uFillTx/>
              <a:latin typeface="Cambria" panose="02040503050406030204" pitchFamily="18" charset="0"/>
              <a:ea typeface="Arial" panose="020B0604020202020204" pitchFamily="34" charset="0"/>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cs-CZ" sz="1800" b="1" i="0" u="none" strike="noStrike" kern="1200" cap="none" spc="0" normalizeH="0" baseline="0" noProof="0" dirty="0">
                <a:ln>
                  <a:noFill/>
                </a:ln>
                <a:solidFill>
                  <a:prstClr val="black"/>
                </a:solidFill>
                <a:effectLst/>
                <a:uLnTx/>
                <a:uFillTx/>
                <a:latin typeface="Cambria" panose="02040503050406030204" pitchFamily="18" charset="0"/>
                <a:ea typeface="Arial" panose="020B0604020202020204" pitchFamily="34" charset="0"/>
                <a:cs typeface="Times New Roman" panose="02020603050405020304" pitchFamily="18" charset="0"/>
              </a:rPr>
              <a:t>anti-GAD</a:t>
            </a:r>
            <a:endParaRPr kumimoji="0" lang="en-GB" sz="1800" b="1" i="0" u="none" strike="noStrike" kern="1200" cap="none" spc="0" normalizeH="0" baseline="0" noProof="0" dirty="0">
              <a:ln>
                <a:noFill/>
              </a:ln>
              <a:solidFill>
                <a:prstClr val="black"/>
              </a:solidFill>
              <a:effectLst/>
              <a:uLnTx/>
              <a:uFillTx/>
              <a:latin typeface="Cambria" panose="02040503050406030204" pitchFamily="18" charset="0"/>
              <a:ea typeface="Arial" panose="020B0604020202020204" pitchFamily="34" charset="0"/>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cs-CZ" sz="1800" b="1" i="0" u="none" strike="noStrike" kern="1200" cap="none" spc="0" normalizeH="0" baseline="0" noProof="0" dirty="0">
                <a:ln>
                  <a:noFill/>
                </a:ln>
                <a:solidFill>
                  <a:prstClr val="black"/>
                </a:solidFill>
                <a:effectLst/>
                <a:uLnTx/>
                <a:uFillTx/>
                <a:latin typeface="Cambria" panose="02040503050406030204" pitchFamily="18" charset="0"/>
                <a:ea typeface="Arial" panose="020B0604020202020204" pitchFamily="34" charset="0"/>
                <a:cs typeface="Times New Roman" panose="02020603050405020304" pitchFamily="18" charset="0"/>
              </a:rPr>
              <a:t>C-peptid</a:t>
            </a:r>
            <a:endParaRPr kumimoji="0" lang="en-GB" sz="1800" b="1" i="0" u="none" strike="noStrike" kern="1200" cap="none" spc="0" normalizeH="0" baseline="0" noProof="0" dirty="0">
              <a:ln>
                <a:noFill/>
              </a:ln>
              <a:solidFill>
                <a:prstClr val="black"/>
              </a:solidFill>
              <a:effectLst/>
              <a:uLnTx/>
              <a:uFillTx/>
              <a:latin typeface="Cambria" panose="02040503050406030204" pitchFamily="18" charset="0"/>
              <a:ea typeface="Arial" panose="020B0604020202020204" pitchFamily="34" charset="0"/>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cs-CZ" sz="1800" b="1" i="0" u="none" strike="noStrike" kern="1200" cap="none" spc="0" normalizeH="0" baseline="0" noProof="0" dirty="0">
                <a:ln>
                  <a:noFill/>
                </a:ln>
                <a:solidFill>
                  <a:prstClr val="black"/>
                </a:solidFill>
                <a:effectLst/>
                <a:uLnTx/>
                <a:uFillTx/>
                <a:latin typeface="Cambria" panose="02040503050406030204" pitchFamily="18" charset="0"/>
                <a:ea typeface="Arial" panose="020B0604020202020204" pitchFamily="34" charset="0"/>
                <a:cs typeface="Times New Roman" panose="02020603050405020304" pitchFamily="18" charset="0"/>
              </a:rPr>
              <a:t>ACR (Album/kreatinin ratio) (výpočet)</a:t>
            </a:r>
            <a:endParaRPr kumimoji="0" lang="en-GB" sz="1800" b="1" i="0" u="none" strike="noStrike" kern="1200" cap="none" spc="0" normalizeH="0" baseline="0" noProof="0" dirty="0">
              <a:ln>
                <a:noFill/>
              </a:ln>
              <a:solidFill>
                <a:prstClr val="black"/>
              </a:solidFill>
              <a:effectLst/>
              <a:uLnTx/>
              <a:uFillTx/>
              <a:latin typeface="Cambria" panose="02040503050406030204" pitchFamily="18" charset="0"/>
              <a:ea typeface="Arial" panose="020B0604020202020204" pitchFamily="34" charset="0"/>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cs-CZ" sz="1800" b="1" i="0" u="none" strike="noStrike" kern="1200" cap="none" spc="0" normalizeH="0" baseline="0" noProof="0" dirty="0">
                <a:ln>
                  <a:noFill/>
                </a:ln>
                <a:solidFill>
                  <a:prstClr val="black"/>
                </a:solidFill>
                <a:effectLst/>
                <a:uLnTx/>
                <a:uFillTx/>
                <a:latin typeface="Cambria" panose="02040503050406030204" pitchFamily="18" charset="0"/>
                <a:ea typeface="Arial" panose="020B0604020202020204" pitchFamily="34" charset="0"/>
                <a:cs typeface="Times New Roman" panose="02020603050405020304" pitchFamily="18" charset="0"/>
              </a:rPr>
              <a:t>Odhad glomerulární filtrace (</a:t>
            </a:r>
            <a:r>
              <a:rPr kumimoji="0" lang="cs-CZ" sz="1800" b="1" i="0" u="none" strike="noStrike" kern="1200" cap="none" spc="0" normalizeH="0" baseline="0" noProof="0" dirty="0" err="1">
                <a:ln>
                  <a:noFill/>
                </a:ln>
                <a:solidFill>
                  <a:prstClr val="black"/>
                </a:solidFill>
                <a:effectLst/>
                <a:uLnTx/>
                <a:uFillTx/>
                <a:latin typeface="Cambria" panose="02040503050406030204" pitchFamily="18" charset="0"/>
                <a:ea typeface="Arial" panose="020B0604020202020204" pitchFamily="34" charset="0"/>
                <a:cs typeface="Times New Roman" panose="02020603050405020304" pitchFamily="18" charset="0"/>
              </a:rPr>
              <a:t>eGFR</a:t>
            </a:r>
            <a:r>
              <a:rPr kumimoji="0" lang="cs-CZ" sz="1800" b="1" i="0" u="none" strike="noStrike" kern="1200" cap="none" spc="0" normalizeH="0" baseline="0" noProof="0" dirty="0">
                <a:ln>
                  <a:noFill/>
                </a:ln>
                <a:solidFill>
                  <a:prstClr val="black"/>
                </a:solidFill>
                <a:effectLst/>
                <a:uLnTx/>
                <a:uFillTx/>
                <a:latin typeface="Cambria" panose="02040503050406030204" pitchFamily="18" charset="0"/>
                <a:ea typeface="Arial" panose="020B0604020202020204" pitchFamily="34" charset="0"/>
                <a:cs typeface="Times New Roman" panose="02020603050405020304" pitchFamily="18" charset="0"/>
              </a:rPr>
              <a:t>) (výpočet, CKD-EPI)</a:t>
            </a:r>
          </a:p>
          <a:p>
            <a:pPr marL="342900" marR="0" lvl="0" indent="-342900" algn="just"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cs-CZ" sz="1800" b="1" i="0" u="none" strike="noStrike" kern="1200" cap="none" spc="0" normalizeH="0" baseline="0" noProof="0" dirty="0" err="1">
                <a:ln>
                  <a:noFill/>
                </a:ln>
                <a:solidFill>
                  <a:prstClr val="black"/>
                </a:solidFill>
                <a:effectLst/>
                <a:uLnTx/>
                <a:uFillTx/>
                <a:latin typeface="Cambria" panose="02040503050406030204" pitchFamily="18" charset="0"/>
                <a:ea typeface="Arial" panose="020B0604020202020204" pitchFamily="34" charset="0"/>
                <a:cs typeface="Times New Roman" panose="02020603050405020304" pitchFamily="18" charset="0"/>
              </a:rPr>
              <a:t>Clearence</a:t>
            </a:r>
            <a:r>
              <a:rPr kumimoji="0" lang="cs-CZ" sz="1800" b="1" i="0" u="none" strike="noStrike" kern="1200" cap="none" spc="0" normalizeH="0" baseline="0" noProof="0" dirty="0">
                <a:ln>
                  <a:noFill/>
                </a:ln>
                <a:solidFill>
                  <a:prstClr val="black"/>
                </a:solidFill>
                <a:effectLst/>
                <a:uLnTx/>
                <a:uFillTx/>
                <a:latin typeface="Cambria" panose="02040503050406030204" pitchFamily="18" charset="0"/>
                <a:ea typeface="Arial" panose="020B0604020202020204" pitchFamily="34" charset="0"/>
                <a:cs typeface="Times New Roman" panose="02020603050405020304" pitchFamily="18" charset="0"/>
              </a:rPr>
              <a:t> kreatininu (výpočet) </a:t>
            </a:r>
            <a:endParaRPr kumimoji="0" lang="en-GB" sz="1800" b="1" i="0" u="none" strike="noStrike" kern="1200" cap="none" spc="0" normalizeH="0" baseline="0" noProof="0" dirty="0">
              <a:ln>
                <a:noFill/>
              </a:ln>
              <a:solidFill>
                <a:prstClr val="black"/>
              </a:solidFill>
              <a:effectLst/>
              <a:uLnTx/>
              <a:uFillTx/>
              <a:latin typeface="Cambria" panose="02040503050406030204" pitchFamily="18" charset="0"/>
              <a:ea typeface="Arial" panose="020B0604020202020204" pitchFamily="34" charset="0"/>
              <a:cs typeface="Times New Roman" panose="02020603050405020304" pitchFamily="18" charset="0"/>
            </a:endParaRPr>
          </a:p>
        </p:txBody>
      </p:sp>
      <p:sp>
        <p:nvSpPr>
          <p:cNvPr id="7" name="TextovéPole 6">
            <a:extLst>
              <a:ext uri="{FF2B5EF4-FFF2-40B4-BE49-F238E27FC236}">
                <a16:creationId xmlns:a16="http://schemas.microsoft.com/office/drawing/2014/main" id="{2116D58F-751A-C1FB-820C-73B57D582C81}"/>
              </a:ext>
            </a:extLst>
          </p:cNvPr>
          <p:cNvSpPr txBox="1"/>
          <p:nvPr/>
        </p:nvSpPr>
        <p:spPr>
          <a:xfrm>
            <a:off x="5638824" y="3429000"/>
            <a:ext cx="6486501" cy="1477328"/>
          </a:xfrm>
          <a:prstGeom prst="rect">
            <a:avLst/>
          </a:prstGeom>
          <a:noFill/>
        </p:spPr>
        <p:txBody>
          <a:bodyPr wrap="square" rtlCol="0">
            <a:spAutoFit/>
          </a:bodyPr>
          <a:lstStyle/>
          <a:p>
            <a:pPr marL="342900" marR="0" lvl="0" indent="-342900" algn="just"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cs-CZ" sz="1800" b="1" i="0" u="none" strike="noStrike" kern="1200" cap="none" spc="0" normalizeH="0" baseline="0" noProof="0" dirty="0">
                <a:ln>
                  <a:noFill/>
                </a:ln>
                <a:solidFill>
                  <a:prstClr val="black"/>
                </a:solidFill>
                <a:effectLst/>
                <a:uLnTx/>
                <a:uFillTx/>
                <a:latin typeface="Cambria" panose="02040503050406030204" pitchFamily="18" charset="0"/>
                <a:ea typeface="Arial" panose="020B0604020202020204" pitchFamily="34" charset="0"/>
                <a:cs typeface="Times New Roman" panose="02020603050405020304" pitchFamily="18" charset="0"/>
              </a:rPr>
              <a:t>okultní krvácení do stolice (TOKS)</a:t>
            </a:r>
            <a:endParaRPr kumimoji="0" lang="en-GB" sz="1800" b="1" i="0" u="none" strike="noStrike" kern="1200" cap="none" spc="0" normalizeH="0" baseline="0" noProof="0" dirty="0">
              <a:ln>
                <a:noFill/>
              </a:ln>
              <a:solidFill>
                <a:prstClr val="black"/>
              </a:solidFill>
              <a:effectLst/>
              <a:uLnTx/>
              <a:uFillTx/>
              <a:latin typeface="Cambria" panose="02040503050406030204" pitchFamily="18" charset="0"/>
              <a:ea typeface="Arial" panose="020B0604020202020204" pitchFamily="34" charset="0"/>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cs-CZ" sz="1800" b="1" i="0" u="none" strike="noStrike" kern="1200" cap="none" spc="0" normalizeH="0" baseline="0" noProof="0" dirty="0" err="1">
                <a:ln>
                  <a:noFill/>
                </a:ln>
                <a:solidFill>
                  <a:prstClr val="black"/>
                </a:solidFill>
                <a:effectLst/>
                <a:uLnTx/>
                <a:uFillTx/>
                <a:latin typeface="Cambria" panose="02040503050406030204" pitchFamily="18" charset="0"/>
                <a:ea typeface="Arial" panose="020B0604020202020204" pitchFamily="34" charset="0"/>
                <a:cs typeface="Times New Roman" panose="02020603050405020304" pitchFamily="18" charset="0"/>
              </a:rPr>
              <a:t>vysokorizikové</a:t>
            </a:r>
            <a:r>
              <a:rPr kumimoji="0" lang="cs-CZ" sz="1800" b="1" i="0" u="none" strike="noStrike" kern="1200" cap="none" spc="0" normalizeH="0" baseline="0" noProof="0" dirty="0">
                <a:ln>
                  <a:noFill/>
                </a:ln>
                <a:solidFill>
                  <a:prstClr val="black"/>
                </a:solidFill>
                <a:effectLst/>
                <a:uLnTx/>
                <a:uFillTx/>
                <a:latin typeface="Cambria" panose="02040503050406030204" pitchFamily="18" charset="0"/>
                <a:ea typeface="Arial" panose="020B0604020202020204" pitchFamily="34" charset="0"/>
                <a:cs typeface="Times New Roman" panose="02020603050405020304" pitchFamily="18" charset="0"/>
              </a:rPr>
              <a:t> HPV - DNA test</a:t>
            </a:r>
            <a:endParaRPr kumimoji="0" lang="en-GB" sz="1800" b="1" i="0" u="none" strike="noStrike" kern="1200" cap="none" spc="0" normalizeH="0" baseline="0" noProof="0" dirty="0">
              <a:ln>
                <a:noFill/>
              </a:ln>
              <a:solidFill>
                <a:prstClr val="black"/>
              </a:solidFill>
              <a:effectLst/>
              <a:uLnTx/>
              <a:uFillTx/>
              <a:latin typeface="Cambria" panose="02040503050406030204" pitchFamily="18" charset="0"/>
              <a:ea typeface="Arial" panose="020B0604020202020204" pitchFamily="34" charset="0"/>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cs-CZ" sz="1800" b="1" i="0" u="none" strike="noStrike" kern="1200" cap="none" spc="0" normalizeH="0" baseline="0" noProof="0" dirty="0">
                <a:ln>
                  <a:noFill/>
                </a:ln>
                <a:solidFill>
                  <a:prstClr val="black"/>
                </a:solidFill>
                <a:effectLst/>
                <a:uLnTx/>
                <a:uFillTx/>
                <a:latin typeface="Cambria" panose="02040503050406030204" pitchFamily="18" charset="0"/>
                <a:ea typeface="Arial" panose="020B0604020202020204" pitchFamily="34" charset="0"/>
                <a:cs typeface="Times New Roman" panose="02020603050405020304" pitchFamily="18" charset="0"/>
              </a:rPr>
              <a:t>prostatický specifický antigen (PSA) celkový</a:t>
            </a:r>
          </a:p>
          <a:p>
            <a:pPr marL="342900" marR="0" lvl="0" indent="-342900" algn="just"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cs-CZ" sz="1800" b="1" i="0" u="none" strike="noStrike" kern="1200" cap="none" spc="0" normalizeH="0" baseline="0" noProof="0" dirty="0">
                <a:ln>
                  <a:noFill/>
                </a:ln>
                <a:solidFill>
                  <a:prstClr val="black"/>
                </a:solidFill>
                <a:effectLst/>
                <a:uLnTx/>
                <a:uFillTx/>
                <a:latin typeface="Cambria" panose="02040503050406030204" pitchFamily="18" charset="0"/>
                <a:ea typeface="Arial" panose="020B0604020202020204" pitchFamily="34" charset="0"/>
                <a:cs typeface="Times New Roman" panose="02020603050405020304" pitchFamily="18" charset="0"/>
              </a:rPr>
              <a:t>PSA volný</a:t>
            </a:r>
          </a:p>
          <a:p>
            <a:pPr marL="342900" marR="0" lvl="0" indent="-342900" algn="just"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cs-CZ" sz="1800" b="1" i="0" u="none" strike="noStrike" kern="1200" cap="none" spc="0" normalizeH="0" baseline="0" noProof="0" dirty="0">
                <a:ln>
                  <a:noFill/>
                </a:ln>
                <a:solidFill>
                  <a:prstClr val="black"/>
                </a:solidFill>
                <a:effectLst/>
                <a:uLnTx/>
                <a:uFillTx/>
                <a:latin typeface="Cambria" panose="02040503050406030204" pitchFamily="18" charset="0"/>
                <a:ea typeface="Arial" panose="020B0604020202020204" pitchFamily="34" charset="0"/>
                <a:cs typeface="Times New Roman" panose="02020603050405020304" pitchFamily="18" charset="0"/>
              </a:rPr>
              <a:t>p2PSA </a:t>
            </a:r>
            <a:endParaRPr kumimoji="0" lang="en-GB" sz="1800" b="1" i="0" u="none" strike="noStrike" kern="1200" cap="none" spc="0" normalizeH="0" baseline="0" noProof="0" dirty="0">
              <a:ln>
                <a:noFill/>
              </a:ln>
              <a:solidFill>
                <a:prstClr val="black"/>
              </a:solidFill>
              <a:effectLst/>
              <a:uLnTx/>
              <a:uFillTx/>
              <a:latin typeface="Cambria" panose="02040503050406030204" pitchFamily="18" charset="0"/>
              <a:ea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3233720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8ED9B-B21A-DA1B-1C4C-184BA3E0F4F5}"/>
            </a:ext>
          </a:extLst>
        </p:cNvPr>
        <p:cNvGrpSpPr/>
        <p:nvPr/>
      </p:nvGrpSpPr>
      <p:grpSpPr>
        <a:xfrm>
          <a:off x="0" y="0"/>
          <a:ext cx="0" cy="0"/>
          <a:chOff x="0" y="0"/>
          <a:chExt cx="0" cy="0"/>
        </a:xfrm>
      </p:grpSpPr>
      <p:sp>
        <p:nvSpPr>
          <p:cNvPr id="6" name="Nadpis 5">
            <a:extLst>
              <a:ext uri="{FF2B5EF4-FFF2-40B4-BE49-F238E27FC236}">
                <a16:creationId xmlns:a16="http://schemas.microsoft.com/office/drawing/2014/main" id="{A10C25E1-4733-D47A-FA31-6C295D4DC4AA}"/>
              </a:ext>
            </a:extLst>
          </p:cNvPr>
          <p:cNvSpPr>
            <a:spLocks noGrp="1"/>
          </p:cNvSpPr>
          <p:nvPr>
            <p:ph type="ctrTitle"/>
          </p:nvPr>
        </p:nvSpPr>
        <p:spPr>
          <a:xfrm>
            <a:off x="139688" y="1833361"/>
            <a:ext cx="8143700" cy="2266122"/>
          </a:xfrm>
        </p:spPr>
        <p:txBody>
          <a:bodyPr>
            <a:normAutofit/>
          </a:bodyPr>
          <a:lstStyle/>
          <a:p>
            <a:r>
              <a:rPr lang="cs-CZ" sz="3600" b="1" dirty="0"/>
              <a:t>VYBRANÉ UKÁZKY Z NOVÝCH DAT</a:t>
            </a:r>
            <a:br>
              <a:rPr lang="cs-CZ" sz="3600" b="1" dirty="0"/>
            </a:br>
            <a:br>
              <a:rPr lang="cs-CZ" sz="3600" b="1" dirty="0"/>
            </a:br>
            <a:r>
              <a:rPr lang="cs-CZ" sz="3600" b="1" dirty="0">
                <a:solidFill>
                  <a:srgbClr val="FF0000"/>
                </a:solidFill>
              </a:rPr>
              <a:t>PREVENCE A SCREENINGY POSILUJÍ</a:t>
            </a:r>
            <a:endParaRPr lang="cs-CZ" b="1" dirty="0">
              <a:solidFill>
                <a:srgbClr val="FF0000"/>
              </a:solidFill>
            </a:endParaRPr>
          </a:p>
        </p:txBody>
      </p:sp>
    </p:spTree>
    <p:extLst>
      <p:ext uri="{BB962C8B-B14F-4D97-AF65-F5344CB8AC3E}">
        <p14:creationId xmlns:p14="http://schemas.microsoft.com/office/powerpoint/2010/main" val="10280204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text 3">
            <a:extLst>
              <a:ext uri="{FF2B5EF4-FFF2-40B4-BE49-F238E27FC236}">
                <a16:creationId xmlns:a16="http://schemas.microsoft.com/office/drawing/2014/main" id="{CDE4096F-F0B9-23EA-F5FD-E82B61B9E527}"/>
              </a:ext>
            </a:extLst>
          </p:cNvPr>
          <p:cNvSpPr>
            <a:spLocks noGrp="1"/>
          </p:cNvSpPr>
          <p:nvPr/>
        </p:nvSpPr>
        <p:spPr>
          <a:xfrm>
            <a:off x="6033907" y="1144262"/>
            <a:ext cx="5812696" cy="720001"/>
          </a:xfrm>
          <a:prstGeom prst="rect">
            <a:avLst/>
          </a:prstGeom>
        </p:spPr>
        <p:txBody>
          <a:bodyPr vert="horz" lIns="91440" tIns="45720" rIns="91440" bIns="45720" rtlCol="0">
            <a:noAutofit/>
          </a:bodyPr>
          <a:lstStyle>
            <a:lvl1pPr marL="0" indent="0" algn="r" defTabSz="914400" rtl="0" eaLnBrk="1" latinLnBrk="0" hangingPunct="1">
              <a:lnSpc>
                <a:spcPct val="90000"/>
              </a:lnSpc>
              <a:spcBef>
                <a:spcPts val="1000"/>
              </a:spcBef>
              <a:buFont typeface="Arial" panose="020B0604020202020204" pitchFamily="34" charset="0"/>
              <a:buNone/>
              <a:defRPr sz="1200" b="0" i="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6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Zdroj: Národní onkologický registr, ÚZIS ČR – incidence; Český statistický úřad – mortalita</a:t>
            </a:r>
          </a:p>
        </p:txBody>
      </p:sp>
      <p:sp>
        <p:nvSpPr>
          <p:cNvPr id="4" name="Text Box 7">
            <a:extLst>
              <a:ext uri="{FF2B5EF4-FFF2-40B4-BE49-F238E27FC236}">
                <a16:creationId xmlns:a16="http://schemas.microsoft.com/office/drawing/2014/main" id="{8C0468C1-D02D-4BCF-902A-D45E52788DCE}"/>
              </a:ext>
            </a:extLst>
          </p:cNvPr>
          <p:cNvSpPr txBox="1">
            <a:spLocks noChangeArrowheads="1"/>
          </p:cNvSpPr>
          <p:nvPr/>
        </p:nvSpPr>
        <p:spPr bwMode="auto">
          <a:xfrm rot="16200000">
            <a:off x="-1493757" y="3725053"/>
            <a:ext cx="33845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altLang="cs-CZ" sz="1200" b="0"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ASR(E) 2013</a:t>
            </a:r>
          </a:p>
        </p:txBody>
      </p:sp>
      <p:sp>
        <p:nvSpPr>
          <p:cNvPr id="5" name="Zástupný text 5">
            <a:extLst>
              <a:ext uri="{FF2B5EF4-FFF2-40B4-BE49-F238E27FC236}">
                <a16:creationId xmlns:a16="http://schemas.microsoft.com/office/drawing/2014/main" id="{5055819F-45D5-3302-4815-A1FCBFF18F1B}"/>
              </a:ext>
            </a:extLst>
          </p:cNvPr>
          <p:cNvSpPr txBox="1">
            <a:spLocks/>
          </p:cNvSpPr>
          <p:nvPr/>
        </p:nvSpPr>
        <p:spPr>
          <a:xfrm>
            <a:off x="786861" y="1859729"/>
            <a:ext cx="3120414" cy="369333"/>
          </a:xfrm>
          <a:prstGeom prst="rect">
            <a:avLst/>
          </a:prstGeom>
          <a:solidFill>
            <a:srgbClr val="EC5575"/>
          </a:solidFill>
          <a:ln w="12700">
            <a:noFill/>
          </a:ln>
        </p:spPr>
        <p:txBody>
          <a:bodyPr vert="horz" lIns="91440" tIns="45720" rIns="91440" bIns="45720" rtlCol="0" anchor="ctr">
            <a:norm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cs-CZ" sz="1400" b="0" i="0" u="none" strike="noStrike" kern="1200" cap="none" spc="0" normalizeH="0" baseline="0" noProof="0" dirty="0">
                <a:ln>
                  <a:noFill/>
                </a:ln>
                <a:solidFill>
                  <a:prstClr val="white"/>
                </a:solidFill>
                <a:effectLst/>
                <a:uLnTx/>
                <a:uFillTx/>
                <a:latin typeface="Calibri" panose="020F0502020204030204"/>
                <a:ea typeface="+mn-ea"/>
                <a:cs typeface="+mn-cs"/>
              </a:rPr>
              <a:t>Organizovaný program od roku 2002</a:t>
            </a:r>
          </a:p>
        </p:txBody>
      </p:sp>
      <p:sp>
        <p:nvSpPr>
          <p:cNvPr id="6" name="TextovéPole 5">
            <a:extLst>
              <a:ext uri="{FF2B5EF4-FFF2-40B4-BE49-F238E27FC236}">
                <a16:creationId xmlns:a16="http://schemas.microsoft.com/office/drawing/2014/main" id="{AE7DBDDA-63CB-2F75-07F0-579E3AFC3AE8}"/>
              </a:ext>
            </a:extLst>
          </p:cNvPr>
          <p:cNvSpPr txBox="1"/>
          <p:nvPr/>
        </p:nvSpPr>
        <p:spPr>
          <a:xfrm>
            <a:off x="647928" y="1435886"/>
            <a:ext cx="347507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800" b="1" i="0" u="none" strike="noStrike" kern="1200" cap="none" spc="0" normalizeH="0" baseline="0" noProof="0" dirty="0">
                <a:ln>
                  <a:noFill/>
                </a:ln>
                <a:solidFill>
                  <a:prstClr val="black"/>
                </a:solidFill>
                <a:effectLst/>
                <a:uLnTx/>
                <a:uFillTx/>
                <a:latin typeface="Calibri" panose="020F0502020204030204"/>
                <a:ea typeface="+mn-ea"/>
                <a:cs typeface="+mn-cs"/>
              </a:rPr>
              <a:t>ZN prsu</a:t>
            </a:r>
          </a:p>
        </p:txBody>
      </p:sp>
      <p:sp>
        <p:nvSpPr>
          <p:cNvPr id="7" name="Zástupný text 5">
            <a:extLst>
              <a:ext uri="{FF2B5EF4-FFF2-40B4-BE49-F238E27FC236}">
                <a16:creationId xmlns:a16="http://schemas.microsoft.com/office/drawing/2014/main" id="{5424F55B-6D15-2218-6705-FCF74B66DE7F}"/>
              </a:ext>
            </a:extLst>
          </p:cNvPr>
          <p:cNvSpPr txBox="1">
            <a:spLocks/>
          </p:cNvSpPr>
          <p:nvPr/>
        </p:nvSpPr>
        <p:spPr>
          <a:xfrm>
            <a:off x="4654011" y="1859729"/>
            <a:ext cx="3120414" cy="369333"/>
          </a:xfrm>
          <a:prstGeom prst="rect">
            <a:avLst/>
          </a:prstGeom>
          <a:solidFill>
            <a:srgbClr val="00968E"/>
          </a:solidFill>
          <a:ln w="12700">
            <a:noFill/>
          </a:ln>
        </p:spPr>
        <p:txBody>
          <a:bodyPr vert="horz" lIns="91440" tIns="45720" rIns="91440" bIns="45720" rtlCol="0" anchor="ctr">
            <a:norm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cs-CZ" sz="1400" b="0" i="0" u="none" strike="noStrike" kern="1200" cap="none" spc="0" normalizeH="0" baseline="0" noProof="0" dirty="0">
                <a:ln>
                  <a:noFill/>
                </a:ln>
                <a:solidFill>
                  <a:prstClr val="white"/>
                </a:solidFill>
                <a:effectLst/>
                <a:uLnTx/>
                <a:uFillTx/>
                <a:latin typeface="Calibri" panose="020F0502020204030204"/>
                <a:ea typeface="+mn-ea"/>
                <a:cs typeface="+mn-cs"/>
              </a:rPr>
              <a:t>Organizovaný program od roku 2000</a:t>
            </a:r>
          </a:p>
        </p:txBody>
      </p:sp>
      <p:sp>
        <p:nvSpPr>
          <p:cNvPr id="9" name="Zástupný text 5">
            <a:extLst>
              <a:ext uri="{FF2B5EF4-FFF2-40B4-BE49-F238E27FC236}">
                <a16:creationId xmlns:a16="http://schemas.microsoft.com/office/drawing/2014/main" id="{2515C237-AF74-9457-F20C-290A8A1EA959}"/>
              </a:ext>
            </a:extLst>
          </p:cNvPr>
          <p:cNvSpPr txBox="1">
            <a:spLocks/>
          </p:cNvSpPr>
          <p:nvPr/>
        </p:nvSpPr>
        <p:spPr>
          <a:xfrm>
            <a:off x="8570074" y="1825319"/>
            <a:ext cx="3120414" cy="369333"/>
          </a:xfrm>
          <a:prstGeom prst="rect">
            <a:avLst/>
          </a:prstGeom>
          <a:solidFill>
            <a:srgbClr val="FFC000"/>
          </a:solidFill>
          <a:ln w="12700">
            <a:noFill/>
          </a:ln>
        </p:spPr>
        <p:txBody>
          <a:bodyPr vert="horz" lIns="91440" tIns="45720" rIns="91440" bIns="45720" rtlCol="0" anchor="ctr">
            <a:norm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cs-CZ" sz="1400" b="0" i="0" u="none" strike="noStrike" kern="1200" cap="none" spc="0" normalizeH="0" baseline="0" noProof="0" dirty="0">
                <a:ln>
                  <a:noFill/>
                </a:ln>
                <a:solidFill>
                  <a:prstClr val="black"/>
                </a:solidFill>
                <a:effectLst/>
                <a:uLnTx/>
                <a:uFillTx/>
                <a:latin typeface="Calibri" panose="020F0502020204030204"/>
                <a:ea typeface="+mn-ea"/>
                <a:cs typeface="+mn-cs"/>
              </a:rPr>
              <a:t>Organizovaný program od roku 2008</a:t>
            </a:r>
          </a:p>
        </p:txBody>
      </p:sp>
      <p:sp>
        <p:nvSpPr>
          <p:cNvPr id="10" name="TextovéPole 9">
            <a:extLst>
              <a:ext uri="{FF2B5EF4-FFF2-40B4-BE49-F238E27FC236}">
                <a16:creationId xmlns:a16="http://schemas.microsoft.com/office/drawing/2014/main" id="{D4B894A8-2147-5A8C-224E-1B9095386639}"/>
              </a:ext>
            </a:extLst>
          </p:cNvPr>
          <p:cNvSpPr txBox="1"/>
          <p:nvPr/>
        </p:nvSpPr>
        <p:spPr>
          <a:xfrm>
            <a:off x="4421717" y="1455987"/>
            <a:ext cx="347507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800" b="1" i="0" u="none" strike="noStrike" kern="1200" cap="none" spc="0" normalizeH="0" baseline="0" noProof="0" dirty="0">
                <a:ln>
                  <a:noFill/>
                </a:ln>
                <a:solidFill>
                  <a:prstClr val="black"/>
                </a:solidFill>
                <a:effectLst/>
                <a:uLnTx/>
                <a:uFillTx/>
                <a:latin typeface="Calibri" panose="020F0502020204030204"/>
                <a:ea typeface="+mn-ea"/>
                <a:cs typeface="+mn-cs"/>
              </a:rPr>
              <a:t>ZN </a:t>
            </a:r>
            <a:r>
              <a:rPr kumimoji="0" lang="cs-CZ" sz="1800" b="1" i="0" u="none" strike="noStrike" kern="1200" cap="none" spc="0" normalizeH="0" baseline="0" noProof="0" dirty="0" err="1">
                <a:ln>
                  <a:noFill/>
                </a:ln>
                <a:solidFill>
                  <a:prstClr val="black"/>
                </a:solidFill>
                <a:effectLst/>
                <a:uLnTx/>
                <a:uFillTx/>
                <a:latin typeface="Calibri" panose="020F0502020204030204"/>
                <a:ea typeface="+mn-ea"/>
                <a:cs typeface="+mn-cs"/>
              </a:rPr>
              <a:t>kolorekta</a:t>
            </a:r>
            <a:endParaRPr kumimoji="0" lang="cs-CZ"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ovéPole 11">
            <a:extLst>
              <a:ext uri="{FF2B5EF4-FFF2-40B4-BE49-F238E27FC236}">
                <a16:creationId xmlns:a16="http://schemas.microsoft.com/office/drawing/2014/main" id="{4216C1D0-8369-E13C-E28B-DB5C4609AF6F}"/>
              </a:ext>
            </a:extLst>
          </p:cNvPr>
          <p:cNvSpPr txBox="1"/>
          <p:nvPr/>
        </p:nvSpPr>
        <p:spPr>
          <a:xfrm>
            <a:off x="8459968" y="1420704"/>
            <a:ext cx="347507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800" b="1" i="0" u="none" strike="noStrike" kern="1200" cap="none" spc="0" normalizeH="0" baseline="0" noProof="0" dirty="0">
                <a:ln>
                  <a:noFill/>
                </a:ln>
                <a:solidFill>
                  <a:prstClr val="black"/>
                </a:solidFill>
                <a:effectLst/>
                <a:uLnTx/>
                <a:uFillTx/>
                <a:latin typeface="Calibri" panose="020F0502020204030204"/>
                <a:ea typeface="+mn-ea"/>
                <a:cs typeface="+mn-cs"/>
              </a:rPr>
              <a:t>ZN děložního hrdla</a:t>
            </a:r>
          </a:p>
        </p:txBody>
      </p:sp>
      <p:sp>
        <p:nvSpPr>
          <p:cNvPr id="13" name="Text Box 6">
            <a:extLst>
              <a:ext uri="{FF2B5EF4-FFF2-40B4-BE49-F238E27FC236}">
                <a16:creationId xmlns:a16="http://schemas.microsoft.com/office/drawing/2014/main" id="{81220075-37C3-B0D8-FF2F-60679E213247}"/>
              </a:ext>
            </a:extLst>
          </p:cNvPr>
          <p:cNvSpPr txBox="1">
            <a:spLocks noChangeArrowheads="1"/>
          </p:cNvSpPr>
          <p:nvPr/>
        </p:nvSpPr>
        <p:spPr bwMode="auto">
          <a:xfrm>
            <a:off x="4337178" y="6060596"/>
            <a:ext cx="1425236" cy="276999"/>
          </a:xfrm>
          <a:prstGeom prst="rect">
            <a:avLst/>
          </a:prstGeom>
          <a:solidFill>
            <a:srgbClr val="0000FF"/>
          </a:solidFill>
          <a:ln>
            <a:noFill/>
          </a:ln>
        </p:spPr>
        <p:txBody>
          <a:bodyPr wrap="square" lIns="0" tIns="0" rIns="0" bIns="0" anchor="ctr">
            <a:spAutoFit/>
          </a:bodyPr>
          <a:lstStyle>
            <a:defPPr>
              <a:defRPr lang="en-US"/>
            </a:defPPr>
            <a:lvl1pPr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5pPr>
            <a:lvl6pPr marL="2286000" algn="l" defTabSz="914400" rtl="0" eaLnBrk="1" latinLnBrk="0" hangingPunct="1">
              <a:defRPr kumimoji="1" sz="1000" b="1" kern="1200">
                <a:solidFill>
                  <a:schemeClr val="tx1"/>
                </a:solidFill>
                <a:latin typeface="Arial" panose="020B0604020202020204" pitchFamily="34" charset="0"/>
                <a:ea typeface="+mn-ea"/>
                <a:cs typeface="+mn-cs"/>
              </a:defRPr>
            </a:lvl6pPr>
            <a:lvl7pPr marL="2743200" algn="l" defTabSz="914400" rtl="0" eaLnBrk="1" latinLnBrk="0" hangingPunct="1">
              <a:defRPr kumimoji="1" sz="1000" b="1" kern="1200">
                <a:solidFill>
                  <a:schemeClr val="tx1"/>
                </a:solidFill>
                <a:latin typeface="Arial" panose="020B0604020202020204" pitchFamily="34" charset="0"/>
                <a:ea typeface="+mn-ea"/>
                <a:cs typeface="+mn-cs"/>
              </a:defRPr>
            </a:lvl7pPr>
            <a:lvl8pPr marL="3200400" algn="l" defTabSz="914400" rtl="0" eaLnBrk="1" latinLnBrk="0" hangingPunct="1">
              <a:defRPr kumimoji="1" sz="1000" b="1" kern="1200">
                <a:solidFill>
                  <a:schemeClr val="tx1"/>
                </a:solidFill>
                <a:latin typeface="Arial" panose="020B0604020202020204" pitchFamily="34" charset="0"/>
                <a:ea typeface="+mn-ea"/>
                <a:cs typeface="+mn-cs"/>
              </a:defRPr>
            </a:lvl8pPr>
            <a:lvl9pPr marL="3657600" algn="l" defTabSz="914400" rtl="0" eaLnBrk="1" latinLnBrk="0" hangingPunct="1">
              <a:defRPr kumimoji="1" sz="1000" b="1" kern="1200">
                <a:solidFill>
                  <a:schemeClr val="tx1"/>
                </a:solidFill>
                <a:latin typeface="Arial" panose="020B0604020202020204" pitchFamily="34" charset="0"/>
                <a:ea typeface="+mn-ea"/>
                <a:cs typeface="+mn-cs"/>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cs-CZ" altLang="cs-CZ" sz="18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incidence</a:t>
            </a:r>
          </a:p>
        </p:txBody>
      </p:sp>
      <p:sp>
        <p:nvSpPr>
          <p:cNvPr id="23" name="Text Box 12">
            <a:extLst>
              <a:ext uri="{FF2B5EF4-FFF2-40B4-BE49-F238E27FC236}">
                <a16:creationId xmlns:a16="http://schemas.microsoft.com/office/drawing/2014/main" id="{B2E99461-6D4E-8A33-3962-8DE90F16BA1E}"/>
              </a:ext>
            </a:extLst>
          </p:cNvPr>
          <p:cNvSpPr txBox="1">
            <a:spLocks noChangeArrowheads="1"/>
          </p:cNvSpPr>
          <p:nvPr/>
        </p:nvSpPr>
        <p:spPr bwMode="auto">
          <a:xfrm>
            <a:off x="6373432" y="6060596"/>
            <a:ext cx="1425236" cy="276999"/>
          </a:xfrm>
          <a:prstGeom prst="rect">
            <a:avLst/>
          </a:prstGeom>
          <a:solidFill>
            <a:schemeClr val="tx1"/>
          </a:solidFill>
          <a:ln>
            <a:noFill/>
          </a:ln>
        </p:spPr>
        <p:txBody>
          <a:bodyPr wrap="square" lIns="0" tIns="0" rIns="0" bIns="0" anchor="ctr">
            <a:spAutoFit/>
          </a:bodyPr>
          <a:lstStyle>
            <a:defPPr>
              <a:defRPr lang="en-US"/>
            </a:defPPr>
            <a:lvl1pPr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5pPr>
            <a:lvl6pPr marL="2286000" algn="l" defTabSz="914400" rtl="0" eaLnBrk="1" latinLnBrk="0" hangingPunct="1">
              <a:defRPr kumimoji="1" sz="1000" b="1" kern="1200">
                <a:solidFill>
                  <a:schemeClr val="tx1"/>
                </a:solidFill>
                <a:latin typeface="Arial" panose="020B0604020202020204" pitchFamily="34" charset="0"/>
                <a:ea typeface="+mn-ea"/>
                <a:cs typeface="+mn-cs"/>
              </a:defRPr>
            </a:lvl6pPr>
            <a:lvl7pPr marL="2743200" algn="l" defTabSz="914400" rtl="0" eaLnBrk="1" latinLnBrk="0" hangingPunct="1">
              <a:defRPr kumimoji="1" sz="1000" b="1" kern="1200">
                <a:solidFill>
                  <a:schemeClr val="tx1"/>
                </a:solidFill>
                <a:latin typeface="Arial" panose="020B0604020202020204" pitchFamily="34" charset="0"/>
                <a:ea typeface="+mn-ea"/>
                <a:cs typeface="+mn-cs"/>
              </a:defRPr>
            </a:lvl7pPr>
            <a:lvl8pPr marL="3200400" algn="l" defTabSz="914400" rtl="0" eaLnBrk="1" latinLnBrk="0" hangingPunct="1">
              <a:defRPr kumimoji="1" sz="1000" b="1" kern="1200">
                <a:solidFill>
                  <a:schemeClr val="tx1"/>
                </a:solidFill>
                <a:latin typeface="Arial" panose="020B0604020202020204" pitchFamily="34" charset="0"/>
                <a:ea typeface="+mn-ea"/>
                <a:cs typeface="+mn-cs"/>
              </a:defRPr>
            </a:lvl8pPr>
            <a:lvl9pPr marL="3657600" algn="l" defTabSz="914400" rtl="0" eaLnBrk="1" latinLnBrk="0" hangingPunct="1">
              <a:defRPr kumimoji="1" sz="1000" b="1" kern="1200">
                <a:solidFill>
                  <a:schemeClr val="tx1"/>
                </a:solidFill>
                <a:latin typeface="Arial" panose="020B0604020202020204" pitchFamily="34" charset="0"/>
                <a:ea typeface="+mn-ea"/>
                <a:cs typeface="+mn-cs"/>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cs-CZ" altLang="cs-CZ" sz="18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mortalita</a:t>
            </a:r>
          </a:p>
        </p:txBody>
      </p:sp>
      <p:sp>
        <p:nvSpPr>
          <p:cNvPr id="32" name="Rectangle 35">
            <a:extLst>
              <a:ext uri="{FF2B5EF4-FFF2-40B4-BE49-F238E27FC236}">
                <a16:creationId xmlns:a16="http://schemas.microsoft.com/office/drawing/2014/main" id="{BD7F3675-FF74-DAEC-629E-95D8FAFD8FAC}"/>
              </a:ext>
            </a:extLst>
          </p:cNvPr>
          <p:cNvSpPr>
            <a:spLocks noChangeArrowheads="1"/>
          </p:cNvSpPr>
          <p:nvPr/>
        </p:nvSpPr>
        <p:spPr bwMode="auto">
          <a:xfrm>
            <a:off x="1120792" y="5664931"/>
            <a:ext cx="2932113" cy="287338"/>
          </a:xfrm>
          <a:prstGeom prst="rect">
            <a:avLst/>
          </a:prstGeom>
          <a:noFill/>
          <a:ln w="9525">
            <a:noFill/>
            <a:miter lim="800000"/>
            <a:headEnd/>
            <a:tailEnd/>
          </a:ln>
        </p:spPr>
        <p:txBody>
          <a:bodyPr anchor="ctr"/>
          <a:lstStyle>
            <a:defPPr>
              <a:defRPr lang="en-US"/>
            </a:defPPr>
            <a:lvl1pPr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5pPr>
            <a:lvl6pPr marL="2286000" algn="l" defTabSz="914400" rtl="0" eaLnBrk="1" latinLnBrk="0" hangingPunct="1">
              <a:defRPr kumimoji="1" sz="1000" b="1" kern="1200">
                <a:solidFill>
                  <a:schemeClr val="tx1"/>
                </a:solidFill>
                <a:latin typeface="Arial" panose="020B0604020202020204" pitchFamily="34" charset="0"/>
                <a:ea typeface="+mn-ea"/>
                <a:cs typeface="+mn-cs"/>
              </a:defRPr>
            </a:lvl6pPr>
            <a:lvl7pPr marL="2743200" algn="l" defTabSz="914400" rtl="0" eaLnBrk="1" latinLnBrk="0" hangingPunct="1">
              <a:defRPr kumimoji="1" sz="1000" b="1" kern="1200">
                <a:solidFill>
                  <a:schemeClr val="tx1"/>
                </a:solidFill>
                <a:latin typeface="Arial" panose="020B0604020202020204" pitchFamily="34" charset="0"/>
                <a:ea typeface="+mn-ea"/>
                <a:cs typeface="+mn-cs"/>
              </a:defRPr>
            </a:lvl7pPr>
            <a:lvl8pPr marL="3200400" algn="l" defTabSz="914400" rtl="0" eaLnBrk="1" latinLnBrk="0" hangingPunct="1">
              <a:defRPr kumimoji="1" sz="1000" b="1" kern="1200">
                <a:solidFill>
                  <a:schemeClr val="tx1"/>
                </a:solidFill>
                <a:latin typeface="Arial" panose="020B0604020202020204" pitchFamily="34" charset="0"/>
                <a:ea typeface="+mn-ea"/>
                <a:cs typeface="+mn-cs"/>
              </a:defRPr>
            </a:lvl8pPr>
            <a:lvl9pPr marL="3657600" algn="l" defTabSz="914400" rtl="0" eaLnBrk="1" latinLnBrk="0" hangingPunct="1">
              <a:defRPr kumimoji="1" sz="1000" b="1" kern="1200">
                <a:solidFill>
                  <a:schemeClr val="tx1"/>
                </a:solidFill>
                <a:latin typeface="Arial" panose="020B0604020202020204" pitchFamily="34" charset="0"/>
                <a:ea typeface="+mn-ea"/>
                <a:cs typeface="+mn-cs"/>
              </a:defRPr>
            </a:lvl9p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cs-CZ" sz="1000" b="1" i="0" u="none" strike="noStrike" kern="0" cap="none" spc="0" normalizeH="0" baseline="0" noProof="0" dirty="0">
                <a:ln>
                  <a:noFill/>
                </a:ln>
                <a:solidFill>
                  <a:prstClr val="black"/>
                </a:solidFill>
                <a:effectLst/>
                <a:uLnTx/>
                <a:uFillTx/>
                <a:latin typeface="Calibri" panose="020F0502020204030204"/>
                <a:ea typeface="+mn-ea"/>
                <a:cs typeface="+mn-cs"/>
              </a:rPr>
              <a:t>%: trend růstu mezi roky 2014–2023</a:t>
            </a:r>
          </a:p>
          <a:p>
            <a:pPr marL="0" marR="0" lvl="0" indent="0" algn="l" defTabSz="914400" rtl="0" eaLnBrk="1" fontAlgn="auto" latinLnBrk="0" hangingPunct="1">
              <a:lnSpc>
                <a:spcPct val="85000"/>
              </a:lnSpc>
              <a:spcBef>
                <a:spcPts val="0"/>
              </a:spcBef>
              <a:spcAft>
                <a:spcPts val="0"/>
              </a:spcAft>
              <a:buClrTx/>
              <a:buSzTx/>
              <a:buFontTx/>
              <a:buNone/>
              <a:tabLst/>
              <a:defRPr/>
            </a:pPr>
            <a:r>
              <a:rPr kumimoji="0" lang="cs-CZ" sz="1000" b="0" i="0" u="none" strike="noStrike" kern="0" cap="none" spc="0" normalizeH="0" baseline="0" noProof="0" dirty="0">
                <a:ln>
                  <a:noFill/>
                </a:ln>
                <a:solidFill>
                  <a:prstClr val="white"/>
                </a:solidFill>
                <a:effectLst/>
                <a:highlight>
                  <a:srgbClr val="000080"/>
                </a:highlight>
                <a:uLnTx/>
                <a:uFillTx/>
                <a:latin typeface="Calibri" panose="020F0502020204030204"/>
                <a:ea typeface="+mn-ea"/>
                <a:cs typeface="+mn-cs"/>
              </a:rPr>
              <a:t>%: trend růstu mezi roky 2002–2023</a:t>
            </a:r>
            <a:endParaRPr kumimoji="0" lang="en-US" sz="1000" b="0" i="0" u="none" strike="noStrike" kern="0" cap="none" spc="0" normalizeH="0" baseline="0" noProof="0" dirty="0">
              <a:ln>
                <a:noFill/>
              </a:ln>
              <a:solidFill>
                <a:prstClr val="white"/>
              </a:solidFill>
              <a:effectLst/>
              <a:highlight>
                <a:srgbClr val="000080"/>
              </a:highlight>
              <a:uLnTx/>
              <a:uFillTx/>
              <a:latin typeface="Calibri" panose="020F0502020204030204"/>
              <a:ea typeface="+mn-ea"/>
              <a:cs typeface="+mn-cs"/>
            </a:endParaRPr>
          </a:p>
        </p:txBody>
      </p:sp>
      <p:sp>
        <p:nvSpPr>
          <p:cNvPr id="33" name="Rectangle 35">
            <a:extLst>
              <a:ext uri="{FF2B5EF4-FFF2-40B4-BE49-F238E27FC236}">
                <a16:creationId xmlns:a16="http://schemas.microsoft.com/office/drawing/2014/main" id="{402B2E66-FBD7-CBDD-6A0B-A5D746FFF7F0}"/>
              </a:ext>
            </a:extLst>
          </p:cNvPr>
          <p:cNvSpPr>
            <a:spLocks noChangeArrowheads="1"/>
          </p:cNvSpPr>
          <p:nvPr/>
        </p:nvSpPr>
        <p:spPr bwMode="auto">
          <a:xfrm>
            <a:off x="5176495" y="5715137"/>
            <a:ext cx="2932113" cy="287338"/>
          </a:xfrm>
          <a:prstGeom prst="rect">
            <a:avLst/>
          </a:prstGeom>
          <a:noFill/>
          <a:ln w="9525">
            <a:noFill/>
            <a:miter lim="800000"/>
            <a:headEnd/>
            <a:tailEnd/>
          </a:ln>
        </p:spPr>
        <p:txBody>
          <a:bodyPr anchor="ctr"/>
          <a:lstStyle>
            <a:defPPr>
              <a:defRPr lang="en-US"/>
            </a:defPPr>
            <a:lvl1pPr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5pPr>
            <a:lvl6pPr marL="2286000" algn="l" defTabSz="914400" rtl="0" eaLnBrk="1" latinLnBrk="0" hangingPunct="1">
              <a:defRPr kumimoji="1" sz="1000" b="1" kern="1200">
                <a:solidFill>
                  <a:schemeClr val="tx1"/>
                </a:solidFill>
                <a:latin typeface="Arial" panose="020B0604020202020204" pitchFamily="34" charset="0"/>
                <a:ea typeface="+mn-ea"/>
                <a:cs typeface="+mn-cs"/>
              </a:defRPr>
            </a:lvl6pPr>
            <a:lvl7pPr marL="2743200" algn="l" defTabSz="914400" rtl="0" eaLnBrk="1" latinLnBrk="0" hangingPunct="1">
              <a:defRPr kumimoji="1" sz="1000" b="1" kern="1200">
                <a:solidFill>
                  <a:schemeClr val="tx1"/>
                </a:solidFill>
                <a:latin typeface="Arial" panose="020B0604020202020204" pitchFamily="34" charset="0"/>
                <a:ea typeface="+mn-ea"/>
                <a:cs typeface="+mn-cs"/>
              </a:defRPr>
            </a:lvl7pPr>
            <a:lvl8pPr marL="3200400" algn="l" defTabSz="914400" rtl="0" eaLnBrk="1" latinLnBrk="0" hangingPunct="1">
              <a:defRPr kumimoji="1" sz="1000" b="1" kern="1200">
                <a:solidFill>
                  <a:schemeClr val="tx1"/>
                </a:solidFill>
                <a:latin typeface="Arial" panose="020B0604020202020204" pitchFamily="34" charset="0"/>
                <a:ea typeface="+mn-ea"/>
                <a:cs typeface="+mn-cs"/>
              </a:defRPr>
            </a:lvl8pPr>
            <a:lvl9pPr marL="3657600" algn="l" defTabSz="914400" rtl="0" eaLnBrk="1" latinLnBrk="0" hangingPunct="1">
              <a:defRPr kumimoji="1" sz="1000" b="1" kern="1200">
                <a:solidFill>
                  <a:schemeClr val="tx1"/>
                </a:solidFill>
                <a:latin typeface="Arial" panose="020B0604020202020204" pitchFamily="34" charset="0"/>
                <a:ea typeface="+mn-ea"/>
                <a:cs typeface="+mn-cs"/>
              </a:defRPr>
            </a:lvl9p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cs-CZ" sz="1000" b="1" i="0" u="none" strike="noStrike" kern="0" cap="none" spc="0" normalizeH="0" baseline="0" noProof="0" dirty="0">
                <a:ln>
                  <a:noFill/>
                </a:ln>
                <a:solidFill>
                  <a:prstClr val="black"/>
                </a:solidFill>
                <a:effectLst/>
                <a:uLnTx/>
                <a:uFillTx/>
                <a:latin typeface="Calibri" panose="020F0502020204030204"/>
                <a:ea typeface="+mn-ea"/>
                <a:cs typeface="+mn-cs"/>
              </a:rPr>
              <a:t>%: trend růstu mezi roky 2014–2023</a:t>
            </a:r>
          </a:p>
          <a:p>
            <a:pPr marL="0" marR="0" lvl="0" indent="0" algn="l" defTabSz="914400" rtl="0" eaLnBrk="1" fontAlgn="auto" latinLnBrk="0" hangingPunct="1">
              <a:lnSpc>
                <a:spcPct val="85000"/>
              </a:lnSpc>
              <a:spcBef>
                <a:spcPts val="0"/>
              </a:spcBef>
              <a:spcAft>
                <a:spcPts val="0"/>
              </a:spcAft>
              <a:buClrTx/>
              <a:buSzTx/>
              <a:buFontTx/>
              <a:buNone/>
              <a:tabLst/>
              <a:defRPr/>
            </a:pPr>
            <a:r>
              <a:rPr kumimoji="0" lang="cs-CZ" sz="1000" b="0" i="0" u="none" strike="noStrike" kern="0" cap="none" spc="0" normalizeH="0" baseline="0" noProof="0" dirty="0">
                <a:ln>
                  <a:noFill/>
                </a:ln>
                <a:solidFill>
                  <a:prstClr val="white"/>
                </a:solidFill>
                <a:effectLst/>
                <a:highlight>
                  <a:srgbClr val="000080"/>
                </a:highlight>
                <a:uLnTx/>
                <a:uFillTx/>
                <a:latin typeface="Calibri" panose="020F0502020204030204"/>
                <a:ea typeface="+mn-ea"/>
                <a:cs typeface="+mn-cs"/>
              </a:rPr>
              <a:t>%: trend růstu mezi roky 2000–2023</a:t>
            </a:r>
            <a:endParaRPr kumimoji="0" lang="en-US" sz="1000" b="0" i="0" u="none" strike="noStrike" kern="0" cap="none" spc="0" normalizeH="0" baseline="0" noProof="0" dirty="0">
              <a:ln>
                <a:noFill/>
              </a:ln>
              <a:solidFill>
                <a:prstClr val="white"/>
              </a:solidFill>
              <a:effectLst/>
              <a:highlight>
                <a:srgbClr val="000080"/>
              </a:highlight>
              <a:uLnTx/>
              <a:uFillTx/>
              <a:latin typeface="Calibri" panose="020F0502020204030204"/>
              <a:ea typeface="+mn-ea"/>
              <a:cs typeface="+mn-cs"/>
            </a:endParaRPr>
          </a:p>
          <a:p>
            <a:pPr marL="0" marR="0" lvl="0" indent="0" algn="l" defTabSz="914400" rtl="0" eaLnBrk="1" fontAlgn="auto" latinLnBrk="0" hangingPunct="1">
              <a:lnSpc>
                <a:spcPct val="85000"/>
              </a:lnSpc>
              <a:spcBef>
                <a:spcPts val="0"/>
              </a:spcBef>
              <a:spcAft>
                <a:spcPts val="0"/>
              </a:spcAft>
              <a:buClrTx/>
              <a:buSzTx/>
              <a:buFontTx/>
              <a:buNone/>
              <a:tabLst/>
              <a:defRPr/>
            </a:pPr>
            <a:endPar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4" name="Rectangle 35">
            <a:extLst>
              <a:ext uri="{FF2B5EF4-FFF2-40B4-BE49-F238E27FC236}">
                <a16:creationId xmlns:a16="http://schemas.microsoft.com/office/drawing/2014/main" id="{47E8FC8C-D6CE-1664-810C-E03CE9310E49}"/>
              </a:ext>
            </a:extLst>
          </p:cNvPr>
          <p:cNvSpPr>
            <a:spLocks noChangeArrowheads="1"/>
          </p:cNvSpPr>
          <p:nvPr/>
        </p:nvSpPr>
        <p:spPr bwMode="auto">
          <a:xfrm>
            <a:off x="9025946" y="5627240"/>
            <a:ext cx="2932113" cy="287338"/>
          </a:xfrm>
          <a:prstGeom prst="rect">
            <a:avLst/>
          </a:prstGeom>
          <a:noFill/>
          <a:ln w="9525">
            <a:noFill/>
            <a:miter lim="800000"/>
            <a:headEnd/>
            <a:tailEnd/>
          </a:ln>
        </p:spPr>
        <p:txBody>
          <a:bodyPr anchor="ctr"/>
          <a:lstStyle>
            <a:defPPr>
              <a:defRPr lang="en-US"/>
            </a:defPPr>
            <a:lvl1pPr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5pPr>
            <a:lvl6pPr marL="2286000" algn="l" defTabSz="914400" rtl="0" eaLnBrk="1" latinLnBrk="0" hangingPunct="1">
              <a:defRPr kumimoji="1" sz="1000" b="1" kern="1200">
                <a:solidFill>
                  <a:schemeClr val="tx1"/>
                </a:solidFill>
                <a:latin typeface="Arial" panose="020B0604020202020204" pitchFamily="34" charset="0"/>
                <a:ea typeface="+mn-ea"/>
                <a:cs typeface="+mn-cs"/>
              </a:defRPr>
            </a:lvl6pPr>
            <a:lvl7pPr marL="2743200" algn="l" defTabSz="914400" rtl="0" eaLnBrk="1" latinLnBrk="0" hangingPunct="1">
              <a:defRPr kumimoji="1" sz="1000" b="1" kern="1200">
                <a:solidFill>
                  <a:schemeClr val="tx1"/>
                </a:solidFill>
                <a:latin typeface="Arial" panose="020B0604020202020204" pitchFamily="34" charset="0"/>
                <a:ea typeface="+mn-ea"/>
                <a:cs typeface="+mn-cs"/>
              </a:defRPr>
            </a:lvl7pPr>
            <a:lvl8pPr marL="3200400" algn="l" defTabSz="914400" rtl="0" eaLnBrk="1" latinLnBrk="0" hangingPunct="1">
              <a:defRPr kumimoji="1" sz="1000" b="1" kern="1200">
                <a:solidFill>
                  <a:schemeClr val="tx1"/>
                </a:solidFill>
                <a:latin typeface="Arial" panose="020B0604020202020204" pitchFamily="34" charset="0"/>
                <a:ea typeface="+mn-ea"/>
                <a:cs typeface="+mn-cs"/>
              </a:defRPr>
            </a:lvl8pPr>
            <a:lvl9pPr marL="3657600" algn="l" defTabSz="914400" rtl="0" eaLnBrk="1" latinLnBrk="0" hangingPunct="1">
              <a:defRPr kumimoji="1" sz="1000" b="1" kern="1200">
                <a:solidFill>
                  <a:schemeClr val="tx1"/>
                </a:solidFill>
                <a:latin typeface="Arial" panose="020B0604020202020204" pitchFamily="34" charset="0"/>
                <a:ea typeface="+mn-ea"/>
                <a:cs typeface="+mn-cs"/>
              </a:defRPr>
            </a:lvl9p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cs-CZ" sz="1000" b="1" i="0" u="none" strike="noStrike" kern="0" cap="none" spc="0" normalizeH="0" baseline="0" noProof="0" dirty="0">
                <a:ln>
                  <a:noFill/>
                </a:ln>
                <a:solidFill>
                  <a:prstClr val="black"/>
                </a:solidFill>
                <a:effectLst/>
                <a:uLnTx/>
                <a:uFillTx/>
                <a:latin typeface="Calibri" panose="020F0502020204030204"/>
                <a:ea typeface="+mn-ea"/>
                <a:cs typeface="+mn-cs"/>
              </a:rPr>
              <a:t>%: trend růstu mezi roky 2014–2023</a:t>
            </a:r>
          </a:p>
        </p:txBody>
      </p:sp>
      <p:graphicFrame>
        <p:nvGraphicFramePr>
          <p:cNvPr id="35" name="Object 2">
            <a:extLst>
              <a:ext uri="{FF2B5EF4-FFF2-40B4-BE49-F238E27FC236}">
                <a16:creationId xmlns:a16="http://schemas.microsoft.com/office/drawing/2014/main" id="{5AD86080-30C6-CCE3-9DE8-1A9EFF7111DC}"/>
              </a:ext>
            </a:extLst>
          </p:cNvPr>
          <p:cNvGraphicFramePr>
            <a:graphicFrameLocks noChangeAspect="1"/>
          </p:cNvGraphicFramePr>
          <p:nvPr/>
        </p:nvGraphicFramePr>
        <p:xfrm>
          <a:off x="310618" y="2099864"/>
          <a:ext cx="3755835" cy="3512549"/>
        </p:xfrm>
        <a:graphic>
          <a:graphicData uri="http://schemas.openxmlformats.org/drawingml/2006/chart">
            <c:chart xmlns:c="http://schemas.openxmlformats.org/drawingml/2006/chart" xmlns:r="http://schemas.openxmlformats.org/officeDocument/2006/relationships" r:id="rId2"/>
          </a:graphicData>
        </a:graphic>
      </p:graphicFrame>
      <p:sp>
        <p:nvSpPr>
          <p:cNvPr id="36" name="TextovéPole 44">
            <a:extLst>
              <a:ext uri="{FF2B5EF4-FFF2-40B4-BE49-F238E27FC236}">
                <a16:creationId xmlns:a16="http://schemas.microsoft.com/office/drawing/2014/main" id="{E7D0830A-2CBF-385D-7E98-E9602BFE4C10}"/>
              </a:ext>
            </a:extLst>
          </p:cNvPr>
          <p:cNvSpPr txBox="1">
            <a:spLocks noChangeArrowheads="1"/>
          </p:cNvSpPr>
          <p:nvPr/>
        </p:nvSpPr>
        <p:spPr bwMode="auto">
          <a:xfrm>
            <a:off x="3363817" y="2286737"/>
            <a:ext cx="6671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5pPr>
            <a:lvl6pPr marL="2286000" algn="l" defTabSz="914400" rtl="0" eaLnBrk="1" latinLnBrk="0" hangingPunct="1">
              <a:defRPr kumimoji="1" sz="1000" b="1" kern="1200">
                <a:solidFill>
                  <a:schemeClr val="tx1"/>
                </a:solidFill>
                <a:latin typeface="Arial" panose="020B0604020202020204" pitchFamily="34" charset="0"/>
                <a:ea typeface="+mn-ea"/>
                <a:cs typeface="+mn-cs"/>
              </a:defRPr>
            </a:lvl6pPr>
            <a:lvl7pPr marL="2743200" algn="l" defTabSz="914400" rtl="0" eaLnBrk="1" latinLnBrk="0" hangingPunct="1">
              <a:defRPr kumimoji="1" sz="1000" b="1" kern="1200">
                <a:solidFill>
                  <a:schemeClr val="tx1"/>
                </a:solidFill>
                <a:latin typeface="Arial" panose="020B0604020202020204" pitchFamily="34" charset="0"/>
                <a:ea typeface="+mn-ea"/>
                <a:cs typeface="+mn-cs"/>
              </a:defRPr>
            </a:lvl7pPr>
            <a:lvl8pPr marL="3200400" algn="l" defTabSz="914400" rtl="0" eaLnBrk="1" latinLnBrk="0" hangingPunct="1">
              <a:defRPr kumimoji="1" sz="1000" b="1" kern="1200">
                <a:solidFill>
                  <a:schemeClr val="tx1"/>
                </a:solidFill>
                <a:latin typeface="Arial" panose="020B0604020202020204" pitchFamily="34" charset="0"/>
                <a:ea typeface="+mn-ea"/>
                <a:cs typeface="+mn-cs"/>
              </a:defRPr>
            </a:lvl8pPr>
            <a:lvl9pPr marL="3657600" algn="l" defTabSz="914400" rtl="0" eaLnBrk="1" latinLnBrk="0" hangingPunct="1">
              <a:defRPr kumimoji="1" sz="1000" b="1" kern="1200">
                <a:solidFill>
                  <a:schemeClr val="tx1"/>
                </a:solidFill>
                <a:latin typeface="Arial" panose="020B0604020202020204" pitchFamily="34"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cs-CZ" altLang="cs-CZ" sz="1200" b="1" i="1" u="none" strike="noStrike" kern="1200" cap="none" spc="0" normalizeH="0" baseline="0" noProof="0" dirty="0">
                <a:ln>
                  <a:noFill/>
                </a:ln>
                <a:solidFill>
                  <a:srgbClr val="0000FF"/>
                </a:solidFill>
                <a:effectLst/>
                <a:uLnTx/>
                <a:uFillTx/>
                <a:latin typeface="Calibri Light" panose="020F0302020204030204"/>
                <a:ea typeface="+mn-ea"/>
                <a:cs typeface="+mn-cs"/>
              </a:rPr>
              <a:t>+1,2 %</a:t>
            </a:r>
          </a:p>
        </p:txBody>
      </p:sp>
      <p:sp>
        <p:nvSpPr>
          <p:cNvPr id="37" name="TextovéPole 45">
            <a:extLst>
              <a:ext uri="{FF2B5EF4-FFF2-40B4-BE49-F238E27FC236}">
                <a16:creationId xmlns:a16="http://schemas.microsoft.com/office/drawing/2014/main" id="{F86482C2-95F7-A742-B4CF-17D2B37CE247}"/>
              </a:ext>
            </a:extLst>
          </p:cNvPr>
          <p:cNvSpPr txBox="1">
            <a:spLocks noChangeArrowheads="1"/>
          </p:cNvSpPr>
          <p:nvPr/>
        </p:nvSpPr>
        <p:spPr bwMode="auto">
          <a:xfrm>
            <a:off x="3346472" y="4701544"/>
            <a:ext cx="6286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5pPr>
            <a:lvl6pPr marL="2286000" algn="l" defTabSz="914400" rtl="0" eaLnBrk="1" latinLnBrk="0" hangingPunct="1">
              <a:defRPr kumimoji="1" sz="1000" b="1" kern="1200">
                <a:solidFill>
                  <a:schemeClr val="tx1"/>
                </a:solidFill>
                <a:latin typeface="Arial" panose="020B0604020202020204" pitchFamily="34" charset="0"/>
                <a:ea typeface="+mn-ea"/>
                <a:cs typeface="+mn-cs"/>
              </a:defRPr>
            </a:lvl6pPr>
            <a:lvl7pPr marL="2743200" algn="l" defTabSz="914400" rtl="0" eaLnBrk="1" latinLnBrk="0" hangingPunct="1">
              <a:defRPr kumimoji="1" sz="1000" b="1" kern="1200">
                <a:solidFill>
                  <a:schemeClr val="tx1"/>
                </a:solidFill>
                <a:latin typeface="Arial" panose="020B0604020202020204" pitchFamily="34" charset="0"/>
                <a:ea typeface="+mn-ea"/>
                <a:cs typeface="+mn-cs"/>
              </a:defRPr>
            </a:lvl7pPr>
            <a:lvl8pPr marL="3200400" algn="l" defTabSz="914400" rtl="0" eaLnBrk="1" latinLnBrk="0" hangingPunct="1">
              <a:defRPr kumimoji="1" sz="1000" b="1" kern="1200">
                <a:solidFill>
                  <a:schemeClr val="tx1"/>
                </a:solidFill>
                <a:latin typeface="Arial" panose="020B0604020202020204" pitchFamily="34" charset="0"/>
                <a:ea typeface="+mn-ea"/>
                <a:cs typeface="+mn-cs"/>
              </a:defRPr>
            </a:lvl8pPr>
            <a:lvl9pPr marL="3657600" algn="l" defTabSz="914400" rtl="0" eaLnBrk="1" latinLnBrk="0" hangingPunct="1">
              <a:defRPr kumimoji="1" sz="1000" b="1" kern="1200">
                <a:solidFill>
                  <a:schemeClr val="tx1"/>
                </a:solidFill>
                <a:latin typeface="Arial" panose="020B0604020202020204" pitchFamily="34"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cs-CZ" altLang="cs-CZ" sz="1200" b="1" i="1" u="none" strike="noStrike" kern="1200" cap="none" spc="0" normalizeH="0" baseline="0" noProof="0" dirty="0">
                <a:ln>
                  <a:noFill/>
                </a:ln>
                <a:solidFill>
                  <a:srgbClr val="000000"/>
                </a:solidFill>
                <a:effectLst/>
                <a:uLnTx/>
                <a:uFillTx/>
                <a:latin typeface="Calibri Light" panose="020F0302020204030204"/>
                <a:ea typeface="+mn-ea"/>
                <a:cs typeface="+mn-cs"/>
              </a:rPr>
              <a:t>-7,0 %</a:t>
            </a:r>
          </a:p>
        </p:txBody>
      </p:sp>
      <p:sp>
        <p:nvSpPr>
          <p:cNvPr id="38" name="TextovéPole 44">
            <a:extLst>
              <a:ext uri="{FF2B5EF4-FFF2-40B4-BE49-F238E27FC236}">
                <a16:creationId xmlns:a16="http://schemas.microsoft.com/office/drawing/2014/main" id="{6FA21CCB-2611-AC5B-78AD-382F5DF70D79}"/>
              </a:ext>
            </a:extLst>
          </p:cNvPr>
          <p:cNvSpPr txBox="1">
            <a:spLocks noChangeArrowheads="1"/>
          </p:cNvSpPr>
          <p:nvPr/>
        </p:nvSpPr>
        <p:spPr bwMode="auto">
          <a:xfrm>
            <a:off x="3366477" y="2467014"/>
            <a:ext cx="7521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cs-CZ"/>
            </a:defPPr>
            <a:lvl1pPr fontAlgn="base">
              <a:spcBef>
                <a:spcPct val="0"/>
              </a:spcBef>
              <a:spcAft>
                <a:spcPct val="0"/>
              </a:spcAft>
              <a:buFontTx/>
              <a:buNone/>
              <a:defRPr kumimoji="1" sz="1200" b="0" i="1">
                <a:solidFill>
                  <a:schemeClr val="bg1"/>
                </a:solidFill>
                <a:highlight>
                  <a:srgbClr val="000080"/>
                </a:highlight>
                <a:latin typeface="+mj-lt"/>
              </a:defRPr>
            </a:lvl1pPr>
            <a:lvl2pPr eaLnBrk="0" fontAlgn="base" hangingPunct="0">
              <a:spcBef>
                <a:spcPct val="0"/>
              </a:spcBef>
              <a:spcAft>
                <a:spcPct val="0"/>
              </a:spcAft>
              <a:defRPr kumimoji="1" sz="1000" b="1">
                <a:latin typeface="Arial" panose="020B0604020202020204" pitchFamily="34" charset="0"/>
              </a:defRPr>
            </a:lvl2pPr>
            <a:lvl3pPr eaLnBrk="0" fontAlgn="base" hangingPunct="0">
              <a:spcBef>
                <a:spcPct val="0"/>
              </a:spcBef>
              <a:spcAft>
                <a:spcPct val="0"/>
              </a:spcAft>
              <a:defRPr kumimoji="1" sz="1000" b="1">
                <a:latin typeface="Arial" panose="020B0604020202020204" pitchFamily="34" charset="0"/>
              </a:defRPr>
            </a:lvl3pPr>
            <a:lvl4pPr eaLnBrk="0" fontAlgn="base" hangingPunct="0">
              <a:spcBef>
                <a:spcPct val="0"/>
              </a:spcBef>
              <a:spcAft>
                <a:spcPct val="0"/>
              </a:spcAft>
              <a:defRPr kumimoji="1" sz="1000" b="1">
                <a:latin typeface="Arial" panose="020B0604020202020204" pitchFamily="34" charset="0"/>
              </a:defRPr>
            </a:lvl4pPr>
            <a:lvl5pPr eaLnBrk="0" fontAlgn="base" hangingPunct="0">
              <a:spcBef>
                <a:spcPct val="0"/>
              </a:spcBef>
              <a:spcAft>
                <a:spcPct val="0"/>
              </a:spcAft>
              <a:defRPr kumimoji="1" sz="1000" b="1">
                <a:latin typeface="Arial" panose="020B0604020202020204" pitchFamily="34" charset="0"/>
              </a:defRPr>
            </a:lvl5pPr>
            <a:lvl6pPr>
              <a:defRPr kumimoji="1" sz="1000" b="1">
                <a:latin typeface="Arial" panose="020B0604020202020204" pitchFamily="34" charset="0"/>
              </a:defRPr>
            </a:lvl6pPr>
            <a:lvl7pPr>
              <a:defRPr kumimoji="1" sz="1000" b="1">
                <a:latin typeface="Arial" panose="020B0604020202020204" pitchFamily="34" charset="0"/>
              </a:defRPr>
            </a:lvl7pPr>
            <a:lvl8pPr>
              <a:defRPr kumimoji="1" sz="1000" b="1">
                <a:latin typeface="Arial" panose="020B0604020202020204" pitchFamily="34" charset="0"/>
              </a:defRPr>
            </a:lvl8pPr>
            <a:lvl9pPr>
              <a:defRPr kumimoji="1" sz="1000" b="1">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cs-CZ" altLang="cs-CZ" sz="1200" b="0" i="1" u="none" strike="noStrike" kern="1200" cap="none" spc="0" normalizeH="0" baseline="0" noProof="0" dirty="0">
                <a:ln>
                  <a:noFill/>
                </a:ln>
                <a:solidFill>
                  <a:prstClr val="white"/>
                </a:solidFill>
                <a:effectLst/>
                <a:highlight>
                  <a:srgbClr val="000080"/>
                </a:highlight>
                <a:uLnTx/>
                <a:uFillTx/>
                <a:latin typeface="Calibri Light" panose="020F0302020204030204"/>
                <a:ea typeface="+mn-ea"/>
                <a:cs typeface="+mn-cs"/>
              </a:rPr>
              <a:t>+20,0 %</a:t>
            </a:r>
          </a:p>
        </p:txBody>
      </p:sp>
      <p:sp>
        <p:nvSpPr>
          <p:cNvPr id="39" name="TextovéPole 45">
            <a:extLst>
              <a:ext uri="{FF2B5EF4-FFF2-40B4-BE49-F238E27FC236}">
                <a16:creationId xmlns:a16="http://schemas.microsoft.com/office/drawing/2014/main" id="{B299DC2C-6557-E545-CA8D-C10B57456F54}"/>
              </a:ext>
            </a:extLst>
          </p:cNvPr>
          <p:cNvSpPr txBox="1">
            <a:spLocks noChangeArrowheads="1"/>
          </p:cNvSpPr>
          <p:nvPr/>
        </p:nvSpPr>
        <p:spPr bwMode="auto">
          <a:xfrm>
            <a:off x="3369483" y="4901615"/>
            <a:ext cx="713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5pPr>
            <a:lvl6pPr marL="2286000" algn="l" defTabSz="914400" rtl="0" eaLnBrk="1" latinLnBrk="0" hangingPunct="1">
              <a:defRPr kumimoji="1" sz="1000" b="1" kern="1200">
                <a:solidFill>
                  <a:schemeClr val="tx1"/>
                </a:solidFill>
                <a:latin typeface="Arial" panose="020B0604020202020204" pitchFamily="34" charset="0"/>
                <a:ea typeface="+mn-ea"/>
                <a:cs typeface="+mn-cs"/>
              </a:defRPr>
            </a:lvl6pPr>
            <a:lvl7pPr marL="2743200" algn="l" defTabSz="914400" rtl="0" eaLnBrk="1" latinLnBrk="0" hangingPunct="1">
              <a:defRPr kumimoji="1" sz="1000" b="1" kern="1200">
                <a:solidFill>
                  <a:schemeClr val="tx1"/>
                </a:solidFill>
                <a:latin typeface="Arial" panose="020B0604020202020204" pitchFamily="34" charset="0"/>
                <a:ea typeface="+mn-ea"/>
                <a:cs typeface="+mn-cs"/>
              </a:defRPr>
            </a:lvl7pPr>
            <a:lvl8pPr marL="3200400" algn="l" defTabSz="914400" rtl="0" eaLnBrk="1" latinLnBrk="0" hangingPunct="1">
              <a:defRPr kumimoji="1" sz="1000" b="1" kern="1200">
                <a:solidFill>
                  <a:schemeClr val="tx1"/>
                </a:solidFill>
                <a:latin typeface="Arial" panose="020B0604020202020204" pitchFamily="34" charset="0"/>
                <a:ea typeface="+mn-ea"/>
                <a:cs typeface="+mn-cs"/>
              </a:defRPr>
            </a:lvl8pPr>
            <a:lvl9pPr marL="3657600" algn="l" defTabSz="914400" rtl="0" eaLnBrk="1" latinLnBrk="0" hangingPunct="1">
              <a:defRPr kumimoji="1" sz="1000" b="1" kern="1200">
                <a:solidFill>
                  <a:schemeClr val="tx1"/>
                </a:solidFill>
                <a:latin typeface="Arial" panose="020B0604020202020204" pitchFamily="34"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cs-CZ" altLang="cs-CZ" sz="1200" b="0" i="1" u="none" strike="noStrike" kern="1200" cap="none" spc="0" normalizeH="0" baseline="0" noProof="0" dirty="0">
                <a:ln>
                  <a:noFill/>
                </a:ln>
                <a:solidFill>
                  <a:prstClr val="white"/>
                </a:solidFill>
                <a:effectLst/>
                <a:highlight>
                  <a:srgbClr val="000080"/>
                </a:highlight>
                <a:uLnTx/>
                <a:uFillTx/>
                <a:latin typeface="Calibri Light" panose="020F0302020204030204"/>
                <a:ea typeface="+mn-ea"/>
                <a:cs typeface="+mn-cs"/>
              </a:rPr>
              <a:t>-33,3 %</a:t>
            </a:r>
          </a:p>
        </p:txBody>
      </p:sp>
      <p:graphicFrame>
        <p:nvGraphicFramePr>
          <p:cNvPr id="40" name="Object 2">
            <a:extLst>
              <a:ext uri="{FF2B5EF4-FFF2-40B4-BE49-F238E27FC236}">
                <a16:creationId xmlns:a16="http://schemas.microsoft.com/office/drawing/2014/main" id="{F48EC93B-6BC0-2B36-9BD1-960B6804F224}"/>
              </a:ext>
            </a:extLst>
          </p:cNvPr>
          <p:cNvGraphicFramePr>
            <a:graphicFrameLocks noChangeAspect="1"/>
          </p:cNvGraphicFramePr>
          <p:nvPr/>
        </p:nvGraphicFramePr>
        <p:xfrm>
          <a:off x="4202756" y="2087193"/>
          <a:ext cx="3751382" cy="3542803"/>
        </p:xfrm>
        <a:graphic>
          <a:graphicData uri="http://schemas.openxmlformats.org/drawingml/2006/chart">
            <c:chart xmlns:c="http://schemas.openxmlformats.org/drawingml/2006/chart" xmlns:r="http://schemas.openxmlformats.org/officeDocument/2006/relationships" r:id="rId3"/>
          </a:graphicData>
        </a:graphic>
      </p:graphicFrame>
      <p:sp>
        <p:nvSpPr>
          <p:cNvPr id="41" name="TextovéPole 44">
            <a:extLst>
              <a:ext uri="{FF2B5EF4-FFF2-40B4-BE49-F238E27FC236}">
                <a16:creationId xmlns:a16="http://schemas.microsoft.com/office/drawing/2014/main" id="{A59A34BC-572D-8B09-06B2-46DC3A78B753}"/>
              </a:ext>
            </a:extLst>
          </p:cNvPr>
          <p:cNvSpPr txBox="1">
            <a:spLocks noChangeArrowheads="1"/>
          </p:cNvSpPr>
          <p:nvPr/>
        </p:nvSpPr>
        <p:spPr bwMode="auto">
          <a:xfrm>
            <a:off x="7260903" y="3715392"/>
            <a:ext cx="713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5pPr>
            <a:lvl6pPr marL="2286000" algn="l" defTabSz="914400" rtl="0" eaLnBrk="1" latinLnBrk="0" hangingPunct="1">
              <a:defRPr kumimoji="1" sz="1000" b="1" kern="1200">
                <a:solidFill>
                  <a:schemeClr val="tx1"/>
                </a:solidFill>
                <a:latin typeface="Arial" panose="020B0604020202020204" pitchFamily="34" charset="0"/>
                <a:ea typeface="+mn-ea"/>
                <a:cs typeface="+mn-cs"/>
              </a:defRPr>
            </a:lvl6pPr>
            <a:lvl7pPr marL="2743200" algn="l" defTabSz="914400" rtl="0" eaLnBrk="1" latinLnBrk="0" hangingPunct="1">
              <a:defRPr kumimoji="1" sz="1000" b="1" kern="1200">
                <a:solidFill>
                  <a:schemeClr val="tx1"/>
                </a:solidFill>
                <a:latin typeface="Arial" panose="020B0604020202020204" pitchFamily="34" charset="0"/>
                <a:ea typeface="+mn-ea"/>
                <a:cs typeface="+mn-cs"/>
              </a:defRPr>
            </a:lvl7pPr>
            <a:lvl8pPr marL="3200400" algn="l" defTabSz="914400" rtl="0" eaLnBrk="1" latinLnBrk="0" hangingPunct="1">
              <a:defRPr kumimoji="1" sz="1000" b="1" kern="1200">
                <a:solidFill>
                  <a:schemeClr val="tx1"/>
                </a:solidFill>
                <a:latin typeface="Arial" panose="020B0604020202020204" pitchFamily="34" charset="0"/>
                <a:ea typeface="+mn-ea"/>
                <a:cs typeface="+mn-cs"/>
              </a:defRPr>
            </a:lvl8pPr>
            <a:lvl9pPr marL="3657600" algn="l" defTabSz="914400" rtl="0" eaLnBrk="1" latinLnBrk="0" hangingPunct="1">
              <a:defRPr kumimoji="1" sz="1000" b="1" kern="1200">
                <a:solidFill>
                  <a:schemeClr val="tx1"/>
                </a:solidFill>
                <a:latin typeface="Arial" panose="020B0604020202020204" pitchFamily="34"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cs-CZ" altLang="cs-CZ" sz="1200" b="1" i="1" u="none" strike="noStrike" kern="1200" cap="none" spc="0" normalizeH="0" baseline="0" noProof="0" dirty="0">
                <a:ln>
                  <a:noFill/>
                </a:ln>
                <a:solidFill>
                  <a:srgbClr val="0000FF"/>
                </a:solidFill>
                <a:effectLst/>
                <a:uLnTx/>
                <a:uFillTx/>
                <a:latin typeface="Calibri Light" panose="020F0302020204030204"/>
                <a:ea typeface="+mn-ea"/>
                <a:cs typeface="+mn-cs"/>
              </a:rPr>
              <a:t>-23,0 %</a:t>
            </a:r>
          </a:p>
        </p:txBody>
      </p:sp>
      <p:sp>
        <p:nvSpPr>
          <p:cNvPr id="42" name="TextovéPole 45">
            <a:extLst>
              <a:ext uri="{FF2B5EF4-FFF2-40B4-BE49-F238E27FC236}">
                <a16:creationId xmlns:a16="http://schemas.microsoft.com/office/drawing/2014/main" id="{8F19B97A-C598-F402-684C-B6956E2FE687}"/>
              </a:ext>
            </a:extLst>
          </p:cNvPr>
          <p:cNvSpPr txBox="1">
            <a:spLocks noChangeArrowheads="1"/>
          </p:cNvSpPr>
          <p:nvPr/>
        </p:nvSpPr>
        <p:spPr bwMode="auto">
          <a:xfrm>
            <a:off x="7260184" y="4508526"/>
            <a:ext cx="713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5pPr>
            <a:lvl6pPr marL="2286000" algn="l" defTabSz="914400" rtl="0" eaLnBrk="1" latinLnBrk="0" hangingPunct="1">
              <a:defRPr kumimoji="1" sz="1000" b="1" kern="1200">
                <a:solidFill>
                  <a:schemeClr val="tx1"/>
                </a:solidFill>
                <a:latin typeface="Arial" panose="020B0604020202020204" pitchFamily="34" charset="0"/>
                <a:ea typeface="+mn-ea"/>
                <a:cs typeface="+mn-cs"/>
              </a:defRPr>
            </a:lvl6pPr>
            <a:lvl7pPr marL="2743200" algn="l" defTabSz="914400" rtl="0" eaLnBrk="1" latinLnBrk="0" hangingPunct="1">
              <a:defRPr kumimoji="1" sz="1000" b="1" kern="1200">
                <a:solidFill>
                  <a:schemeClr val="tx1"/>
                </a:solidFill>
                <a:latin typeface="Arial" panose="020B0604020202020204" pitchFamily="34" charset="0"/>
                <a:ea typeface="+mn-ea"/>
                <a:cs typeface="+mn-cs"/>
              </a:defRPr>
            </a:lvl7pPr>
            <a:lvl8pPr marL="3200400" algn="l" defTabSz="914400" rtl="0" eaLnBrk="1" latinLnBrk="0" hangingPunct="1">
              <a:defRPr kumimoji="1" sz="1000" b="1" kern="1200">
                <a:solidFill>
                  <a:schemeClr val="tx1"/>
                </a:solidFill>
                <a:latin typeface="Arial" panose="020B0604020202020204" pitchFamily="34" charset="0"/>
                <a:ea typeface="+mn-ea"/>
                <a:cs typeface="+mn-cs"/>
              </a:defRPr>
            </a:lvl8pPr>
            <a:lvl9pPr marL="3657600" algn="l" defTabSz="914400" rtl="0" eaLnBrk="1" latinLnBrk="0" hangingPunct="1">
              <a:defRPr kumimoji="1" sz="1000" b="1" kern="1200">
                <a:solidFill>
                  <a:schemeClr val="tx1"/>
                </a:solidFill>
                <a:latin typeface="Arial" panose="020B0604020202020204" pitchFamily="34"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cs-CZ" altLang="cs-CZ" sz="1200" b="1" i="1" u="none" strike="noStrike" kern="1200" cap="none" spc="0" normalizeH="0" baseline="0" noProof="0" dirty="0">
                <a:ln>
                  <a:noFill/>
                </a:ln>
                <a:solidFill>
                  <a:prstClr val="black"/>
                </a:solidFill>
                <a:effectLst/>
                <a:uLnTx/>
                <a:uFillTx/>
                <a:latin typeface="Calibri Light" panose="020F0302020204030204"/>
                <a:ea typeface="+mn-ea"/>
                <a:cs typeface="+mn-cs"/>
              </a:rPr>
              <a:t>-21,5 %</a:t>
            </a:r>
          </a:p>
        </p:txBody>
      </p:sp>
      <p:sp>
        <p:nvSpPr>
          <p:cNvPr id="43" name="TextovéPole 44">
            <a:extLst>
              <a:ext uri="{FF2B5EF4-FFF2-40B4-BE49-F238E27FC236}">
                <a16:creationId xmlns:a16="http://schemas.microsoft.com/office/drawing/2014/main" id="{A54B3EE1-6865-3A6D-F57D-36E404A14723}"/>
              </a:ext>
            </a:extLst>
          </p:cNvPr>
          <p:cNvSpPr txBox="1">
            <a:spLocks noChangeArrowheads="1"/>
          </p:cNvSpPr>
          <p:nvPr/>
        </p:nvSpPr>
        <p:spPr bwMode="auto">
          <a:xfrm>
            <a:off x="7270160" y="3927127"/>
            <a:ext cx="713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5pPr>
            <a:lvl6pPr marL="2286000" algn="l" defTabSz="914400" rtl="0" eaLnBrk="1" latinLnBrk="0" hangingPunct="1">
              <a:defRPr kumimoji="1" sz="1000" b="1" kern="1200">
                <a:solidFill>
                  <a:schemeClr val="tx1"/>
                </a:solidFill>
                <a:latin typeface="Arial" panose="020B0604020202020204" pitchFamily="34" charset="0"/>
                <a:ea typeface="+mn-ea"/>
                <a:cs typeface="+mn-cs"/>
              </a:defRPr>
            </a:lvl6pPr>
            <a:lvl7pPr marL="2743200" algn="l" defTabSz="914400" rtl="0" eaLnBrk="1" latinLnBrk="0" hangingPunct="1">
              <a:defRPr kumimoji="1" sz="1000" b="1" kern="1200">
                <a:solidFill>
                  <a:schemeClr val="tx1"/>
                </a:solidFill>
                <a:latin typeface="Arial" panose="020B0604020202020204" pitchFamily="34" charset="0"/>
                <a:ea typeface="+mn-ea"/>
                <a:cs typeface="+mn-cs"/>
              </a:defRPr>
            </a:lvl7pPr>
            <a:lvl8pPr marL="3200400" algn="l" defTabSz="914400" rtl="0" eaLnBrk="1" latinLnBrk="0" hangingPunct="1">
              <a:defRPr kumimoji="1" sz="1000" b="1" kern="1200">
                <a:solidFill>
                  <a:schemeClr val="tx1"/>
                </a:solidFill>
                <a:latin typeface="Arial" panose="020B0604020202020204" pitchFamily="34" charset="0"/>
                <a:ea typeface="+mn-ea"/>
                <a:cs typeface="+mn-cs"/>
              </a:defRPr>
            </a:lvl8pPr>
            <a:lvl9pPr marL="3657600" algn="l" defTabSz="914400" rtl="0" eaLnBrk="1" latinLnBrk="0" hangingPunct="1">
              <a:defRPr kumimoji="1" sz="1000" b="1" kern="1200">
                <a:solidFill>
                  <a:schemeClr val="tx1"/>
                </a:solidFill>
                <a:latin typeface="Arial" panose="020B0604020202020204" pitchFamily="34"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cs-CZ" altLang="cs-CZ" sz="1200" b="0" i="1" u="none" strike="noStrike" kern="1200" cap="none" spc="0" normalizeH="0" baseline="0" noProof="0" dirty="0">
                <a:ln>
                  <a:noFill/>
                </a:ln>
                <a:solidFill>
                  <a:prstClr val="white"/>
                </a:solidFill>
                <a:effectLst/>
                <a:highlight>
                  <a:srgbClr val="000080"/>
                </a:highlight>
                <a:uLnTx/>
                <a:uFillTx/>
                <a:latin typeface="Calibri Light" panose="020F0302020204030204"/>
                <a:ea typeface="+mn-ea"/>
                <a:cs typeface="+mn-cs"/>
              </a:rPr>
              <a:t>-32,5 %</a:t>
            </a:r>
          </a:p>
        </p:txBody>
      </p:sp>
      <p:sp>
        <p:nvSpPr>
          <p:cNvPr id="44" name="TextovéPole 45">
            <a:extLst>
              <a:ext uri="{FF2B5EF4-FFF2-40B4-BE49-F238E27FC236}">
                <a16:creationId xmlns:a16="http://schemas.microsoft.com/office/drawing/2014/main" id="{6E2951F4-A494-57A2-D90D-B968C079D371}"/>
              </a:ext>
            </a:extLst>
          </p:cNvPr>
          <p:cNvSpPr txBox="1">
            <a:spLocks noChangeArrowheads="1"/>
          </p:cNvSpPr>
          <p:nvPr/>
        </p:nvSpPr>
        <p:spPr bwMode="auto">
          <a:xfrm>
            <a:off x="7257312" y="4706571"/>
            <a:ext cx="713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5pPr>
            <a:lvl6pPr marL="2286000" algn="l" defTabSz="914400" rtl="0" eaLnBrk="1" latinLnBrk="0" hangingPunct="1">
              <a:defRPr kumimoji="1" sz="1000" b="1" kern="1200">
                <a:solidFill>
                  <a:schemeClr val="tx1"/>
                </a:solidFill>
                <a:latin typeface="Arial" panose="020B0604020202020204" pitchFamily="34" charset="0"/>
                <a:ea typeface="+mn-ea"/>
                <a:cs typeface="+mn-cs"/>
              </a:defRPr>
            </a:lvl6pPr>
            <a:lvl7pPr marL="2743200" algn="l" defTabSz="914400" rtl="0" eaLnBrk="1" latinLnBrk="0" hangingPunct="1">
              <a:defRPr kumimoji="1" sz="1000" b="1" kern="1200">
                <a:solidFill>
                  <a:schemeClr val="tx1"/>
                </a:solidFill>
                <a:latin typeface="Arial" panose="020B0604020202020204" pitchFamily="34" charset="0"/>
                <a:ea typeface="+mn-ea"/>
                <a:cs typeface="+mn-cs"/>
              </a:defRPr>
            </a:lvl7pPr>
            <a:lvl8pPr marL="3200400" algn="l" defTabSz="914400" rtl="0" eaLnBrk="1" latinLnBrk="0" hangingPunct="1">
              <a:defRPr kumimoji="1" sz="1000" b="1" kern="1200">
                <a:solidFill>
                  <a:schemeClr val="tx1"/>
                </a:solidFill>
                <a:latin typeface="Arial" panose="020B0604020202020204" pitchFamily="34" charset="0"/>
                <a:ea typeface="+mn-ea"/>
                <a:cs typeface="+mn-cs"/>
              </a:defRPr>
            </a:lvl8pPr>
            <a:lvl9pPr marL="3657600" algn="l" defTabSz="914400" rtl="0" eaLnBrk="1" latinLnBrk="0" hangingPunct="1">
              <a:defRPr kumimoji="1" sz="1000" b="1" kern="1200">
                <a:solidFill>
                  <a:schemeClr val="tx1"/>
                </a:solidFill>
                <a:latin typeface="Arial" panose="020B0604020202020204" pitchFamily="34"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cs-CZ" altLang="cs-CZ" sz="1200" b="0" i="1" u="none" strike="noStrike" kern="1200" cap="none" spc="0" normalizeH="0" baseline="0" noProof="0" dirty="0">
                <a:ln>
                  <a:noFill/>
                </a:ln>
                <a:solidFill>
                  <a:prstClr val="white"/>
                </a:solidFill>
                <a:effectLst/>
                <a:highlight>
                  <a:srgbClr val="000080"/>
                </a:highlight>
                <a:uLnTx/>
                <a:uFillTx/>
                <a:latin typeface="Calibri Light" panose="020F0302020204030204"/>
                <a:ea typeface="+mn-ea"/>
                <a:cs typeface="+mn-cs"/>
              </a:rPr>
              <a:t>-49,3 %</a:t>
            </a:r>
          </a:p>
        </p:txBody>
      </p:sp>
      <p:graphicFrame>
        <p:nvGraphicFramePr>
          <p:cNvPr id="45" name="Object 2">
            <a:extLst>
              <a:ext uri="{FF2B5EF4-FFF2-40B4-BE49-F238E27FC236}">
                <a16:creationId xmlns:a16="http://schemas.microsoft.com/office/drawing/2014/main" id="{8735A83B-CB14-470D-86FC-99CA36A5CC6F}"/>
              </a:ext>
            </a:extLst>
          </p:cNvPr>
          <p:cNvGraphicFramePr>
            <a:graphicFrameLocks noChangeAspect="1"/>
          </p:cNvGraphicFramePr>
          <p:nvPr/>
        </p:nvGraphicFramePr>
        <p:xfrm>
          <a:off x="8094535" y="2061716"/>
          <a:ext cx="3756509" cy="3565524"/>
        </p:xfrm>
        <a:graphic>
          <a:graphicData uri="http://schemas.openxmlformats.org/drawingml/2006/chart">
            <c:chart xmlns:c="http://schemas.openxmlformats.org/drawingml/2006/chart" xmlns:r="http://schemas.openxmlformats.org/officeDocument/2006/relationships" r:id="rId4"/>
          </a:graphicData>
        </a:graphic>
      </p:graphicFrame>
      <p:sp>
        <p:nvSpPr>
          <p:cNvPr id="46" name="TextovéPole 45">
            <a:extLst>
              <a:ext uri="{FF2B5EF4-FFF2-40B4-BE49-F238E27FC236}">
                <a16:creationId xmlns:a16="http://schemas.microsoft.com/office/drawing/2014/main" id="{940DCAE3-8EE4-0CD2-3FD8-251313A86B01}"/>
              </a:ext>
            </a:extLst>
          </p:cNvPr>
          <p:cNvSpPr txBox="1">
            <a:spLocks noChangeArrowheads="1"/>
          </p:cNvSpPr>
          <p:nvPr/>
        </p:nvSpPr>
        <p:spPr bwMode="auto">
          <a:xfrm>
            <a:off x="11167725" y="3998387"/>
            <a:ext cx="713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5pPr>
            <a:lvl6pPr marL="2286000" algn="l" defTabSz="914400" rtl="0" eaLnBrk="1" latinLnBrk="0" hangingPunct="1">
              <a:defRPr kumimoji="1" sz="1000" b="1" kern="1200">
                <a:solidFill>
                  <a:schemeClr val="tx1"/>
                </a:solidFill>
                <a:latin typeface="Arial" panose="020B0604020202020204" pitchFamily="34" charset="0"/>
                <a:ea typeface="+mn-ea"/>
                <a:cs typeface="+mn-cs"/>
              </a:defRPr>
            </a:lvl6pPr>
            <a:lvl7pPr marL="2743200" algn="l" defTabSz="914400" rtl="0" eaLnBrk="1" latinLnBrk="0" hangingPunct="1">
              <a:defRPr kumimoji="1" sz="1000" b="1" kern="1200">
                <a:solidFill>
                  <a:schemeClr val="tx1"/>
                </a:solidFill>
                <a:latin typeface="Arial" panose="020B0604020202020204" pitchFamily="34" charset="0"/>
                <a:ea typeface="+mn-ea"/>
                <a:cs typeface="+mn-cs"/>
              </a:defRPr>
            </a:lvl7pPr>
            <a:lvl8pPr marL="3200400" algn="l" defTabSz="914400" rtl="0" eaLnBrk="1" latinLnBrk="0" hangingPunct="1">
              <a:defRPr kumimoji="1" sz="1000" b="1" kern="1200">
                <a:solidFill>
                  <a:schemeClr val="tx1"/>
                </a:solidFill>
                <a:latin typeface="Arial" panose="020B0604020202020204" pitchFamily="34" charset="0"/>
                <a:ea typeface="+mn-ea"/>
                <a:cs typeface="+mn-cs"/>
              </a:defRPr>
            </a:lvl8pPr>
            <a:lvl9pPr marL="3657600" algn="l" defTabSz="914400" rtl="0" eaLnBrk="1" latinLnBrk="0" hangingPunct="1">
              <a:defRPr kumimoji="1" sz="1000" b="1" kern="1200">
                <a:solidFill>
                  <a:schemeClr val="tx1"/>
                </a:solidFill>
                <a:latin typeface="Arial" panose="020B0604020202020204" pitchFamily="34"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cs-CZ" altLang="cs-CZ" sz="1200" b="1" i="1" u="none" strike="noStrike" kern="1200" cap="none" spc="0" normalizeH="0" baseline="0" noProof="0" dirty="0">
                <a:ln>
                  <a:noFill/>
                </a:ln>
                <a:solidFill>
                  <a:srgbClr val="0000FF"/>
                </a:solidFill>
                <a:effectLst/>
                <a:uLnTx/>
                <a:uFillTx/>
                <a:latin typeface="Calibri" panose="020F0502020204030204"/>
                <a:ea typeface="+mn-ea"/>
                <a:cs typeface="Arial" panose="020B0604020202020204" pitchFamily="34" charset="0"/>
              </a:rPr>
              <a:t>-17,9</a:t>
            </a:r>
            <a:r>
              <a:rPr kumimoji="1" lang="cs-CZ" altLang="cs-CZ" sz="1200" b="1" i="1" u="none" strike="noStrike" kern="1200" cap="none" spc="0" normalizeH="0" baseline="0" noProof="0" dirty="0">
                <a:ln>
                  <a:noFill/>
                </a:ln>
                <a:solidFill>
                  <a:srgbClr val="0000FF"/>
                </a:solidFill>
                <a:effectLst/>
                <a:uLnTx/>
                <a:uFillTx/>
                <a:latin typeface="Calibri Light" panose="020F0302020204030204"/>
                <a:ea typeface="+mn-ea"/>
                <a:cs typeface="+mn-cs"/>
              </a:rPr>
              <a:t> %</a:t>
            </a:r>
          </a:p>
        </p:txBody>
      </p:sp>
      <p:sp>
        <p:nvSpPr>
          <p:cNvPr id="47" name="TextovéPole 46">
            <a:extLst>
              <a:ext uri="{FF2B5EF4-FFF2-40B4-BE49-F238E27FC236}">
                <a16:creationId xmlns:a16="http://schemas.microsoft.com/office/drawing/2014/main" id="{0F53039A-DEE3-51F0-E6EF-59821908BD58}"/>
              </a:ext>
            </a:extLst>
          </p:cNvPr>
          <p:cNvSpPr txBox="1">
            <a:spLocks noChangeArrowheads="1"/>
          </p:cNvSpPr>
          <p:nvPr/>
        </p:nvSpPr>
        <p:spPr bwMode="auto">
          <a:xfrm>
            <a:off x="11137387" y="4866446"/>
            <a:ext cx="713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5pPr>
            <a:lvl6pPr marL="2286000" algn="l" defTabSz="914400" rtl="0" eaLnBrk="1" latinLnBrk="0" hangingPunct="1">
              <a:defRPr kumimoji="1" sz="1000" b="1" kern="1200">
                <a:solidFill>
                  <a:schemeClr val="tx1"/>
                </a:solidFill>
                <a:latin typeface="Arial" panose="020B0604020202020204" pitchFamily="34" charset="0"/>
                <a:ea typeface="+mn-ea"/>
                <a:cs typeface="+mn-cs"/>
              </a:defRPr>
            </a:lvl6pPr>
            <a:lvl7pPr marL="2743200" algn="l" defTabSz="914400" rtl="0" eaLnBrk="1" latinLnBrk="0" hangingPunct="1">
              <a:defRPr kumimoji="1" sz="1000" b="1" kern="1200">
                <a:solidFill>
                  <a:schemeClr val="tx1"/>
                </a:solidFill>
                <a:latin typeface="Arial" panose="020B0604020202020204" pitchFamily="34" charset="0"/>
                <a:ea typeface="+mn-ea"/>
                <a:cs typeface="+mn-cs"/>
              </a:defRPr>
            </a:lvl7pPr>
            <a:lvl8pPr marL="3200400" algn="l" defTabSz="914400" rtl="0" eaLnBrk="1" latinLnBrk="0" hangingPunct="1">
              <a:defRPr kumimoji="1" sz="1000" b="1" kern="1200">
                <a:solidFill>
                  <a:schemeClr val="tx1"/>
                </a:solidFill>
                <a:latin typeface="Arial" panose="020B0604020202020204" pitchFamily="34" charset="0"/>
                <a:ea typeface="+mn-ea"/>
                <a:cs typeface="+mn-cs"/>
              </a:defRPr>
            </a:lvl8pPr>
            <a:lvl9pPr marL="3657600" algn="l" defTabSz="914400" rtl="0" eaLnBrk="1" latinLnBrk="0" hangingPunct="1">
              <a:defRPr kumimoji="1" sz="1000" b="1" kern="1200">
                <a:solidFill>
                  <a:schemeClr val="tx1"/>
                </a:solidFill>
                <a:latin typeface="Arial" panose="020B0604020202020204" pitchFamily="34"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cs-CZ" altLang="cs-CZ" sz="1200" b="1" i="1" u="none" strike="noStrike" kern="1200" cap="none" spc="0" normalizeH="0" baseline="0" noProof="0" dirty="0">
                <a:ln>
                  <a:noFill/>
                </a:ln>
                <a:solidFill>
                  <a:prstClr val="black"/>
                </a:solidFill>
                <a:effectLst/>
                <a:uLnTx/>
                <a:uFillTx/>
                <a:latin typeface="Calibri Light" panose="020F0302020204030204"/>
                <a:ea typeface="+mn-ea"/>
                <a:cs typeface="+mn-cs"/>
              </a:rPr>
              <a:t>-29,8 %</a:t>
            </a:r>
          </a:p>
        </p:txBody>
      </p:sp>
      <p:sp>
        <p:nvSpPr>
          <p:cNvPr id="14" name="Nadpis 1">
            <a:extLst>
              <a:ext uri="{FF2B5EF4-FFF2-40B4-BE49-F238E27FC236}">
                <a16:creationId xmlns:a16="http://schemas.microsoft.com/office/drawing/2014/main" id="{0E032730-394C-09EE-8F06-FF20751B078A}"/>
              </a:ext>
            </a:extLst>
          </p:cNvPr>
          <p:cNvSpPr>
            <a:spLocks noGrp="1"/>
          </p:cNvSpPr>
          <p:nvPr>
            <p:ph type="title"/>
          </p:nvPr>
        </p:nvSpPr>
        <p:spPr>
          <a:xfrm>
            <a:off x="389801" y="149332"/>
            <a:ext cx="11623791" cy="538364"/>
          </a:xfrm>
        </p:spPr>
        <p:txBody>
          <a:bodyPr>
            <a:normAutofit fontScale="90000"/>
          </a:bodyPr>
          <a:lstStyle/>
          <a:p>
            <a:pPr algn="ctr"/>
            <a:r>
              <a:rPr lang="cs-CZ" sz="2800" dirty="0">
                <a:solidFill>
                  <a:srgbClr val="2C2F79"/>
                </a:solidFill>
              </a:rPr>
              <a:t>Dlouhodobé onkologické screeningy jsou nadále silně podporovány. Příkladem úspěchu je klesající mortalita tří hlavních </a:t>
            </a:r>
            <a:r>
              <a:rPr lang="cs-CZ" sz="2800" dirty="0" err="1">
                <a:solidFill>
                  <a:srgbClr val="2C2F79"/>
                </a:solidFill>
              </a:rPr>
              <a:t>preventabilních</a:t>
            </a:r>
            <a:r>
              <a:rPr lang="cs-CZ" sz="2800" dirty="0">
                <a:solidFill>
                  <a:srgbClr val="2C2F79"/>
                </a:solidFill>
              </a:rPr>
              <a:t> nádorů. </a:t>
            </a:r>
          </a:p>
        </p:txBody>
      </p:sp>
      <p:sp>
        <p:nvSpPr>
          <p:cNvPr id="15" name="TextovéPole 14">
            <a:extLst>
              <a:ext uri="{FF2B5EF4-FFF2-40B4-BE49-F238E27FC236}">
                <a16:creationId xmlns:a16="http://schemas.microsoft.com/office/drawing/2014/main" id="{7C966596-D7B9-2401-4270-9233C01FD6F4}"/>
              </a:ext>
            </a:extLst>
          </p:cNvPr>
          <p:cNvSpPr txBox="1"/>
          <p:nvPr/>
        </p:nvSpPr>
        <p:spPr>
          <a:xfrm>
            <a:off x="2385463" y="877402"/>
            <a:ext cx="980653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ASR(E) 2013: počet na 100 000 osob věkově standardizovaný na evropský věkový standard</a:t>
            </a:r>
            <a:endParaRPr kumimoji="0" lang="cs-CZ" sz="1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73070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9AB3610D-3836-688A-B697-621D1C311620}"/>
              </a:ext>
            </a:extLst>
          </p:cNvPr>
          <p:cNvSpPr txBox="1">
            <a:spLocks/>
          </p:cNvSpPr>
          <p:nvPr>
            <p:custDataLst>
              <p:tags r:id="rId1"/>
            </p:custDataLst>
          </p:nvPr>
        </p:nvSpPr>
        <p:spPr>
          <a:xfrm>
            <a:off x="241083" y="462575"/>
            <a:ext cx="11709834" cy="1500287"/>
          </a:xfrm>
          <a:prstGeom prst="rect">
            <a:avLst/>
          </a:prstGeom>
        </p:spPr>
        <p:txBody>
          <a:bodyPr>
            <a:noAutofit/>
          </a:bodyPr>
          <a:lstStyle>
            <a:lvl1pPr algn="l" defTabSz="914400" rtl="0" eaLnBrk="1" latinLnBrk="0" hangingPunct="1">
              <a:lnSpc>
                <a:spcPct val="90000"/>
              </a:lnSpc>
              <a:spcBef>
                <a:spcPct val="0"/>
              </a:spcBef>
              <a:buNone/>
              <a:defRPr sz="3200" b="1" kern="1200">
                <a:solidFill>
                  <a:schemeClr val="accent3"/>
                </a:solidFill>
                <a:latin typeface="+mn-lt"/>
                <a:ea typeface="+mj-ea"/>
                <a:cs typeface="+mj-cs"/>
              </a:defRPr>
            </a:lvl1pPr>
          </a:lstStyle>
          <a:p>
            <a:pPr marL="0" marR="0" lvl="0" indent="0" defTabSz="914400" rtl="0" eaLnBrk="1" fontAlgn="auto" latinLnBrk="0" hangingPunct="1">
              <a:lnSpc>
                <a:spcPct val="107000"/>
              </a:lnSpc>
              <a:spcBef>
                <a:spcPct val="0"/>
              </a:spcBef>
              <a:spcAft>
                <a:spcPts val="800"/>
              </a:spcAft>
              <a:buClrTx/>
              <a:buSzTx/>
              <a:buFontTx/>
              <a:buNone/>
              <a:tabLst/>
              <a:defRPr/>
            </a:pPr>
            <a:r>
              <a:rPr kumimoji="0" lang="cs-CZ" sz="4000" b="1" i="0" u="none" strike="noStrike" kern="1200" cap="none" spc="0" normalizeH="0" baseline="0" noProof="0" dirty="0">
                <a:ln>
                  <a:noFill/>
                </a:ln>
                <a:solidFill>
                  <a:srgbClr val="002060"/>
                </a:solidFill>
                <a:effectLst/>
                <a:uLnTx/>
                <a:uFillTx/>
                <a:latin typeface="Calibri" panose="020F0502020204030204"/>
                <a:ea typeface="Calibri" panose="020F0502020204030204" pitchFamily="34" charset="0"/>
                <a:cs typeface="Times New Roman" panose="02020603050405020304" pitchFamily="18" charset="0"/>
              </a:rPr>
              <a:t>Účast v preventivních programech </a:t>
            </a:r>
          </a:p>
          <a:p>
            <a:pPr marL="0" marR="0" lvl="0" indent="0" defTabSz="914400" rtl="0" eaLnBrk="1" fontAlgn="auto" latinLnBrk="0" hangingPunct="1">
              <a:lnSpc>
                <a:spcPct val="107000"/>
              </a:lnSpc>
              <a:spcBef>
                <a:spcPct val="0"/>
              </a:spcBef>
              <a:spcAft>
                <a:spcPts val="800"/>
              </a:spcAft>
              <a:buClrTx/>
              <a:buSzTx/>
              <a:buFontTx/>
              <a:buNone/>
              <a:tabLst/>
              <a:defRPr/>
            </a:pPr>
            <a:r>
              <a:rPr lang="cs-CZ" sz="4000" dirty="0">
                <a:solidFill>
                  <a:srgbClr val="002060"/>
                </a:solidFill>
                <a:latin typeface="Calibri" panose="020F0502020204030204"/>
                <a:ea typeface="Calibri" panose="020F0502020204030204" pitchFamily="34" charset="0"/>
                <a:cs typeface="Times New Roman" panose="02020603050405020304" pitchFamily="18" charset="0"/>
              </a:rPr>
              <a:t>je relativně vysoká </a:t>
            </a:r>
            <a:r>
              <a:rPr kumimoji="0" lang="cs-CZ" sz="4000" b="1" i="0" u="none" strike="noStrike" kern="1200" cap="none" spc="0" normalizeH="0" baseline="0" noProof="0" dirty="0">
                <a:ln>
                  <a:noFill/>
                </a:ln>
                <a:solidFill>
                  <a:srgbClr val="002060"/>
                </a:solidFill>
                <a:effectLst/>
                <a:uLnTx/>
                <a:uFillTx/>
                <a:latin typeface="Calibri" panose="020F0502020204030204"/>
                <a:ea typeface="Calibri" panose="020F0502020204030204" pitchFamily="34" charset="0"/>
                <a:cs typeface="Times New Roman" panose="02020603050405020304" pitchFamily="18" charset="0"/>
              </a:rPr>
              <a:t>……</a:t>
            </a:r>
          </a:p>
        </p:txBody>
      </p:sp>
      <p:sp>
        <p:nvSpPr>
          <p:cNvPr id="3" name="TextovéPole 2">
            <a:extLst>
              <a:ext uri="{FF2B5EF4-FFF2-40B4-BE49-F238E27FC236}">
                <a16:creationId xmlns:a16="http://schemas.microsoft.com/office/drawing/2014/main" id="{7502E88F-60A8-393D-C4AF-BA92D6A3217F}"/>
              </a:ext>
            </a:extLst>
          </p:cNvPr>
          <p:cNvSpPr txBox="1"/>
          <p:nvPr/>
        </p:nvSpPr>
        <p:spPr>
          <a:xfrm>
            <a:off x="827510" y="2366677"/>
            <a:ext cx="11123407" cy="255454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4000" b="1" i="0" u="none" strike="noStrike" kern="1200" cap="none" spc="0" normalizeH="0" baseline="0" noProof="0" dirty="0">
                <a:ln>
                  <a:noFill/>
                </a:ln>
                <a:solidFill>
                  <a:srgbClr val="002060"/>
                </a:solidFill>
                <a:effectLst/>
                <a:uLnTx/>
                <a:uFillTx/>
                <a:latin typeface="Calibri" panose="020F0502020204030204"/>
                <a:ea typeface="+mn-ea"/>
                <a:cs typeface="+mn-cs"/>
              </a:rPr>
              <a:t>…… nicméně stále se významná část občanů screeningových programů neúčastní a riskuje tak záchyt nádorového onemocnění v pokročilém stadiu, s nižší šancí na úplné vyléčení. </a:t>
            </a:r>
          </a:p>
        </p:txBody>
      </p:sp>
      <p:sp>
        <p:nvSpPr>
          <p:cNvPr id="6" name="TextovéPole 5">
            <a:extLst>
              <a:ext uri="{FF2B5EF4-FFF2-40B4-BE49-F238E27FC236}">
                <a16:creationId xmlns:a16="http://schemas.microsoft.com/office/drawing/2014/main" id="{0B88BA48-9B2C-3178-C511-008BAF8C9B10}"/>
              </a:ext>
            </a:extLst>
          </p:cNvPr>
          <p:cNvSpPr txBox="1"/>
          <p:nvPr/>
        </p:nvSpPr>
        <p:spPr>
          <a:xfrm>
            <a:off x="1473798" y="5507916"/>
            <a:ext cx="8842786" cy="523220"/>
          </a:xfrm>
          <a:prstGeom prst="rect">
            <a:avLst/>
          </a:prstGeom>
          <a:solidFill>
            <a:srgbClr val="FFC000"/>
          </a:solidFill>
        </p:spPr>
        <p:txBody>
          <a:bodyPr wrap="square" rtlCol="0">
            <a:spAutoFit/>
          </a:bodyPr>
          <a:lstStyle/>
          <a:p>
            <a:pPr algn="ctr"/>
            <a:r>
              <a:rPr lang="cs-CZ" sz="2800" b="1" dirty="0"/>
              <a:t>Situace je ale začala po dlouhé době viditelně zlepšovat</a:t>
            </a:r>
          </a:p>
        </p:txBody>
      </p:sp>
      <p:sp>
        <p:nvSpPr>
          <p:cNvPr id="8" name="Šipka: dolů 7">
            <a:extLst>
              <a:ext uri="{FF2B5EF4-FFF2-40B4-BE49-F238E27FC236}">
                <a16:creationId xmlns:a16="http://schemas.microsoft.com/office/drawing/2014/main" id="{6563FC28-EAEC-0118-6ABE-AFC85F60E5AE}"/>
              </a:ext>
            </a:extLst>
          </p:cNvPr>
          <p:cNvSpPr/>
          <p:nvPr/>
        </p:nvSpPr>
        <p:spPr>
          <a:xfrm>
            <a:off x="5292762" y="6260951"/>
            <a:ext cx="1183342" cy="484094"/>
          </a:xfrm>
          <a:prstGeom prst="down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21061680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ázek 3">
            <a:extLst>
              <a:ext uri="{FF2B5EF4-FFF2-40B4-BE49-F238E27FC236}">
                <a16:creationId xmlns:a16="http://schemas.microsoft.com/office/drawing/2014/main" id="{8FD7A274-A0CC-F25D-A12E-D9C23F25226D}"/>
              </a:ext>
            </a:extLst>
          </p:cNvPr>
          <p:cNvPicPr>
            <a:picLocks noChangeAspect="1"/>
          </p:cNvPicPr>
          <p:nvPr/>
        </p:nvPicPr>
        <p:blipFill>
          <a:blip r:embed="rId2"/>
          <a:srcRect l="1357" t="6052" b="6052"/>
          <a:stretch/>
        </p:blipFill>
        <p:spPr>
          <a:xfrm>
            <a:off x="1140643" y="1078076"/>
            <a:ext cx="7428934" cy="4413048"/>
          </a:xfrm>
          <a:prstGeom prst="rect">
            <a:avLst/>
          </a:prstGeom>
        </p:spPr>
      </p:pic>
      <p:sp>
        <p:nvSpPr>
          <p:cNvPr id="5" name="Nadpis 4">
            <a:extLst>
              <a:ext uri="{FF2B5EF4-FFF2-40B4-BE49-F238E27FC236}">
                <a16:creationId xmlns:a16="http://schemas.microsoft.com/office/drawing/2014/main" id="{8259D2F9-7B03-99A9-98C4-C4FFBE2C0ED9}"/>
              </a:ext>
            </a:extLst>
          </p:cNvPr>
          <p:cNvSpPr>
            <a:spLocks noGrp="1"/>
          </p:cNvSpPr>
          <p:nvPr>
            <p:ph type="title"/>
          </p:nvPr>
        </p:nvSpPr>
        <p:spPr>
          <a:xfrm>
            <a:off x="1249323" y="443821"/>
            <a:ext cx="9802034" cy="720000"/>
          </a:xfrm>
        </p:spPr>
        <p:txBody>
          <a:bodyPr>
            <a:normAutofit fontScale="90000"/>
          </a:bodyPr>
          <a:lstStyle/>
          <a:p>
            <a:r>
              <a:rPr lang="cs-CZ" dirty="0"/>
              <a:t>Pokrytí cílové populace mamografickým screeningem </a:t>
            </a:r>
            <a:br>
              <a:rPr lang="cs-CZ" dirty="0"/>
            </a:br>
            <a:r>
              <a:rPr lang="cs-CZ" dirty="0"/>
              <a:t>ve standardním intervalu v roce 2023 dle okresu bydliště</a:t>
            </a:r>
          </a:p>
        </p:txBody>
      </p:sp>
      <p:sp>
        <p:nvSpPr>
          <p:cNvPr id="3" name="Zástupný text 5">
            <a:extLst>
              <a:ext uri="{FF2B5EF4-FFF2-40B4-BE49-F238E27FC236}">
                <a16:creationId xmlns:a16="http://schemas.microsoft.com/office/drawing/2014/main" id="{776A2D49-2D0C-C391-B45E-29FA7E044D19}"/>
              </a:ext>
            </a:extLst>
          </p:cNvPr>
          <p:cNvSpPr txBox="1">
            <a:spLocks/>
          </p:cNvSpPr>
          <p:nvPr/>
        </p:nvSpPr>
        <p:spPr>
          <a:xfrm>
            <a:off x="730800" y="5443989"/>
            <a:ext cx="10728000" cy="1034504"/>
          </a:xfrm>
          <a:prstGeom prst="rect">
            <a:avLst/>
          </a:prstGeom>
          <a:ln w="19050">
            <a:solidFill>
              <a:schemeClr val="accent1"/>
            </a:solidFill>
          </a:ln>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6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cs-CZ" sz="1400" b="1" i="0" u="none" strike="noStrike" kern="1200" cap="none" spc="0" normalizeH="0" baseline="0" noProof="0" dirty="0">
                <a:ln>
                  <a:noFill/>
                </a:ln>
                <a:solidFill>
                  <a:srgbClr val="000000"/>
                </a:solidFill>
                <a:effectLst/>
                <a:uLnTx/>
                <a:uFillTx/>
                <a:latin typeface="Arial" panose="020B0604020202020204"/>
                <a:ea typeface="+mn-ea"/>
                <a:cs typeface="+mn-cs"/>
              </a:rPr>
              <a:t>Pokrytí žen ve věku 45–69 let vyšetřených screeningovou mamografií v roce 2023: </a:t>
            </a:r>
            <a:r>
              <a:rPr kumimoji="0" lang="cs-CZ" sz="1400" b="1" i="0" u="none" strike="noStrike" kern="1200" cap="none" spc="0" normalizeH="0" baseline="0" noProof="0" dirty="0">
                <a:ln>
                  <a:noFill/>
                </a:ln>
                <a:solidFill>
                  <a:srgbClr val="2C2F79"/>
                </a:solidFill>
                <a:effectLst/>
                <a:uLnTx/>
                <a:uFillTx/>
                <a:latin typeface="Arial" panose="020B0604020202020204"/>
                <a:ea typeface="+mn-ea"/>
                <a:cs typeface="+mn-cs"/>
              </a:rPr>
              <a:t>58,8 %</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cs-CZ" sz="1200" b="0" i="0" u="none" strike="noStrike" kern="0" cap="none" spc="0" normalizeH="0" baseline="0" noProof="0" dirty="0">
                <a:ln>
                  <a:noFill/>
                </a:ln>
                <a:solidFill>
                  <a:srgbClr val="000000"/>
                </a:solidFill>
                <a:effectLst/>
                <a:uLnTx/>
                <a:uFillTx/>
                <a:latin typeface="Arial" panose="020B0604020202020204"/>
                <a:ea typeface="+mn-ea"/>
                <a:cs typeface="+mn-cs"/>
              </a:rPr>
              <a:t>Indikátor hodnotí podíl žen, které během posledních 2 let (2022–2023) absolvovaly alespoň jednu screeningovou mamografii z celkového počtu žen, dle okresu bydliště. Ženy, které zemřely do roku 2023 (včetně), nejsou v podílu uvažovány. Největší pokrytí sledujeme v okrese Třebíč (73,6 %), nejmenší pokrytí v okrese Cheb (45,9 %).</a:t>
            </a:r>
            <a:endParaRPr kumimoji="0" lang="cs-CZ" sz="1200" b="1"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nvGrpSpPr>
          <p:cNvPr id="7" name="Skupina 6">
            <a:extLst>
              <a:ext uri="{FF2B5EF4-FFF2-40B4-BE49-F238E27FC236}">
                <a16:creationId xmlns:a16="http://schemas.microsoft.com/office/drawing/2014/main" id="{EB20B970-8836-367F-4265-5B3C545D51AE}"/>
              </a:ext>
            </a:extLst>
          </p:cNvPr>
          <p:cNvGrpSpPr/>
          <p:nvPr/>
        </p:nvGrpSpPr>
        <p:grpSpPr>
          <a:xfrm>
            <a:off x="9399923" y="3097323"/>
            <a:ext cx="1421819" cy="1483492"/>
            <a:chOff x="7816069" y="2011747"/>
            <a:chExt cx="1421819" cy="1483492"/>
          </a:xfrm>
        </p:grpSpPr>
        <p:sp>
          <p:nvSpPr>
            <p:cNvPr id="8" name="Text Box 3">
              <a:extLst>
                <a:ext uri="{FF2B5EF4-FFF2-40B4-BE49-F238E27FC236}">
                  <a16:creationId xmlns:a16="http://schemas.microsoft.com/office/drawing/2014/main" id="{3EE4A81F-34AD-3430-5D32-0D73AB1B049D}"/>
                </a:ext>
              </a:extLst>
            </p:cNvPr>
            <p:cNvSpPr txBox="1">
              <a:spLocks noChangeArrowheads="1"/>
            </p:cNvSpPr>
            <p:nvPr/>
          </p:nvSpPr>
          <p:spPr bwMode="auto">
            <a:xfrm>
              <a:off x="7816069" y="2019239"/>
              <a:ext cx="1152000" cy="1476000"/>
            </a:xfrm>
            <a:prstGeom prst="rect">
              <a:avLst/>
            </a:prstGeom>
            <a:solidFill>
              <a:schemeClr val="bg1">
                <a:lumMod val="85000"/>
              </a:schemeClr>
            </a:solidFill>
            <a:ln w="9525">
              <a:noFill/>
              <a:miter lim="800000"/>
              <a:headEnd/>
              <a:tailEnd/>
            </a:ln>
          </p:spPr>
          <p:txBody>
            <a:bodyPr wrap="square">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endParaRPr kumimoji="0" lang="cs-CZ" sz="1100" b="0" i="0" u="none" strike="noStrike" kern="1200" cap="none" spc="0" normalizeH="0" baseline="0" noProof="0" dirty="0">
                <a:ln>
                  <a:noFill/>
                </a:ln>
                <a:solidFill>
                  <a:srgbClr val="292929"/>
                </a:solidFill>
                <a:effectLst/>
                <a:uLnTx/>
                <a:uFillTx/>
                <a:latin typeface="Arial" panose="020B0604020202020204"/>
                <a:ea typeface="+mn-ea"/>
                <a:cs typeface="+mn-cs"/>
              </a:endParaRPr>
            </a:p>
          </p:txBody>
        </p:sp>
        <p:sp>
          <p:nvSpPr>
            <p:cNvPr id="9" name="Text Box 3">
              <a:extLst>
                <a:ext uri="{FF2B5EF4-FFF2-40B4-BE49-F238E27FC236}">
                  <a16:creationId xmlns:a16="http://schemas.microsoft.com/office/drawing/2014/main" id="{653F8F58-EBA6-A588-F5B2-11EC656E15D9}"/>
                </a:ext>
              </a:extLst>
            </p:cNvPr>
            <p:cNvSpPr txBox="1">
              <a:spLocks noChangeArrowheads="1"/>
            </p:cNvSpPr>
            <p:nvPr/>
          </p:nvSpPr>
          <p:spPr bwMode="auto">
            <a:xfrm>
              <a:off x="7839075" y="2011747"/>
              <a:ext cx="1152138" cy="461665"/>
            </a:xfrm>
            <a:prstGeom prst="rect">
              <a:avLst/>
            </a:prstGeom>
            <a:noFill/>
            <a:ln w="9525">
              <a:noFill/>
              <a:miter lim="800000"/>
              <a:headEnd/>
              <a:tailEnd/>
            </a:ln>
          </p:spPr>
          <p:txBody>
            <a:bodyPr wrap="square">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cs-CZ" sz="1200" b="1" i="0" u="none" strike="noStrike" kern="1200" cap="none" spc="0" normalizeH="0" baseline="0" noProof="0" dirty="0">
                  <a:ln>
                    <a:noFill/>
                  </a:ln>
                  <a:solidFill>
                    <a:srgbClr val="292929"/>
                  </a:solidFill>
                  <a:effectLst/>
                  <a:uLnTx/>
                  <a:uFillTx/>
                  <a:latin typeface="Arial" panose="020B0604020202020204"/>
                  <a:ea typeface="+mn-ea"/>
                  <a:cs typeface="+mn-cs"/>
                </a:rPr>
                <a:t>Pokrytí </a:t>
              </a:r>
              <a:br>
                <a:rPr kumimoji="0" lang="cs-CZ" sz="1200" b="1" i="0" u="none" strike="noStrike" kern="1200" cap="none" spc="0" normalizeH="0" baseline="0" noProof="0" dirty="0">
                  <a:ln>
                    <a:noFill/>
                  </a:ln>
                  <a:solidFill>
                    <a:srgbClr val="292929"/>
                  </a:solidFill>
                  <a:effectLst/>
                  <a:uLnTx/>
                  <a:uFillTx/>
                  <a:latin typeface="Arial" panose="020B0604020202020204"/>
                  <a:ea typeface="+mn-ea"/>
                  <a:cs typeface="+mn-cs"/>
                </a:rPr>
              </a:br>
              <a:r>
                <a:rPr kumimoji="0" lang="cs-CZ" sz="1200" b="1" i="0" u="none" strike="noStrike" kern="1200" cap="none" spc="0" normalizeH="0" baseline="0" noProof="0" dirty="0">
                  <a:ln>
                    <a:noFill/>
                  </a:ln>
                  <a:solidFill>
                    <a:srgbClr val="292929"/>
                  </a:solidFill>
                  <a:effectLst/>
                  <a:uLnTx/>
                  <a:uFillTx/>
                  <a:latin typeface="Arial" panose="020B0604020202020204"/>
                  <a:ea typeface="+mn-ea"/>
                  <a:cs typeface="+mn-cs"/>
                </a:rPr>
                <a:t>v procentech</a:t>
              </a:r>
            </a:p>
          </p:txBody>
        </p:sp>
        <p:sp>
          <p:nvSpPr>
            <p:cNvPr id="10" name="Rectangle 177">
              <a:extLst>
                <a:ext uri="{FF2B5EF4-FFF2-40B4-BE49-F238E27FC236}">
                  <a16:creationId xmlns:a16="http://schemas.microsoft.com/office/drawing/2014/main" id="{FABA149F-0A59-7D8C-DBA8-11D5576624CB}"/>
                </a:ext>
              </a:extLst>
            </p:cNvPr>
            <p:cNvSpPr>
              <a:spLocks noChangeArrowheads="1"/>
            </p:cNvSpPr>
            <p:nvPr/>
          </p:nvSpPr>
          <p:spPr bwMode="auto">
            <a:xfrm>
              <a:off x="7905750" y="2501911"/>
              <a:ext cx="180000" cy="180000"/>
            </a:xfrm>
            <a:prstGeom prst="rect">
              <a:avLst/>
            </a:prstGeom>
            <a:solidFill>
              <a:srgbClr val="B5E1F7"/>
            </a:solidFill>
            <a:ln w="9525">
              <a:solidFill>
                <a:schemeClr val="bg1"/>
              </a:solidFill>
              <a:miter lim="800000"/>
              <a:headEnd/>
              <a:tailEnd/>
            </a:ln>
          </p:spPr>
          <p:txBody>
            <a:bodyPr lIns="90000" tIns="46800" rIns="90000" bIns="46800" anchor="ctr">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Verdana" pitchFamily="34" charset="0"/>
                <a:ea typeface="+mn-ea"/>
                <a:cs typeface="Arial" charset="0"/>
              </a:endParaRPr>
            </a:p>
          </p:txBody>
        </p:sp>
        <p:sp>
          <p:nvSpPr>
            <p:cNvPr id="11" name="Rectangle 177">
              <a:extLst>
                <a:ext uri="{FF2B5EF4-FFF2-40B4-BE49-F238E27FC236}">
                  <a16:creationId xmlns:a16="http://schemas.microsoft.com/office/drawing/2014/main" id="{CD88C9E0-976C-3DEA-9A02-B9DD6AB813F3}"/>
                </a:ext>
              </a:extLst>
            </p:cNvPr>
            <p:cNvSpPr>
              <a:spLocks noChangeArrowheads="1"/>
            </p:cNvSpPr>
            <p:nvPr/>
          </p:nvSpPr>
          <p:spPr bwMode="auto">
            <a:xfrm>
              <a:off x="7905750" y="2743211"/>
              <a:ext cx="180000" cy="180000"/>
            </a:xfrm>
            <a:prstGeom prst="rect">
              <a:avLst/>
            </a:prstGeom>
            <a:solidFill>
              <a:srgbClr val="79B2D4"/>
            </a:solidFill>
            <a:ln w="9525">
              <a:solidFill>
                <a:schemeClr val="bg1"/>
              </a:solidFill>
              <a:miter lim="800000"/>
              <a:headEnd/>
              <a:tailEnd/>
            </a:ln>
          </p:spPr>
          <p:txBody>
            <a:bodyPr lIns="90000" tIns="46800" rIns="90000" bIns="46800" anchor="ctr">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Verdana" pitchFamily="34" charset="0"/>
                <a:ea typeface="+mn-ea"/>
                <a:cs typeface="Arial" charset="0"/>
              </a:endParaRPr>
            </a:p>
          </p:txBody>
        </p:sp>
        <p:sp>
          <p:nvSpPr>
            <p:cNvPr id="12" name="Rectangle 177">
              <a:extLst>
                <a:ext uri="{FF2B5EF4-FFF2-40B4-BE49-F238E27FC236}">
                  <a16:creationId xmlns:a16="http://schemas.microsoft.com/office/drawing/2014/main" id="{CB14F6F6-8861-F9C3-04EB-180D551D1949}"/>
                </a:ext>
              </a:extLst>
            </p:cNvPr>
            <p:cNvSpPr>
              <a:spLocks noChangeArrowheads="1"/>
            </p:cNvSpPr>
            <p:nvPr/>
          </p:nvSpPr>
          <p:spPr bwMode="auto">
            <a:xfrm>
              <a:off x="7905750" y="2984511"/>
              <a:ext cx="180000" cy="180000"/>
            </a:xfrm>
            <a:prstGeom prst="rect">
              <a:avLst/>
            </a:prstGeom>
            <a:solidFill>
              <a:srgbClr val="1A73B7"/>
            </a:solidFill>
            <a:ln w="9525">
              <a:solidFill>
                <a:schemeClr val="bg1"/>
              </a:solidFill>
              <a:miter lim="800000"/>
              <a:headEnd/>
              <a:tailEnd/>
            </a:ln>
          </p:spPr>
          <p:txBody>
            <a:bodyPr lIns="90000" tIns="46800" rIns="90000" bIns="46800" anchor="ctr">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Verdana" pitchFamily="34" charset="0"/>
                <a:ea typeface="+mn-ea"/>
                <a:cs typeface="Arial" charset="0"/>
              </a:endParaRPr>
            </a:p>
          </p:txBody>
        </p:sp>
        <p:sp>
          <p:nvSpPr>
            <p:cNvPr id="13" name="Rectangle 177">
              <a:extLst>
                <a:ext uri="{FF2B5EF4-FFF2-40B4-BE49-F238E27FC236}">
                  <a16:creationId xmlns:a16="http://schemas.microsoft.com/office/drawing/2014/main" id="{DF993467-50BD-937D-6398-B7D17DE89D12}"/>
                </a:ext>
              </a:extLst>
            </p:cNvPr>
            <p:cNvSpPr>
              <a:spLocks noChangeArrowheads="1"/>
            </p:cNvSpPr>
            <p:nvPr/>
          </p:nvSpPr>
          <p:spPr bwMode="auto">
            <a:xfrm>
              <a:off x="7905750" y="3225811"/>
              <a:ext cx="180000" cy="180000"/>
            </a:xfrm>
            <a:prstGeom prst="rect">
              <a:avLst/>
            </a:prstGeom>
            <a:solidFill>
              <a:srgbClr val="00308F"/>
            </a:solidFill>
            <a:ln w="9525">
              <a:solidFill>
                <a:schemeClr val="bg1"/>
              </a:solidFill>
              <a:miter lim="800000"/>
              <a:headEnd/>
              <a:tailEnd/>
            </a:ln>
          </p:spPr>
          <p:txBody>
            <a:bodyPr lIns="90000" tIns="46800" rIns="90000" bIns="46800" anchor="ctr">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Verdana" pitchFamily="34" charset="0"/>
                <a:ea typeface="+mn-ea"/>
                <a:cs typeface="Arial" charset="0"/>
              </a:endParaRPr>
            </a:p>
          </p:txBody>
        </p:sp>
        <p:sp>
          <p:nvSpPr>
            <p:cNvPr id="14" name="Text Box 3">
              <a:extLst>
                <a:ext uri="{FF2B5EF4-FFF2-40B4-BE49-F238E27FC236}">
                  <a16:creationId xmlns:a16="http://schemas.microsoft.com/office/drawing/2014/main" id="{8633B347-96CB-4CE9-A0FC-95F9D540FAAD}"/>
                </a:ext>
              </a:extLst>
            </p:cNvPr>
            <p:cNvSpPr txBox="1">
              <a:spLocks noChangeArrowheads="1"/>
            </p:cNvSpPr>
            <p:nvPr/>
          </p:nvSpPr>
          <p:spPr bwMode="auto">
            <a:xfrm>
              <a:off x="8085750" y="2453411"/>
              <a:ext cx="1152138" cy="261610"/>
            </a:xfrm>
            <a:prstGeom prst="rect">
              <a:avLst/>
            </a:prstGeom>
            <a:noFill/>
            <a:ln w="9525">
              <a:noFill/>
              <a:miter lim="800000"/>
              <a:headEnd/>
              <a:tailEnd/>
            </a:ln>
          </p:spPr>
          <p:txBody>
            <a:bodyPr wrap="square">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cs-CZ" sz="1100" b="0" i="0" u="none" strike="noStrike" kern="1200" cap="none" spc="0" normalizeH="0" baseline="0" noProof="0" dirty="0">
                  <a:ln>
                    <a:noFill/>
                  </a:ln>
                  <a:solidFill>
                    <a:srgbClr val="292929"/>
                  </a:solidFill>
                  <a:effectLst/>
                  <a:uLnTx/>
                  <a:uFillTx/>
                  <a:latin typeface="Arial" panose="020B0604020202020204"/>
                  <a:ea typeface="+mn-ea"/>
                  <a:cs typeface="+mn-cs"/>
                </a:rPr>
                <a:t>≤ 55,0 %</a:t>
              </a:r>
            </a:p>
          </p:txBody>
        </p:sp>
        <p:sp>
          <p:nvSpPr>
            <p:cNvPr id="15" name="Text Box 3">
              <a:extLst>
                <a:ext uri="{FF2B5EF4-FFF2-40B4-BE49-F238E27FC236}">
                  <a16:creationId xmlns:a16="http://schemas.microsoft.com/office/drawing/2014/main" id="{A92A3726-D685-C572-7EA9-31A8D96D2483}"/>
                </a:ext>
              </a:extLst>
            </p:cNvPr>
            <p:cNvSpPr txBox="1">
              <a:spLocks noChangeArrowheads="1"/>
            </p:cNvSpPr>
            <p:nvPr/>
          </p:nvSpPr>
          <p:spPr bwMode="auto">
            <a:xfrm>
              <a:off x="8085750" y="2697276"/>
              <a:ext cx="1152138" cy="261610"/>
            </a:xfrm>
            <a:prstGeom prst="rect">
              <a:avLst/>
            </a:prstGeom>
            <a:noFill/>
            <a:ln w="9525">
              <a:noFill/>
              <a:miter lim="800000"/>
              <a:headEnd/>
              <a:tailEnd/>
            </a:ln>
          </p:spPr>
          <p:txBody>
            <a:bodyPr wrap="square">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cs-CZ" sz="1100" b="0" i="0" u="none" strike="noStrike" kern="1200" cap="none" spc="0" normalizeH="0" baseline="0" noProof="0" dirty="0">
                  <a:ln>
                    <a:noFill/>
                  </a:ln>
                  <a:solidFill>
                    <a:srgbClr val="292929"/>
                  </a:solidFill>
                  <a:effectLst/>
                  <a:uLnTx/>
                  <a:uFillTx/>
                  <a:latin typeface="Arial" panose="020B0604020202020204"/>
                  <a:ea typeface="+mn-ea"/>
                  <a:cs typeface="+mn-cs"/>
                </a:rPr>
                <a:t>55,0–60,0 %</a:t>
              </a:r>
            </a:p>
          </p:txBody>
        </p:sp>
        <p:sp>
          <p:nvSpPr>
            <p:cNvPr id="16" name="Text Box 3">
              <a:extLst>
                <a:ext uri="{FF2B5EF4-FFF2-40B4-BE49-F238E27FC236}">
                  <a16:creationId xmlns:a16="http://schemas.microsoft.com/office/drawing/2014/main" id="{79E0E98C-FB70-D075-A8A7-60658E0DEF52}"/>
                </a:ext>
              </a:extLst>
            </p:cNvPr>
            <p:cNvSpPr txBox="1">
              <a:spLocks noChangeArrowheads="1"/>
            </p:cNvSpPr>
            <p:nvPr/>
          </p:nvSpPr>
          <p:spPr bwMode="auto">
            <a:xfrm>
              <a:off x="8085750" y="2941141"/>
              <a:ext cx="1152138" cy="261610"/>
            </a:xfrm>
            <a:prstGeom prst="rect">
              <a:avLst/>
            </a:prstGeom>
            <a:noFill/>
            <a:ln w="9525">
              <a:noFill/>
              <a:miter lim="800000"/>
              <a:headEnd/>
              <a:tailEnd/>
            </a:ln>
          </p:spPr>
          <p:txBody>
            <a:bodyPr wrap="square">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cs-CZ" sz="1100" b="0" i="0" u="none" strike="noStrike" kern="1200" cap="none" spc="0" normalizeH="0" baseline="0" noProof="0" dirty="0">
                  <a:ln>
                    <a:noFill/>
                  </a:ln>
                  <a:solidFill>
                    <a:srgbClr val="292929"/>
                  </a:solidFill>
                  <a:effectLst/>
                  <a:uLnTx/>
                  <a:uFillTx/>
                  <a:latin typeface="Arial" panose="020B0604020202020204"/>
                  <a:ea typeface="+mn-ea"/>
                  <a:cs typeface="+mn-cs"/>
                </a:rPr>
                <a:t>60,0–65,0 %</a:t>
              </a:r>
            </a:p>
          </p:txBody>
        </p:sp>
        <p:sp>
          <p:nvSpPr>
            <p:cNvPr id="17" name="Text Box 3">
              <a:extLst>
                <a:ext uri="{FF2B5EF4-FFF2-40B4-BE49-F238E27FC236}">
                  <a16:creationId xmlns:a16="http://schemas.microsoft.com/office/drawing/2014/main" id="{146B5AC4-C243-4F7B-866B-203A13F415C7}"/>
                </a:ext>
              </a:extLst>
            </p:cNvPr>
            <p:cNvSpPr txBox="1">
              <a:spLocks noChangeArrowheads="1"/>
            </p:cNvSpPr>
            <p:nvPr/>
          </p:nvSpPr>
          <p:spPr bwMode="auto">
            <a:xfrm>
              <a:off x="8085750" y="3185006"/>
              <a:ext cx="1152138" cy="261610"/>
            </a:xfrm>
            <a:prstGeom prst="rect">
              <a:avLst/>
            </a:prstGeom>
            <a:noFill/>
            <a:ln w="9525">
              <a:noFill/>
              <a:miter lim="800000"/>
              <a:headEnd/>
              <a:tailEnd/>
            </a:ln>
          </p:spPr>
          <p:txBody>
            <a:bodyPr wrap="square">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cs-CZ" sz="1100" b="0" i="0" u="none" strike="noStrike" kern="1200" cap="none" spc="0" normalizeH="0" baseline="0" noProof="0" dirty="0">
                  <a:ln>
                    <a:noFill/>
                  </a:ln>
                  <a:solidFill>
                    <a:srgbClr val="292929"/>
                  </a:solidFill>
                  <a:effectLst/>
                  <a:uLnTx/>
                  <a:uFillTx/>
                  <a:latin typeface="Arial" panose="020B0604020202020204"/>
                  <a:ea typeface="+mn-ea"/>
                  <a:cs typeface="+mn-cs"/>
                </a:rPr>
                <a:t>&gt; 65,0 %</a:t>
              </a:r>
            </a:p>
          </p:txBody>
        </p:sp>
      </p:grpSp>
      <p:sp>
        <p:nvSpPr>
          <p:cNvPr id="18" name="Rectangle 186">
            <a:extLst>
              <a:ext uri="{FF2B5EF4-FFF2-40B4-BE49-F238E27FC236}">
                <a16:creationId xmlns:a16="http://schemas.microsoft.com/office/drawing/2014/main" id="{609191D6-E8DA-62D3-40A1-9F13AA3C02C1}"/>
              </a:ext>
            </a:extLst>
          </p:cNvPr>
          <p:cNvSpPr>
            <a:spLocks noChangeArrowheads="1"/>
          </p:cNvSpPr>
          <p:nvPr/>
        </p:nvSpPr>
        <p:spPr bwMode="auto">
          <a:xfrm>
            <a:off x="3388039" y="1196931"/>
            <a:ext cx="8074800" cy="88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2000">
                <a:solidFill>
                  <a:srgbClr val="5F3000"/>
                </a:solidFill>
                <a:latin typeface="Arial" panose="020B0604020202020204" pitchFamily="34" charset="0"/>
              </a:defRPr>
            </a:lvl1pPr>
            <a:lvl2pPr marL="742950" indent="-285750">
              <a:spcBef>
                <a:spcPct val="20000"/>
              </a:spcBef>
              <a:buChar char="–"/>
              <a:defRPr>
                <a:solidFill>
                  <a:srgbClr val="5F3000"/>
                </a:solidFill>
                <a:latin typeface="Arial" panose="020B0604020202020204" pitchFamily="34" charset="0"/>
              </a:defRPr>
            </a:lvl2pPr>
            <a:lvl3pPr marL="1143000" indent="-228600">
              <a:spcBef>
                <a:spcPct val="20000"/>
              </a:spcBef>
              <a:buChar char="•"/>
              <a:defRPr sz="1600">
                <a:solidFill>
                  <a:srgbClr val="5F3000"/>
                </a:solidFill>
                <a:latin typeface="Arial" panose="020B0604020202020204" pitchFamily="34" charset="0"/>
              </a:defRPr>
            </a:lvl3pPr>
            <a:lvl4pPr marL="1600200" indent="-228600">
              <a:spcBef>
                <a:spcPct val="20000"/>
              </a:spcBef>
              <a:buChar char="–"/>
              <a:defRPr sz="1400">
                <a:solidFill>
                  <a:srgbClr val="5F3000"/>
                </a:solidFill>
                <a:latin typeface="Arial" panose="020B0604020202020204" pitchFamily="34" charset="0"/>
              </a:defRPr>
            </a:lvl4pPr>
            <a:lvl5pPr marL="2057400" indent="-228600">
              <a:spcBef>
                <a:spcPct val="20000"/>
              </a:spcBef>
              <a:buChar char="»"/>
              <a:defRPr sz="1400">
                <a:solidFill>
                  <a:srgbClr val="5F3000"/>
                </a:solidFill>
                <a:latin typeface="Arial" panose="020B0604020202020204" pitchFamily="34" charset="0"/>
              </a:defRPr>
            </a:lvl5pPr>
            <a:lvl6pPr marL="2514600" indent="-228600" eaLnBrk="0" fontAlgn="base" hangingPunct="0">
              <a:spcBef>
                <a:spcPct val="20000"/>
              </a:spcBef>
              <a:spcAft>
                <a:spcPct val="0"/>
              </a:spcAft>
              <a:buChar char="»"/>
              <a:defRPr sz="1400">
                <a:solidFill>
                  <a:srgbClr val="5F3000"/>
                </a:solidFill>
                <a:latin typeface="Arial" panose="020B0604020202020204" pitchFamily="34" charset="0"/>
              </a:defRPr>
            </a:lvl6pPr>
            <a:lvl7pPr marL="2971800" indent="-228600" eaLnBrk="0" fontAlgn="base" hangingPunct="0">
              <a:spcBef>
                <a:spcPct val="20000"/>
              </a:spcBef>
              <a:spcAft>
                <a:spcPct val="0"/>
              </a:spcAft>
              <a:buChar char="»"/>
              <a:defRPr sz="1400">
                <a:solidFill>
                  <a:srgbClr val="5F3000"/>
                </a:solidFill>
                <a:latin typeface="Arial" panose="020B0604020202020204" pitchFamily="34" charset="0"/>
              </a:defRPr>
            </a:lvl7pPr>
            <a:lvl8pPr marL="3429000" indent="-228600" eaLnBrk="0" fontAlgn="base" hangingPunct="0">
              <a:spcBef>
                <a:spcPct val="20000"/>
              </a:spcBef>
              <a:spcAft>
                <a:spcPct val="0"/>
              </a:spcAft>
              <a:buChar char="»"/>
              <a:defRPr sz="1400">
                <a:solidFill>
                  <a:srgbClr val="5F3000"/>
                </a:solidFill>
                <a:latin typeface="Arial" panose="020B0604020202020204" pitchFamily="34" charset="0"/>
              </a:defRPr>
            </a:lvl8pPr>
            <a:lvl9pPr marL="3886200" indent="-228600" eaLnBrk="0" fontAlgn="base" hangingPunct="0">
              <a:spcBef>
                <a:spcPct val="20000"/>
              </a:spcBef>
              <a:spcAft>
                <a:spcPct val="0"/>
              </a:spcAft>
              <a:buChar char="»"/>
              <a:defRPr sz="1400">
                <a:solidFill>
                  <a:srgbClr val="5F3000"/>
                </a:solidFill>
                <a:latin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dirty="0">
                <a:ln>
                  <a:noFill/>
                </a:ln>
                <a:solidFill>
                  <a:srgbClr val="000000"/>
                </a:solidFill>
                <a:effectLst/>
                <a:uLnTx/>
                <a:uFillTx/>
                <a:latin typeface="Arial" panose="020B0604020202020204"/>
                <a:ea typeface="+mn-ea"/>
                <a:cs typeface="+mn-cs"/>
              </a:rPr>
              <a:t>Zdroj: Národní registr hrazených zdravotních služeb, ÚZIS ČR</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dirty="0">
                <a:ln>
                  <a:noFill/>
                </a:ln>
                <a:solidFill>
                  <a:srgbClr val="000000"/>
                </a:solidFill>
                <a:effectLst/>
                <a:uLnTx/>
                <a:uFillTx/>
                <a:latin typeface="Arial" panose="020B0604020202020204"/>
                <a:ea typeface="+mn-ea"/>
                <a:cs typeface="+mn-cs"/>
              </a:rPr>
              <a:t>Screeningová mamografie v dispenzární péči (89178)</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dirty="0">
                <a:ln>
                  <a:noFill/>
                </a:ln>
                <a:solidFill>
                  <a:srgbClr val="000000"/>
                </a:solidFill>
                <a:effectLst/>
                <a:uLnTx/>
                <a:uFillTx/>
                <a:latin typeface="Arial" panose="020B0604020202020204"/>
                <a:ea typeface="+mn-ea"/>
                <a:cs typeface="+mn-cs"/>
              </a:rPr>
              <a:t>Screeningová mamografie (89223)</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dirty="0">
                <a:ln>
                  <a:noFill/>
                </a:ln>
                <a:solidFill>
                  <a:srgbClr val="000000"/>
                </a:solidFill>
                <a:effectLst/>
                <a:uLnTx/>
                <a:uFillTx/>
                <a:latin typeface="Arial" panose="020B0604020202020204"/>
                <a:ea typeface="+mn-ea"/>
                <a:cs typeface="+mn-cs"/>
              </a:rPr>
              <a:t>(2022–2023, ženy, 45–69 let, N = 1 085 803 vyšetření)</a:t>
            </a:r>
          </a:p>
        </p:txBody>
      </p:sp>
      <p:sp>
        <p:nvSpPr>
          <p:cNvPr id="2" name="Zástupný text 5">
            <a:extLst>
              <a:ext uri="{FF2B5EF4-FFF2-40B4-BE49-F238E27FC236}">
                <a16:creationId xmlns:a16="http://schemas.microsoft.com/office/drawing/2014/main" id="{B37E32D4-1B54-C039-967A-6EA2792A51BF}"/>
              </a:ext>
            </a:extLst>
          </p:cNvPr>
          <p:cNvSpPr txBox="1">
            <a:spLocks/>
          </p:cNvSpPr>
          <p:nvPr/>
        </p:nvSpPr>
        <p:spPr>
          <a:xfrm rot="1564240">
            <a:off x="10158803" y="2611340"/>
            <a:ext cx="1621330" cy="369333"/>
          </a:xfrm>
          <a:prstGeom prst="rect">
            <a:avLst/>
          </a:prstGeom>
          <a:solidFill>
            <a:srgbClr val="FFC000"/>
          </a:solidFill>
          <a:ln w="12700">
            <a:noFill/>
          </a:ln>
        </p:spPr>
        <p:txBody>
          <a:bodyPr vert="horz" lIns="91440" tIns="45720" rIns="91440" bIns="45720" rtlCol="0" anchor="ctr">
            <a:no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cs-CZ" sz="3000" b="1" i="0" u="none" strike="noStrike" kern="1200" cap="none" spc="0" normalizeH="0" baseline="0" noProof="0" dirty="0">
                <a:ln>
                  <a:noFill/>
                </a:ln>
                <a:solidFill>
                  <a:prstClr val="black"/>
                </a:solidFill>
                <a:effectLst/>
                <a:uLnTx/>
                <a:uFillTx/>
                <a:latin typeface="Calibri" panose="020F0502020204030204"/>
                <a:ea typeface="+mn-ea"/>
                <a:cs typeface="+mn-cs"/>
              </a:rPr>
              <a:t>2023</a:t>
            </a:r>
          </a:p>
        </p:txBody>
      </p:sp>
    </p:spTree>
    <p:extLst>
      <p:ext uri="{BB962C8B-B14F-4D97-AF65-F5344CB8AC3E}">
        <p14:creationId xmlns:p14="http://schemas.microsoft.com/office/powerpoint/2010/main" val="41041468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ázek 5" descr="Obsah obrázku Elektricky modrá, modrá, mapa&#10;&#10;Obsah vygenerovaný umělou inteligencí může být nesprávný.">
            <a:extLst>
              <a:ext uri="{FF2B5EF4-FFF2-40B4-BE49-F238E27FC236}">
                <a16:creationId xmlns:a16="http://schemas.microsoft.com/office/drawing/2014/main" id="{60771916-4BDE-4FE5-5CF7-B8C08AF99466}"/>
              </a:ext>
            </a:extLst>
          </p:cNvPr>
          <p:cNvPicPr>
            <a:picLocks noChangeAspect="1"/>
          </p:cNvPicPr>
          <p:nvPr/>
        </p:nvPicPr>
        <p:blipFill>
          <a:blip r:embed="rId2"/>
          <a:srcRect l="10699" t="11539" r="11564" b="9872"/>
          <a:stretch/>
        </p:blipFill>
        <p:spPr>
          <a:xfrm>
            <a:off x="1121148" y="1154809"/>
            <a:ext cx="7406547" cy="4270518"/>
          </a:xfrm>
          <a:prstGeom prst="rect">
            <a:avLst/>
          </a:prstGeom>
        </p:spPr>
      </p:pic>
      <p:sp>
        <p:nvSpPr>
          <p:cNvPr id="5" name="Nadpis 4">
            <a:extLst>
              <a:ext uri="{FF2B5EF4-FFF2-40B4-BE49-F238E27FC236}">
                <a16:creationId xmlns:a16="http://schemas.microsoft.com/office/drawing/2014/main" id="{8259D2F9-7B03-99A9-98C4-C4FFBE2C0ED9}"/>
              </a:ext>
            </a:extLst>
          </p:cNvPr>
          <p:cNvSpPr>
            <a:spLocks noGrp="1"/>
          </p:cNvSpPr>
          <p:nvPr>
            <p:ph type="title"/>
          </p:nvPr>
        </p:nvSpPr>
        <p:spPr>
          <a:xfrm>
            <a:off x="1268818" y="475199"/>
            <a:ext cx="9802034" cy="720000"/>
          </a:xfrm>
        </p:spPr>
        <p:txBody>
          <a:bodyPr>
            <a:normAutofit fontScale="90000"/>
          </a:bodyPr>
          <a:lstStyle/>
          <a:p>
            <a:r>
              <a:rPr lang="cs-CZ" dirty="0"/>
              <a:t>Pokrytí cílové populace mamografickým screeningem </a:t>
            </a:r>
            <a:br>
              <a:rPr lang="cs-CZ" dirty="0"/>
            </a:br>
            <a:r>
              <a:rPr lang="cs-CZ" dirty="0"/>
              <a:t>ve standardním intervalu v roce 2024 dle okresu bydliště</a:t>
            </a:r>
          </a:p>
        </p:txBody>
      </p:sp>
      <p:sp>
        <p:nvSpPr>
          <p:cNvPr id="3" name="Zástupný text 5">
            <a:extLst>
              <a:ext uri="{FF2B5EF4-FFF2-40B4-BE49-F238E27FC236}">
                <a16:creationId xmlns:a16="http://schemas.microsoft.com/office/drawing/2014/main" id="{776A2D49-2D0C-C391-B45E-29FA7E044D19}"/>
              </a:ext>
            </a:extLst>
          </p:cNvPr>
          <p:cNvSpPr txBox="1">
            <a:spLocks/>
          </p:cNvSpPr>
          <p:nvPr/>
        </p:nvSpPr>
        <p:spPr>
          <a:xfrm>
            <a:off x="730800" y="5443989"/>
            <a:ext cx="10728000" cy="1034504"/>
          </a:xfrm>
          <a:prstGeom prst="rect">
            <a:avLst/>
          </a:prstGeom>
          <a:ln w="19050">
            <a:solidFill>
              <a:schemeClr val="accent1"/>
            </a:solidFill>
          </a:ln>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6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cs-CZ" sz="1400" b="1" i="0" u="none" strike="noStrike" kern="1200" cap="none" spc="0" normalizeH="0" baseline="0" noProof="0" dirty="0">
                <a:ln>
                  <a:noFill/>
                </a:ln>
                <a:solidFill>
                  <a:srgbClr val="000000"/>
                </a:solidFill>
                <a:effectLst/>
                <a:uLnTx/>
                <a:uFillTx/>
                <a:latin typeface="Arial" panose="020B0604020202020204"/>
                <a:ea typeface="+mn-ea"/>
                <a:cs typeface="+mn-cs"/>
              </a:rPr>
              <a:t>Pokrytí žen ve věku 45–69 let vyšetřených screeningovou mamografií v roce 2024: </a:t>
            </a:r>
            <a:r>
              <a:rPr kumimoji="0" lang="cs-CZ" sz="1400" b="1" i="0" u="none" strike="noStrike" kern="1200" cap="none" spc="0" normalizeH="0" baseline="0" noProof="0" dirty="0">
                <a:ln>
                  <a:noFill/>
                </a:ln>
                <a:solidFill>
                  <a:srgbClr val="2C2F79"/>
                </a:solidFill>
                <a:effectLst/>
                <a:uLnTx/>
                <a:uFillTx/>
                <a:latin typeface="Arial" panose="020B0604020202020204"/>
                <a:ea typeface="+mn-ea"/>
                <a:cs typeface="+mn-cs"/>
              </a:rPr>
              <a:t>59,9 %</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cs-CZ" sz="1200" b="0" i="0" u="none" strike="noStrike" kern="0" cap="none" spc="0" normalizeH="0" baseline="0" noProof="0" dirty="0">
                <a:ln>
                  <a:noFill/>
                </a:ln>
                <a:solidFill>
                  <a:srgbClr val="000000"/>
                </a:solidFill>
                <a:effectLst/>
                <a:uLnTx/>
                <a:uFillTx/>
                <a:latin typeface="Arial" panose="020B0604020202020204"/>
                <a:ea typeface="+mn-ea"/>
                <a:cs typeface="+mn-cs"/>
              </a:rPr>
              <a:t>Indikátor hodnotí podíl žen, které během posledních 2 let (2023–2024) absolvovaly alespoň jednu screeningovou mamografii z celkového počtu žen, dle okresu bydliště. Ženy, které zemřely do roku 2024 (včetně), nejsou v podílu uvažovány. Největší pokrytí sledujeme v okrese Třebíč (73,6 %), nejmenší pokrytí v okrese Cheb (45,8 %).</a:t>
            </a:r>
            <a:endParaRPr kumimoji="0" lang="cs-CZ" sz="1200" b="1"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nvGrpSpPr>
          <p:cNvPr id="7" name="Skupina 6">
            <a:extLst>
              <a:ext uri="{FF2B5EF4-FFF2-40B4-BE49-F238E27FC236}">
                <a16:creationId xmlns:a16="http://schemas.microsoft.com/office/drawing/2014/main" id="{EB20B970-8836-367F-4265-5B3C545D51AE}"/>
              </a:ext>
            </a:extLst>
          </p:cNvPr>
          <p:cNvGrpSpPr/>
          <p:nvPr/>
        </p:nvGrpSpPr>
        <p:grpSpPr>
          <a:xfrm>
            <a:off x="9399923" y="3097323"/>
            <a:ext cx="1421819" cy="1483492"/>
            <a:chOff x="7816069" y="2011747"/>
            <a:chExt cx="1421819" cy="1483492"/>
          </a:xfrm>
        </p:grpSpPr>
        <p:sp>
          <p:nvSpPr>
            <p:cNvPr id="8" name="Text Box 3">
              <a:extLst>
                <a:ext uri="{FF2B5EF4-FFF2-40B4-BE49-F238E27FC236}">
                  <a16:creationId xmlns:a16="http://schemas.microsoft.com/office/drawing/2014/main" id="{3EE4A81F-34AD-3430-5D32-0D73AB1B049D}"/>
                </a:ext>
              </a:extLst>
            </p:cNvPr>
            <p:cNvSpPr txBox="1">
              <a:spLocks noChangeArrowheads="1"/>
            </p:cNvSpPr>
            <p:nvPr/>
          </p:nvSpPr>
          <p:spPr bwMode="auto">
            <a:xfrm>
              <a:off x="7816069" y="2019239"/>
              <a:ext cx="1152000" cy="1476000"/>
            </a:xfrm>
            <a:prstGeom prst="rect">
              <a:avLst/>
            </a:prstGeom>
            <a:solidFill>
              <a:schemeClr val="bg1">
                <a:lumMod val="85000"/>
              </a:schemeClr>
            </a:solidFill>
            <a:ln w="9525">
              <a:noFill/>
              <a:miter lim="800000"/>
              <a:headEnd/>
              <a:tailEnd/>
            </a:ln>
          </p:spPr>
          <p:txBody>
            <a:bodyPr wrap="square">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endParaRPr kumimoji="0" lang="cs-CZ" sz="1100" b="0" i="0" u="none" strike="noStrike" kern="1200" cap="none" spc="0" normalizeH="0" baseline="0" noProof="0" dirty="0">
                <a:ln>
                  <a:noFill/>
                </a:ln>
                <a:solidFill>
                  <a:srgbClr val="292929"/>
                </a:solidFill>
                <a:effectLst/>
                <a:uLnTx/>
                <a:uFillTx/>
                <a:latin typeface="Arial" panose="020B0604020202020204"/>
                <a:ea typeface="+mn-ea"/>
                <a:cs typeface="+mn-cs"/>
              </a:endParaRPr>
            </a:p>
          </p:txBody>
        </p:sp>
        <p:sp>
          <p:nvSpPr>
            <p:cNvPr id="9" name="Text Box 3">
              <a:extLst>
                <a:ext uri="{FF2B5EF4-FFF2-40B4-BE49-F238E27FC236}">
                  <a16:creationId xmlns:a16="http://schemas.microsoft.com/office/drawing/2014/main" id="{653F8F58-EBA6-A588-F5B2-11EC656E15D9}"/>
                </a:ext>
              </a:extLst>
            </p:cNvPr>
            <p:cNvSpPr txBox="1">
              <a:spLocks noChangeArrowheads="1"/>
            </p:cNvSpPr>
            <p:nvPr/>
          </p:nvSpPr>
          <p:spPr bwMode="auto">
            <a:xfrm>
              <a:off x="7839075" y="2011747"/>
              <a:ext cx="1152138" cy="461665"/>
            </a:xfrm>
            <a:prstGeom prst="rect">
              <a:avLst/>
            </a:prstGeom>
            <a:noFill/>
            <a:ln w="9525">
              <a:noFill/>
              <a:miter lim="800000"/>
              <a:headEnd/>
              <a:tailEnd/>
            </a:ln>
          </p:spPr>
          <p:txBody>
            <a:bodyPr wrap="square">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cs-CZ" sz="1200" b="1" i="0" u="none" strike="noStrike" kern="1200" cap="none" spc="0" normalizeH="0" baseline="0" noProof="0" dirty="0">
                  <a:ln>
                    <a:noFill/>
                  </a:ln>
                  <a:solidFill>
                    <a:srgbClr val="292929"/>
                  </a:solidFill>
                  <a:effectLst/>
                  <a:uLnTx/>
                  <a:uFillTx/>
                  <a:latin typeface="Arial" panose="020B0604020202020204"/>
                  <a:ea typeface="+mn-ea"/>
                  <a:cs typeface="+mn-cs"/>
                </a:rPr>
                <a:t>Pokrytí </a:t>
              </a:r>
              <a:br>
                <a:rPr kumimoji="0" lang="cs-CZ" sz="1200" b="1" i="0" u="none" strike="noStrike" kern="1200" cap="none" spc="0" normalizeH="0" baseline="0" noProof="0" dirty="0">
                  <a:ln>
                    <a:noFill/>
                  </a:ln>
                  <a:solidFill>
                    <a:srgbClr val="292929"/>
                  </a:solidFill>
                  <a:effectLst/>
                  <a:uLnTx/>
                  <a:uFillTx/>
                  <a:latin typeface="Arial" panose="020B0604020202020204"/>
                  <a:ea typeface="+mn-ea"/>
                  <a:cs typeface="+mn-cs"/>
                </a:rPr>
              </a:br>
              <a:r>
                <a:rPr kumimoji="0" lang="cs-CZ" sz="1200" b="1" i="0" u="none" strike="noStrike" kern="1200" cap="none" spc="0" normalizeH="0" baseline="0" noProof="0" dirty="0">
                  <a:ln>
                    <a:noFill/>
                  </a:ln>
                  <a:solidFill>
                    <a:srgbClr val="292929"/>
                  </a:solidFill>
                  <a:effectLst/>
                  <a:uLnTx/>
                  <a:uFillTx/>
                  <a:latin typeface="Arial" panose="020B0604020202020204"/>
                  <a:ea typeface="+mn-ea"/>
                  <a:cs typeface="+mn-cs"/>
                </a:rPr>
                <a:t>v procentech</a:t>
              </a:r>
            </a:p>
          </p:txBody>
        </p:sp>
        <p:sp>
          <p:nvSpPr>
            <p:cNvPr id="10" name="Rectangle 177">
              <a:extLst>
                <a:ext uri="{FF2B5EF4-FFF2-40B4-BE49-F238E27FC236}">
                  <a16:creationId xmlns:a16="http://schemas.microsoft.com/office/drawing/2014/main" id="{FABA149F-0A59-7D8C-DBA8-11D5576624CB}"/>
                </a:ext>
              </a:extLst>
            </p:cNvPr>
            <p:cNvSpPr>
              <a:spLocks noChangeArrowheads="1"/>
            </p:cNvSpPr>
            <p:nvPr/>
          </p:nvSpPr>
          <p:spPr bwMode="auto">
            <a:xfrm>
              <a:off x="7905750" y="2501911"/>
              <a:ext cx="180000" cy="180000"/>
            </a:xfrm>
            <a:prstGeom prst="rect">
              <a:avLst/>
            </a:prstGeom>
            <a:solidFill>
              <a:srgbClr val="B5E1F7"/>
            </a:solidFill>
            <a:ln w="9525">
              <a:solidFill>
                <a:schemeClr val="bg1"/>
              </a:solidFill>
              <a:miter lim="800000"/>
              <a:headEnd/>
              <a:tailEnd/>
            </a:ln>
          </p:spPr>
          <p:txBody>
            <a:bodyPr lIns="90000" tIns="46800" rIns="90000" bIns="46800" anchor="ctr">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Verdana" pitchFamily="34" charset="0"/>
                <a:ea typeface="+mn-ea"/>
                <a:cs typeface="Arial" charset="0"/>
              </a:endParaRPr>
            </a:p>
          </p:txBody>
        </p:sp>
        <p:sp>
          <p:nvSpPr>
            <p:cNvPr id="11" name="Rectangle 177">
              <a:extLst>
                <a:ext uri="{FF2B5EF4-FFF2-40B4-BE49-F238E27FC236}">
                  <a16:creationId xmlns:a16="http://schemas.microsoft.com/office/drawing/2014/main" id="{CD88C9E0-976C-3DEA-9A02-B9DD6AB813F3}"/>
                </a:ext>
              </a:extLst>
            </p:cNvPr>
            <p:cNvSpPr>
              <a:spLocks noChangeArrowheads="1"/>
            </p:cNvSpPr>
            <p:nvPr/>
          </p:nvSpPr>
          <p:spPr bwMode="auto">
            <a:xfrm>
              <a:off x="7905750" y="2743211"/>
              <a:ext cx="180000" cy="180000"/>
            </a:xfrm>
            <a:prstGeom prst="rect">
              <a:avLst/>
            </a:prstGeom>
            <a:solidFill>
              <a:srgbClr val="79B2D4"/>
            </a:solidFill>
            <a:ln w="9525">
              <a:solidFill>
                <a:schemeClr val="bg1"/>
              </a:solidFill>
              <a:miter lim="800000"/>
              <a:headEnd/>
              <a:tailEnd/>
            </a:ln>
          </p:spPr>
          <p:txBody>
            <a:bodyPr lIns="90000" tIns="46800" rIns="90000" bIns="46800" anchor="ctr">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Verdana" pitchFamily="34" charset="0"/>
                <a:ea typeface="+mn-ea"/>
                <a:cs typeface="Arial" charset="0"/>
              </a:endParaRPr>
            </a:p>
          </p:txBody>
        </p:sp>
        <p:sp>
          <p:nvSpPr>
            <p:cNvPr id="12" name="Rectangle 177">
              <a:extLst>
                <a:ext uri="{FF2B5EF4-FFF2-40B4-BE49-F238E27FC236}">
                  <a16:creationId xmlns:a16="http://schemas.microsoft.com/office/drawing/2014/main" id="{CB14F6F6-8861-F9C3-04EB-180D551D1949}"/>
                </a:ext>
              </a:extLst>
            </p:cNvPr>
            <p:cNvSpPr>
              <a:spLocks noChangeArrowheads="1"/>
            </p:cNvSpPr>
            <p:nvPr/>
          </p:nvSpPr>
          <p:spPr bwMode="auto">
            <a:xfrm>
              <a:off x="7905750" y="2984511"/>
              <a:ext cx="180000" cy="180000"/>
            </a:xfrm>
            <a:prstGeom prst="rect">
              <a:avLst/>
            </a:prstGeom>
            <a:solidFill>
              <a:srgbClr val="1A73B7"/>
            </a:solidFill>
            <a:ln w="9525">
              <a:solidFill>
                <a:schemeClr val="bg1"/>
              </a:solidFill>
              <a:miter lim="800000"/>
              <a:headEnd/>
              <a:tailEnd/>
            </a:ln>
          </p:spPr>
          <p:txBody>
            <a:bodyPr lIns="90000" tIns="46800" rIns="90000" bIns="46800" anchor="ctr">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Verdana" pitchFamily="34" charset="0"/>
                <a:ea typeface="+mn-ea"/>
                <a:cs typeface="Arial" charset="0"/>
              </a:endParaRPr>
            </a:p>
          </p:txBody>
        </p:sp>
        <p:sp>
          <p:nvSpPr>
            <p:cNvPr id="13" name="Rectangle 177">
              <a:extLst>
                <a:ext uri="{FF2B5EF4-FFF2-40B4-BE49-F238E27FC236}">
                  <a16:creationId xmlns:a16="http://schemas.microsoft.com/office/drawing/2014/main" id="{DF993467-50BD-937D-6398-B7D17DE89D12}"/>
                </a:ext>
              </a:extLst>
            </p:cNvPr>
            <p:cNvSpPr>
              <a:spLocks noChangeArrowheads="1"/>
            </p:cNvSpPr>
            <p:nvPr/>
          </p:nvSpPr>
          <p:spPr bwMode="auto">
            <a:xfrm>
              <a:off x="7905750" y="3225811"/>
              <a:ext cx="180000" cy="180000"/>
            </a:xfrm>
            <a:prstGeom prst="rect">
              <a:avLst/>
            </a:prstGeom>
            <a:solidFill>
              <a:srgbClr val="00308F"/>
            </a:solidFill>
            <a:ln w="9525">
              <a:solidFill>
                <a:schemeClr val="bg1"/>
              </a:solidFill>
              <a:miter lim="800000"/>
              <a:headEnd/>
              <a:tailEnd/>
            </a:ln>
          </p:spPr>
          <p:txBody>
            <a:bodyPr lIns="90000" tIns="46800" rIns="90000" bIns="46800" anchor="ctr">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Verdana" pitchFamily="34" charset="0"/>
                <a:ea typeface="+mn-ea"/>
                <a:cs typeface="Arial" charset="0"/>
              </a:endParaRPr>
            </a:p>
          </p:txBody>
        </p:sp>
        <p:sp>
          <p:nvSpPr>
            <p:cNvPr id="14" name="Text Box 3">
              <a:extLst>
                <a:ext uri="{FF2B5EF4-FFF2-40B4-BE49-F238E27FC236}">
                  <a16:creationId xmlns:a16="http://schemas.microsoft.com/office/drawing/2014/main" id="{8633B347-96CB-4CE9-A0FC-95F9D540FAAD}"/>
                </a:ext>
              </a:extLst>
            </p:cNvPr>
            <p:cNvSpPr txBox="1">
              <a:spLocks noChangeArrowheads="1"/>
            </p:cNvSpPr>
            <p:nvPr/>
          </p:nvSpPr>
          <p:spPr bwMode="auto">
            <a:xfrm>
              <a:off x="8085750" y="2453411"/>
              <a:ext cx="1152138" cy="261610"/>
            </a:xfrm>
            <a:prstGeom prst="rect">
              <a:avLst/>
            </a:prstGeom>
            <a:noFill/>
            <a:ln w="9525">
              <a:noFill/>
              <a:miter lim="800000"/>
              <a:headEnd/>
              <a:tailEnd/>
            </a:ln>
          </p:spPr>
          <p:txBody>
            <a:bodyPr wrap="square">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cs-CZ" sz="1100" b="0" i="0" u="none" strike="noStrike" kern="1200" cap="none" spc="0" normalizeH="0" baseline="0" noProof="0" dirty="0">
                  <a:ln>
                    <a:noFill/>
                  </a:ln>
                  <a:solidFill>
                    <a:srgbClr val="292929"/>
                  </a:solidFill>
                  <a:effectLst/>
                  <a:uLnTx/>
                  <a:uFillTx/>
                  <a:latin typeface="Arial" panose="020B0604020202020204"/>
                  <a:ea typeface="+mn-ea"/>
                  <a:cs typeface="+mn-cs"/>
                </a:rPr>
                <a:t>≤ 55,0 %</a:t>
              </a:r>
            </a:p>
          </p:txBody>
        </p:sp>
        <p:sp>
          <p:nvSpPr>
            <p:cNvPr id="15" name="Text Box 3">
              <a:extLst>
                <a:ext uri="{FF2B5EF4-FFF2-40B4-BE49-F238E27FC236}">
                  <a16:creationId xmlns:a16="http://schemas.microsoft.com/office/drawing/2014/main" id="{A92A3726-D685-C572-7EA9-31A8D96D2483}"/>
                </a:ext>
              </a:extLst>
            </p:cNvPr>
            <p:cNvSpPr txBox="1">
              <a:spLocks noChangeArrowheads="1"/>
            </p:cNvSpPr>
            <p:nvPr/>
          </p:nvSpPr>
          <p:spPr bwMode="auto">
            <a:xfrm>
              <a:off x="8085750" y="2697276"/>
              <a:ext cx="1152138" cy="261610"/>
            </a:xfrm>
            <a:prstGeom prst="rect">
              <a:avLst/>
            </a:prstGeom>
            <a:noFill/>
            <a:ln w="9525">
              <a:noFill/>
              <a:miter lim="800000"/>
              <a:headEnd/>
              <a:tailEnd/>
            </a:ln>
          </p:spPr>
          <p:txBody>
            <a:bodyPr wrap="square">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cs-CZ" sz="1100" b="0" i="0" u="none" strike="noStrike" kern="1200" cap="none" spc="0" normalizeH="0" baseline="0" noProof="0" dirty="0">
                  <a:ln>
                    <a:noFill/>
                  </a:ln>
                  <a:solidFill>
                    <a:srgbClr val="292929"/>
                  </a:solidFill>
                  <a:effectLst/>
                  <a:uLnTx/>
                  <a:uFillTx/>
                  <a:latin typeface="Arial" panose="020B0604020202020204"/>
                  <a:ea typeface="+mn-ea"/>
                  <a:cs typeface="+mn-cs"/>
                </a:rPr>
                <a:t>55,0–60,0 %</a:t>
              </a:r>
            </a:p>
          </p:txBody>
        </p:sp>
        <p:sp>
          <p:nvSpPr>
            <p:cNvPr id="16" name="Text Box 3">
              <a:extLst>
                <a:ext uri="{FF2B5EF4-FFF2-40B4-BE49-F238E27FC236}">
                  <a16:creationId xmlns:a16="http://schemas.microsoft.com/office/drawing/2014/main" id="{79E0E98C-FB70-D075-A8A7-60658E0DEF52}"/>
                </a:ext>
              </a:extLst>
            </p:cNvPr>
            <p:cNvSpPr txBox="1">
              <a:spLocks noChangeArrowheads="1"/>
            </p:cNvSpPr>
            <p:nvPr/>
          </p:nvSpPr>
          <p:spPr bwMode="auto">
            <a:xfrm>
              <a:off x="8085750" y="2941141"/>
              <a:ext cx="1152138" cy="261610"/>
            </a:xfrm>
            <a:prstGeom prst="rect">
              <a:avLst/>
            </a:prstGeom>
            <a:noFill/>
            <a:ln w="9525">
              <a:noFill/>
              <a:miter lim="800000"/>
              <a:headEnd/>
              <a:tailEnd/>
            </a:ln>
          </p:spPr>
          <p:txBody>
            <a:bodyPr wrap="square">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cs-CZ" sz="1100" b="0" i="0" u="none" strike="noStrike" kern="1200" cap="none" spc="0" normalizeH="0" baseline="0" noProof="0" dirty="0">
                  <a:ln>
                    <a:noFill/>
                  </a:ln>
                  <a:solidFill>
                    <a:srgbClr val="292929"/>
                  </a:solidFill>
                  <a:effectLst/>
                  <a:uLnTx/>
                  <a:uFillTx/>
                  <a:latin typeface="Arial" panose="020B0604020202020204"/>
                  <a:ea typeface="+mn-ea"/>
                  <a:cs typeface="+mn-cs"/>
                </a:rPr>
                <a:t>60,0–65,0 %</a:t>
              </a:r>
            </a:p>
          </p:txBody>
        </p:sp>
        <p:sp>
          <p:nvSpPr>
            <p:cNvPr id="17" name="Text Box 3">
              <a:extLst>
                <a:ext uri="{FF2B5EF4-FFF2-40B4-BE49-F238E27FC236}">
                  <a16:creationId xmlns:a16="http://schemas.microsoft.com/office/drawing/2014/main" id="{146B5AC4-C243-4F7B-866B-203A13F415C7}"/>
                </a:ext>
              </a:extLst>
            </p:cNvPr>
            <p:cNvSpPr txBox="1">
              <a:spLocks noChangeArrowheads="1"/>
            </p:cNvSpPr>
            <p:nvPr/>
          </p:nvSpPr>
          <p:spPr bwMode="auto">
            <a:xfrm>
              <a:off x="8085750" y="3185006"/>
              <a:ext cx="1152138" cy="261610"/>
            </a:xfrm>
            <a:prstGeom prst="rect">
              <a:avLst/>
            </a:prstGeom>
            <a:noFill/>
            <a:ln w="9525">
              <a:noFill/>
              <a:miter lim="800000"/>
              <a:headEnd/>
              <a:tailEnd/>
            </a:ln>
          </p:spPr>
          <p:txBody>
            <a:bodyPr wrap="square">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cs-CZ" sz="1100" b="0" i="0" u="none" strike="noStrike" kern="1200" cap="none" spc="0" normalizeH="0" baseline="0" noProof="0" dirty="0">
                  <a:ln>
                    <a:noFill/>
                  </a:ln>
                  <a:solidFill>
                    <a:srgbClr val="292929"/>
                  </a:solidFill>
                  <a:effectLst/>
                  <a:uLnTx/>
                  <a:uFillTx/>
                  <a:latin typeface="Arial" panose="020B0604020202020204"/>
                  <a:ea typeface="+mn-ea"/>
                  <a:cs typeface="+mn-cs"/>
                </a:rPr>
                <a:t>&gt; 65,0 %</a:t>
              </a:r>
            </a:p>
          </p:txBody>
        </p:sp>
      </p:grpSp>
      <p:sp>
        <p:nvSpPr>
          <p:cNvPr id="4" name="Rectangle 186">
            <a:extLst>
              <a:ext uri="{FF2B5EF4-FFF2-40B4-BE49-F238E27FC236}">
                <a16:creationId xmlns:a16="http://schemas.microsoft.com/office/drawing/2014/main" id="{2AFD2625-23BE-154A-290F-1681AEB2E1B9}"/>
              </a:ext>
            </a:extLst>
          </p:cNvPr>
          <p:cNvSpPr>
            <a:spLocks noChangeArrowheads="1"/>
          </p:cNvSpPr>
          <p:nvPr/>
        </p:nvSpPr>
        <p:spPr bwMode="auto">
          <a:xfrm>
            <a:off x="3384558" y="1195199"/>
            <a:ext cx="8074800" cy="88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2000">
                <a:solidFill>
                  <a:srgbClr val="5F3000"/>
                </a:solidFill>
                <a:latin typeface="Arial" panose="020B0604020202020204" pitchFamily="34" charset="0"/>
              </a:defRPr>
            </a:lvl1pPr>
            <a:lvl2pPr marL="742950" indent="-285750">
              <a:spcBef>
                <a:spcPct val="20000"/>
              </a:spcBef>
              <a:buChar char="–"/>
              <a:defRPr>
                <a:solidFill>
                  <a:srgbClr val="5F3000"/>
                </a:solidFill>
                <a:latin typeface="Arial" panose="020B0604020202020204" pitchFamily="34" charset="0"/>
              </a:defRPr>
            </a:lvl2pPr>
            <a:lvl3pPr marL="1143000" indent="-228600">
              <a:spcBef>
                <a:spcPct val="20000"/>
              </a:spcBef>
              <a:buChar char="•"/>
              <a:defRPr sz="1600">
                <a:solidFill>
                  <a:srgbClr val="5F3000"/>
                </a:solidFill>
                <a:latin typeface="Arial" panose="020B0604020202020204" pitchFamily="34" charset="0"/>
              </a:defRPr>
            </a:lvl3pPr>
            <a:lvl4pPr marL="1600200" indent="-228600">
              <a:spcBef>
                <a:spcPct val="20000"/>
              </a:spcBef>
              <a:buChar char="–"/>
              <a:defRPr sz="1400">
                <a:solidFill>
                  <a:srgbClr val="5F3000"/>
                </a:solidFill>
                <a:latin typeface="Arial" panose="020B0604020202020204" pitchFamily="34" charset="0"/>
              </a:defRPr>
            </a:lvl4pPr>
            <a:lvl5pPr marL="2057400" indent="-228600">
              <a:spcBef>
                <a:spcPct val="20000"/>
              </a:spcBef>
              <a:buChar char="»"/>
              <a:defRPr sz="1400">
                <a:solidFill>
                  <a:srgbClr val="5F3000"/>
                </a:solidFill>
                <a:latin typeface="Arial" panose="020B0604020202020204" pitchFamily="34" charset="0"/>
              </a:defRPr>
            </a:lvl5pPr>
            <a:lvl6pPr marL="2514600" indent="-228600" eaLnBrk="0" fontAlgn="base" hangingPunct="0">
              <a:spcBef>
                <a:spcPct val="20000"/>
              </a:spcBef>
              <a:spcAft>
                <a:spcPct val="0"/>
              </a:spcAft>
              <a:buChar char="»"/>
              <a:defRPr sz="1400">
                <a:solidFill>
                  <a:srgbClr val="5F3000"/>
                </a:solidFill>
                <a:latin typeface="Arial" panose="020B0604020202020204" pitchFamily="34" charset="0"/>
              </a:defRPr>
            </a:lvl6pPr>
            <a:lvl7pPr marL="2971800" indent="-228600" eaLnBrk="0" fontAlgn="base" hangingPunct="0">
              <a:spcBef>
                <a:spcPct val="20000"/>
              </a:spcBef>
              <a:spcAft>
                <a:spcPct val="0"/>
              </a:spcAft>
              <a:buChar char="»"/>
              <a:defRPr sz="1400">
                <a:solidFill>
                  <a:srgbClr val="5F3000"/>
                </a:solidFill>
                <a:latin typeface="Arial" panose="020B0604020202020204" pitchFamily="34" charset="0"/>
              </a:defRPr>
            </a:lvl7pPr>
            <a:lvl8pPr marL="3429000" indent="-228600" eaLnBrk="0" fontAlgn="base" hangingPunct="0">
              <a:spcBef>
                <a:spcPct val="20000"/>
              </a:spcBef>
              <a:spcAft>
                <a:spcPct val="0"/>
              </a:spcAft>
              <a:buChar char="»"/>
              <a:defRPr sz="1400">
                <a:solidFill>
                  <a:srgbClr val="5F3000"/>
                </a:solidFill>
                <a:latin typeface="Arial" panose="020B0604020202020204" pitchFamily="34" charset="0"/>
              </a:defRPr>
            </a:lvl8pPr>
            <a:lvl9pPr marL="3886200" indent="-228600" eaLnBrk="0" fontAlgn="base" hangingPunct="0">
              <a:spcBef>
                <a:spcPct val="20000"/>
              </a:spcBef>
              <a:spcAft>
                <a:spcPct val="0"/>
              </a:spcAft>
              <a:buChar char="»"/>
              <a:defRPr sz="1400">
                <a:solidFill>
                  <a:srgbClr val="5F3000"/>
                </a:solidFill>
                <a:latin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dirty="0">
                <a:ln>
                  <a:noFill/>
                </a:ln>
                <a:solidFill>
                  <a:srgbClr val="000000"/>
                </a:solidFill>
                <a:effectLst/>
                <a:uLnTx/>
                <a:uFillTx/>
                <a:latin typeface="Arial" panose="020B0604020202020204"/>
                <a:ea typeface="+mn-ea"/>
                <a:cs typeface="+mn-cs"/>
              </a:rPr>
              <a:t>Zdroj: Národní registr hrazených zdravotních služeb, ÚZIS ČR</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dirty="0">
                <a:ln>
                  <a:noFill/>
                </a:ln>
                <a:solidFill>
                  <a:srgbClr val="000000"/>
                </a:solidFill>
                <a:effectLst/>
                <a:uLnTx/>
                <a:uFillTx/>
                <a:latin typeface="Arial" panose="020B0604020202020204"/>
                <a:ea typeface="+mn-ea"/>
                <a:cs typeface="+mn-cs"/>
              </a:rPr>
              <a:t>Screeningová mamografie v dispenzární péči (89178)</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dirty="0">
                <a:ln>
                  <a:noFill/>
                </a:ln>
                <a:solidFill>
                  <a:srgbClr val="000000"/>
                </a:solidFill>
                <a:effectLst/>
                <a:uLnTx/>
                <a:uFillTx/>
                <a:latin typeface="Arial" panose="020B0604020202020204"/>
                <a:ea typeface="+mn-ea"/>
                <a:cs typeface="+mn-cs"/>
              </a:rPr>
              <a:t>Screeningová mamografie (89223)</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dirty="0">
                <a:ln>
                  <a:noFill/>
                </a:ln>
                <a:solidFill>
                  <a:srgbClr val="000000"/>
                </a:solidFill>
                <a:effectLst/>
                <a:uLnTx/>
                <a:uFillTx/>
                <a:latin typeface="Arial" panose="020B0604020202020204"/>
                <a:ea typeface="+mn-ea"/>
                <a:cs typeface="+mn-cs"/>
              </a:rPr>
              <a:t>(2023–2024, ženy, 45–69 let, N = 1 111 008 vyšetření)</a:t>
            </a:r>
          </a:p>
        </p:txBody>
      </p:sp>
      <p:sp>
        <p:nvSpPr>
          <p:cNvPr id="2" name="Zástupný text 5">
            <a:extLst>
              <a:ext uri="{FF2B5EF4-FFF2-40B4-BE49-F238E27FC236}">
                <a16:creationId xmlns:a16="http://schemas.microsoft.com/office/drawing/2014/main" id="{C7031461-88B9-340A-FFFD-78279C458250}"/>
              </a:ext>
            </a:extLst>
          </p:cNvPr>
          <p:cNvSpPr txBox="1">
            <a:spLocks/>
          </p:cNvSpPr>
          <p:nvPr/>
        </p:nvSpPr>
        <p:spPr>
          <a:xfrm rot="1564240">
            <a:off x="10311203" y="2763740"/>
            <a:ext cx="1621330" cy="369333"/>
          </a:xfrm>
          <a:prstGeom prst="rect">
            <a:avLst/>
          </a:prstGeom>
          <a:solidFill>
            <a:srgbClr val="FFC000"/>
          </a:solidFill>
          <a:ln w="12700">
            <a:noFill/>
          </a:ln>
        </p:spPr>
        <p:txBody>
          <a:bodyPr vert="horz" lIns="91440" tIns="45720" rIns="91440" bIns="45720" rtlCol="0" anchor="ctr">
            <a:no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cs-CZ" sz="3000" b="1" i="0" u="none" strike="noStrike" kern="1200" cap="none" spc="0" normalizeH="0" baseline="0" noProof="0" dirty="0">
                <a:ln>
                  <a:noFill/>
                </a:ln>
                <a:solidFill>
                  <a:prstClr val="black"/>
                </a:solidFill>
                <a:effectLst/>
                <a:uLnTx/>
                <a:uFillTx/>
                <a:latin typeface="Calibri" panose="020F0502020204030204"/>
                <a:ea typeface="+mn-ea"/>
                <a:cs typeface="+mn-cs"/>
              </a:rPr>
              <a:t>2024</a:t>
            </a:r>
          </a:p>
        </p:txBody>
      </p:sp>
    </p:spTree>
    <p:extLst>
      <p:ext uri="{BB962C8B-B14F-4D97-AF65-F5344CB8AC3E}">
        <p14:creationId xmlns:p14="http://schemas.microsoft.com/office/powerpoint/2010/main" val="29461705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62DC6-A09C-DF35-227E-27846F656490}"/>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54726219-1996-9C5A-8510-2DABC951B89A}"/>
              </a:ext>
            </a:extLst>
          </p:cNvPr>
          <p:cNvSpPr>
            <a:spLocks noGrp="1"/>
          </p:cNvSpPr>
          <p:nvPr>
            <p:ph type="title"/>
          </p:nvPr>
        </p:nvSpPr>
        <p:spPr>
          <a:xfrm>
            <a:off x="1057567" y="279694"/>
            <a:ext cx="10515600" cy="875866"/>
          </a:xfrm>
        </p:spPr>
        <p:txBody>
          <a:bodyPr/>
          <a:lstStyle/>
          <a:p>
            <a:pPr algn="ctr"/>
            <a:r>
              <a:rPr lang="cs-CZ" sz="2800" dirty="0">
                <a:solidFill>
                  <a:srgbClr val="2C2F79"/>
                </a:solidFill>
              </a:rPr>
              <a:t>Počet pozitivních nálezů ve screeningových programech svědčí </a:t>
            </a:r>
            <a:br>
              <a:rPr lang="cs-CZ" sz="2800" dirty="0">
                <a:solidFill>
                  <a:srgbClr val="2C2F79"/>
                </a:solidFill>
              </a:rPr>
            </a:br>
            <a:r>
              <a:rPr lang="cs-CZ" sz="2800" dirty="0">
                <a:solidFill>
                  <a:srgbClr val="2C2F79"/>
                </a:solidFill>
              </a:rPr>
              <a:t>o záchraně velkého množství lidských životů </a:t>
            </a:r>
          </a:p>
        </p:txBody>
      </p:sp>
      <p:sp>
        <p:nvSpPr>
          <p:cNvPr id="23" name="Nadpis 1">
            <a:extLst>
              <a:ext uri="{FF2B5EF4-FFF2-40B4-BE49-F238E27FC236}">
                <a16:creationId xmlns:a16="http://schemas.microsoft.com/office/drawing/2014/main" id="{14B1A056-81CD-4320-AF10-6EBC7D36C28C}"/>
              </a:ext>
            </a:extLst>
          </p:cNvPr>
          <p:cNvSpPr txBox="1">
            <a:spLocks/>
          </p:cNvSpPr>
          <p:nvPr/>
        </p:nvSpPr>
        <p:spPr>
          <a:xfrm>
            <a:off x="2760828" y="1283793"/>
            <a:ext cx="7116702" cy="720000"/>
          </a:xfrm>
          <a:prstGeom prst="rect">
            <a:avLst/>
          </a:prstGeom>
        </p:spPr>
        <p:txBody>
          <a:bodyPr vert="horz" lIns="0" tIns="45720" rIns="91440" bIns="45720" rtlCol="0" anchor="ctr">
            <a:noAutofit/>
          </a:bodyPr>
          <a:lstStyle>
            <a:lvl1pPr algn="l" defTabSz="914400" rtl="0" eaLnBrk="1" latinLnBrk="0" hangingPunct="1">
              <a:lnSpc>
                <a:spcPct val="90000"/>
              </a:lnSpc>
              <a:spcBef>
                <a:spcPct val="0"/>
              </a:spcBef>
              <a:buNone/>
              <a:defRPr sz="2400" b="1" i="0" kern="1200" cap="all" baseline="0">
                <a:solidFill>
                  <a:schemeClr val="accent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cs-CZ" sz="2400" b="1" i="0" u="none" strike="noStrike" kern="1200" cap="all" spc="0" normalizeH="0" baseline="0" noProof="0">
                <a:ln>
                  <a:noFill/>
                </a:ln>
                <a:solidFill>
                  <a:srgbClr val="2C2F79"/>
                </a:solidFill>
                <a:effectLst/>
                <a:uLnTx/>
                <a:uFillTx/>
                <a:latin typeface="Arial" panose="020B0604020202020204"/>
                <a:ea typeface="+mj-ea"/>
                <a:cs typeface="+mj-cs"/>
              </a:rPr>
              <a:t>Záchyty ve screeningu karcinomu </a:t>
            </a:r>
            <a:r>
              <a:rPr kumimoji="0" lang="cs-CZ" sz="2400" b="1" i="0" u="sng" strike="noStrike" kern="1200" cap="all" spc="0" normalizeH="0" baseline="0" noProof="0">
                <a:ln>
                  <a:noFill/>
                </a:ln>
                <a:solidFill>
                  <a:srgbClr val="2C2F79"/>
                </a:solidFill>
                <a:effectLst/>
                <a:uLnTx/>
                <a:uFillTx/>
                <a:latin typeface="Arial" panose="020B0604020202020204"/>
                <a:ea typeface="+mj-ea"/>
                <a:cs typeface="+mj-cs"/>
              </a:rPr>
              <a:t>prsu</a:t>
            </a:r>
            <a:endParaRPr kumimoji="0" lang="cs-CZ" sz="2400" b="1" i="0" u="sng" strike="noStrike" kern="1200" cap="all" spc="0" normalizeH="0" baseline="0" noProof="0" dirty="0">
              <a:ln>
                <a:noFill/>
              </a:ln>
              <a:solidFill>
                <a:srgbClr val="2C2F79"/>
              </a:solidFill>
              <a:effectLst/>
              <a:uLnTx/>
              <a:uFillTx/>
              <a:latin typeface="Arial" panose="020B0604020202020204"/>
              <a:ea typeface="+mj-ea"/>
              <a:cs typeface="+mj-cs"/>
            </a:endParaRPr>
          </a:p>
        </p:txBody>
      </p:sp>
      <p:sp>
        <p:nvSpPr>
          <p:cNvPr id="27" name="Zástupný text 13">
            <a:extLst>
              <a:ext uri="{FF2B5EF4-FFF2-40B4-BE49-F238E27FC236}">
                <a16:creationId xmlns:a16="http://schemas.microsoft.com/office/drawing/2014/main" id="{1F990119-7204-AD0C-883B-A66FF63A5C8A}"/>
              </a:ext>
            </a:extLst>
          </p:cNvPr>
          <p:cNvSpPr txBox="1">
            <a:spLocks/>
          </p:cNvSpPr>
          <p:nvPr/>
        </p:nvSpPr>
        <p:spPr>
          <a:xfrm>
            <a:off x="271581" y="2297609"/>
            <a:ext cx="6617647" cy="720001"/>
          </a:xfrm>
          <a:prstGeom prst="rect">
            <a:avLst/>
          </a:prstGeom>
        </p:spPr>
        <p:txBody>
          <a:bodyPr vert="horz" lIns="91440" tIns="45720" rIns="91440" bIns="45720" rtlCol="0">
            <a:noAutofit/>
          </a:bodyPr>
          <a:lstStyle>
            <a:lvl1pPr marL="0" indent="0" algn="r" defTabSz="914400" rtl="0" eaLnBrk="1" latinLnBrk="0" hangingPunct="1">
              <a:lnSpc>
                <a:spcPct val="90000"/>
              </a:lnSpc>
              <a:spcBef>
                <a:spcPts val="1000"/>
              </a:spcBef>
              <a:buFont typeface="Arial" panose="020B0604020202020204" pitchFamily="34" charset="0"/>
              <a:buNone/>
              <a:defRPr sz="1200" b="0" i="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6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cs-CZ" sz="1300" b="1" i="0" u="none" strike="noStrike" kern="1200" cap="none" spc="0" normalizeH="0" baseline="0" noProof="0" dirty="0">
                <a:ln>
                  <a:noFill/>
                </a:ln>
                <a:solidFill>
                  <a:srgbClr val="000000"/>
                </a:solidFill>
                <a:effectLst/>
                <a:uLnTx/>
                <a:uFillTx/>
                <a:latin typeface="Arial" panose="020B0604020202020204"/>
                <a:ea typeface="+mn-ea"/>
                <a:cs typeface="+mn-cs"/>
              </a:rPr>
              <a:t>Zdroj: Registr screeningu karcinomu prsu</a:t>
            </a:r>
            <a:r>
              <a:rPr kumimoji="0" lang="cs-CZ" sz="1300" b="1" i="0" u="none" strike="noStrike" kern="1200" cap="none" spc="0" normalizeH="0" baseline="0" noProof="0" dirty="0">
                <a:ln>
                  <a:noFill/>
                </a:ln>
                <a:solidFill>
                  <a:srgbClr val="000000">
                    <a:lumMod val="75000"/>
                  </a:srgbClr>
                </a:solidFill>
                <a:effectLst/>
                <a:uLnTx/>
                <a:uFillTx/>
                <a:latin typeface="Arial" panose="020B0604020202020204"/>
                <a:ea typeface="+mn-ea"/>
                <a:cs typeface="+mn-cs"/>
              </a:rPr>
              <a:t>, </a:t>
            </a:r>
            <a:endParaRPr kumimoji="0" lang="cs-CZ" sz="1300" b="1" i="0" u="none" strike="noStrike" kern="0" cap="none" spc="0" normalizeH="0" baseline="0" noProof="0" dirty="0">
              <a:ln>
                <a:noFill/>
              </a:ln>
              <a:solidFill>
                <a:srgbClr val="000000"/>
              </a:solidFill>
              <a:effectLst/>
              <a:highlight>
                <a:srgbClr val="FFFF00"/>
              </a:highligh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cs-CZ" sz="1300" b="1" i="0" u="sng" strike="noStrike" kern="0" cap="none" spc="0" normalizeH="0" baseline="0" noProof="0" dirty="0">
                <a:ln>
                  <a:noFill/>
                </a:ln>
                <a:solidFill>
                  <a:srgbClr val="000000"/>
                </a:solidFill>
                <a:effectLst/>
                <a:uLnTx/>
                <a:uFillTx/>
                <a:latin typeface="Arial" panose="020B0604020202020204"/>
                <a:ea typeface="+mn-ea"/>
                <a:cs typeface="+mn-cs"/>
              </a:rPr>
              <a:t>2019–2023</a:t>
            </a:r>
          </a:p>
        </p:txBody>
      </p:sp>
      <p:graphicFrame>
        <p:nvGraphicFramePr>
          <p:cNvPr id="28" name="Zástupný obsah 6">
            <a:extLst>
              <a:ext uri="{FF2B5EF4-FFF2-40B4-BE49-F238E27FC236}">
                <a16:creationId xmlns:a16="http://schemas.microsoft.com/office/drawing/2014/main" id="{01E74D67-99B9-9B92-41D5-948FF409669F}"/>
              </a:ext>
            </a:extLst>
          </p:cNvPr>
          <p:cNvGraphicFramePr>
            <a:graphicFrameLocks/>
          </p:cNvGraphicFramePr>
          <p:nvPr>
            <p:extLst>
              <p:ext uri="{D42A27DB-BD31-4B8C-83A1-F6EECF244321}">
                <p14:modId xmlns:p14="http://schemas.microsoft.com/office/powerpoint/2010/main" val="4141103219"/>
              </p:ext>
            </p:extLst>
          </p:nvPr>
        </p:nvGraphicFramePr>
        <p:xfrm>
          <a:off x="271581" y="3079927"/>
          <a:ext cx="6200339" cy="2595880"/>
        </p:xfrm>
        <a:graphic>
          <a:graphicData uri="http://schemas.openxmlformats.org/drawingml/2006/table">
            <a:tbl>
              <a:tblPr firstRow="1" bandRow="1"/>
              <a:tblGrid>
                <a:gridCol w="1736095">
                  <a:extLst>
                    <a:ext uri="{9D8B030D-6E8A-4147-A177-3AD203B41FA5}">
                      <a16:colId xmlns:a16="http://schemas.microsoft.com/office/drawing/2014/main" val="3511230237"/>
                    </a:ext>
                  </a:extLst>
                </a:gridCol>
                <a:gridCol w="2232122">
                  <a:extLst>
                    <a:ext uri="{9D8B030D-6E8A-4147-A177-3AD203B41FA5}">
                      <a16:colId xmlns:a16="http://schemas.microsoft.com/office/drawing/2014/main" val="3454082676"/>
                    </a:ext>
                  </a:extLst>
                </a:gridCol>
                <a:gridCol w="2232122">
                  <a:extLst>
                    <a:ext uri="{9D8B030D-6E8A-4147-A177-3AD203B41FA5}">
                      <a16:colId xmlns:a16="http://schemas.microsoft.com/office/drawing/2014/main" val="2523833651"/>
                    </a:ext>
                  </a:extLst>
                </a:gridCol>
              </a:tblGrid>
              <a:tr h="370840">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cs-CZ" sz="1600" dirty="0">
                          <a:latin typeface="+mn-lt"/>
                        </a:rPr>
                        <a:t>Rok</a:t>
                      </a:r>
                    </a:p>
                  </a:txBody>
                  <a:tcPr anchor="ctr">
                    <a:lnL w="12700" cmpd="sng">
                      <a:solidFill>
                        <a:srgbClr val="FFFFFF"/>
                      </a:solidFill>
                    </a:lnL>
                    <a:lnR w="12700" cmpd="sng">
                      <a:solidFill>
                        <a:srgbClr val="FFFFFF"/>
                      </a:solidFill>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2C2F79"/>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cs-CZ" sz="1600" dirty="0">
                          <a:latin typeface="+mn-lt"/>
                        </a:rPr>
                        <a:t>Počet karcinomů</a:t>
                      </a:r>
                    </a:p>
                  </a:txBody>
                  <a:tcPr anchor="ct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2C2F79"/>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cs-CZ" sz="1600" dirty="0">
                          <a:latin typeface="+mn-lt"/>
                        </a:rPr>
                        <a:t>Z toho karcinomy in </a:t>
                      </a:r>
                      <a:r>
                        <a:rPr lang="cs-CZ" sz="1600" dirty="0" err="1">
                          <a:latin typeface="+mn-lt"/>
                        </a:rPr>
                        <a:t>situ</a:t>
                      </a:r>
                      <a:endParaRPr lang="cs-CZ" sz="1600" dirty="0">
                        <a:latin typeface="+mn-lt"/>
                      </a:endParaRPr>
                    </a:p>
                  </a:txBody>
                  <a:tcPr anchor="ctr">
                    <a:lnL w="12700" cap="flat" cmpd="sng" algn="ctr">
                      <a:solidFill>
                        <a:srgbClr val="FFFFFF"/>
                      </a:solidFill>
                      <a:prstDash val="solid"/>
                      <a:round/>
                      <a:headEnd type="none" w="med" len="med"/>
                      <a:tailEnd type="none" w="med" len="med"/>
                    </a:lnL>
                    <a:lnR w="12700" cmpd="sng">
                      <a:solidFill>
                        <a:srgbClr val="FFFFFF"/>
                      </a:solidFill>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2C2F79"/>
                    </a:solidFill>
                  </a:tcPr>
                </a:tc>
                <a:extLst>
                  <a:ext uri="{0D108BD9-81ED-4DB2-BD59-A6C34878D82A}">
                    <a16:rowId xmlns:a16="http://schemas.microsoft.com/office/drawing/2014/main" val="2239251033"/>
                  </a:ext>
                </a:extLst>
              </a:tr>
              <a:tr h="370840">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fontAlgn="b"/>
                      <a:r>
                        <a:rPr lang="cs-CZ" sz="1600" b="1" u="none" strike="noStrike" dirty="0">
                          <a:solidFill>
                            <a:srgbClr val="000000"/>
                          </a:solidFill>
                          <a:effectLst/>
                          <a:latin typeface="+mn-lt"/>
                        </a:rPr>
                        <a:t>2019</a:t>
                      </a:r>
                      <a:endParaRPr lang="cs-CZ" sz="1600" b="1" i="0" u="none" strike="noStrike" dirty="0">
                        <a:solidFill>
                          <a:srgbClr val="000000"/>
                        </a:solidFill>
                        <a:effectLst/>
                        <a:latin typeface="+mn-lt"/>
                      </a:endParaRPr>
                    </a:p>
                  </a:txBody>
                  <a:tcPr marL="9525" marR="9525" marT="9525" marB="0" anchor="ctr">
                    <a:lnL w="12700" cmpd="sng">
                      <a:solidFill>
                        <a:srgbClr val="FFFFFF"/>
                      </a:solidFill>
                    </a:lnL>
                    <a:lnR w="12700" cmpd="sng">
                      <a:solidFill>
                        <a:srgbClr val="FFFFFF"/>
                      </a:solidFill>
                    </a:lnR>
                    <a:lnT w="381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2C2F79">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rtl="0" fontAlgn="b"/>
                      <a:r>
                        <a:rPr lang="cs-CZ" sz="1600" b="0" i="0" u="none" strike="noStrike" dirty="0">
                          <a:solidFill>
                            <a:schemeClr val="tx1">
                              <a:lumMod val="95000"/>
                              <a:lumOff val="5000"/>
                            </a:schemeClr>
                          </a:solidFill>
                          <a:effectLst/>
                          <a:latin typeface="+mn-lt"/>
                        </a:rPr>
                        <a:t>4 199</a:t>
                      </a:r>
                    </a:p>
                  </a:txBody>
                  <a:tcPr marL="9525" marR="9525" marT="9525" marB="0" anchor="ctr">
                    <a:lnL w="12700" cmpd="sng">
                      <a:solidFill>
                        <a:srgbClr val="FFFFFF"/>
                      </a:solidFill>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2C2F79">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rtl="0" fontAlgn="b"/>
                      <a:r>
                        <a:rPr lang="cs-CZ" sz="1600" b="0" i="0" u="none" strike="noStrike" dirty="0">
                          <a:solidFill>
                            <a:schemeClr val="tx1">
                              <a:lumMod val="95000"/>
                              <a:lumOff val="5000"/>
                            </a:schemeClr>
                          </a:solidFill>
                          <a:effectLst/>
                          <a:latin typeface="+mn-lt"/>
                        </a:rPr>
                        <a:t>459 (10,9 %)</a:t>
                      </a:r>
                    </a:p>
                  </a:txBody>
                  <a:tcPr marL="9525" marR="9525" marT="9525" marB="0" anchor="ctr">
                    <a:lnL w="12700" cap="flat" cmpd="sng" algn="ctr">
                      <a:solidFill>
                        <a:srgbClr val="FFFFFF"/>
                      </a:solidFill>
                      <a:prstDash val="solid"/>
                      <a:round/>
                      <a:headEnd type="none" w="med" len="med"/>
                      <a:tailEnd type="none" w="med" len="med"/>
                    </a:lnL>
                    <a:lnR w="12700" cmpd="sng">
                      <a:solidFill>
                        <a:srgbClr val="FFFFFF"/>
                      </a:solidFill>
                    </a:lnR>
                    <a:lnT w="381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2C2F79">
                        <a:tint val="40000"/>
                      </a:srgbClr>
                    </a:solidFill>
                  </a:tcPr>
                </a:tc>
                <a:extLst>
                  <a:ext uri="{0D108BD9-81ED-4DB2-BD59-A6C34878D82A}">
                    <a16:rowId xmlns:a16="http://schemas.microsoft.com/office/drawing/2014/main" val="2223972317"/>
                  </a:ext>
                </a:extLst>
              </a:tr>
              <a:tr h="370840">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fontAlgn="b"/>
                      <a:r>
                        <a:rPr lang="cs-CZ" sz="1600" b="1" u="none" strike="noStrike" dirty="0">
                          <a:solidFill>
                            <a:srgbClr val="000000"/>
                          </a:solidFill>
                          <a:effectLst/>
                          <a:latin typeface="+mn-lt"/>
                        </a:rPr>
                        <a:t>2020</a:t>
                      </a:r>
                      <a:endParaRPr lang="cs-CZ" sz="1600" b="1" i="0" u="none" strike="noStrike" dirty="0">
                        <a:solidFill>
                          <a:srgbClr val="000000"/>
                        </a:solidFill>
                        <a:effectLst/>
                        <a:latin typeface="+mn-lt"/>
                      </a:endParaRP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2C2F79">
                        <a:tint val="2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rtl="0" fontAlgn="b"/>
                      <a:r>
                        <a:rPr lang="cs-CZ" sz="1600" b="0" i="0" u="none" strike="noStrike" dirty="0">
                          <a:solidFill>
                            <a:schemeClr val="tx1">
                              <a:lumMod val="95000"/>
                              <a:lumOff val="5000"/>
                            </a:schemeClr>
                          </a:solidFill>
                          <a:effectLst/>
                          <a:latin typeface="+mn-lt"/>
                        </a:rPr>
                        <a:t>3 972</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2C2F79">
                        <a:tint val="2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rtl="0" fontAlgn="b"/>
                      <a:r>
                        <a:rPr lang="cs-CZ" sz="1600" b="0" i="0" u="none" strike="noStrike" dirty="0">
                          <a:solidFill>
                            <a:schemeClr val="tx1">
                              <a:lumMod val="95000"/>
                              <a:lumOff val="5000"/>
                            </a:schemeClr>
                          </a:solidFill>
                          <a:effectLst/>
                          <a:latin typeface="+mn-lt"/>
                        </a:rPr>
                        <a:t>448 (11,3 %)</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2C2F79">
                        <a:tint val="20000"/>
                      </a:srgbClr>
                    </a:solidFill>
                  </a:tcPr>
                </a:tc>
                <a:extLst>
                  <a:ext uri="{0D108BD9-81ED-4DB2-BD59-A6C34878D82A}">
                    <a16:rowId xmlns:a16="http://schemas.microsoft.com/office/drawing/2014/main" val="2933812467"/>
                  </a:ext>
                </a:extLst>
              </a:tr>
              <a:tr h="370840">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fontAlgn="b"/>
                      <a:r>
                        <a:rPr lang="cs-CZ" sz="1600" b="1" u="none" strike="noStrike" dirty="0">
                          <a:solidFill>
                            <a:srgbClr val="000000"/>
                          </a:solidFill>
                          <a:effectLst/>
                          <a:latin typeface="+mn-lt"/>
                        </a:rPr>
                        <a:t>2021</a:t>
                      </a:r>
                      <a:endParaRPr lang="cs-CZ" sz="1600" b="1" i="0" u="none" strike="noStrike" dirty="0">
                        <a:solidFill>
                          <a:srgbClr val="000000"/>
                        </a:solidFill>
                        <a:effectLst/>
                        <a:latin typeface="+mn-lt"/>
                      </a:endParaRP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2C2F79">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rtl="0" fontAlgn="b"/>
                      <a:r>
                        <a:rPr lang="cs-CZ" sz="1600" b="0" i="0" u="none" strike="noStrike" dirty="0">
                          <a:solidFill>
                            <a:schemeClr val="tx1">
                              <a:lumMod val="95000"/>
                              <a:lumOff val="5000"/>
                            </a:schemeClr>
                          </a:solidFill>
                          <a:effectLst/>
                          <a:latin typeface="+mn-lt"/>
                        </a:rPr>
                        <a:t>4 608</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2C2F79">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rtl="0" fontAlgn="b"/>
                      <a:r>
                        <a:rPr lang="cs-CZ" sz="1600" b="0" i="0" u="none" strike="noStrike" dirty="0">
                          <a:solidFill>
                            <a:schemeClr val="tx1">
                              <a:lumMod val="95000"/>
                              <a:lumOff val="5000"/>
                            </a:schemeClr>
                          </a:solidFill>
                          <a:effectLst/>
                          <a:latin typeface="+mn-lt"/>
                        </a:rPr>
                        <a:t>507 (11,0 %)</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2C2F79">
                        <a:tint val="40000"/>
                      </a:srgbClr>
                    </a:solidFill>
                  </a:tcPr>
                </a:tc>
                <a:extLst>
                  <a:ext uri="{0D108BD9-81ED-4DB2-BD59-A6C34878D82A}">
                    <a16:rowId xmlns:a16="http://schemas.microsoft.com/office/drawing/2014/main" val="134327870"/>
                  </a:ext>
                </a:extLst>
              </a:tr>
              <a:tr h="370840">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fontAlgn="b"/>
                      <a:r>
                        <a:rPr lang="cs-CZ" sz="1600" b="1" u="none" strike="noStrike" dirty="0">
                          <a:solidFill>
                            <a:srgbClr val="000000"/>
                          </a:solidFill>
                          <a:effectLst/>
                          <a:latin typeface="+mn-lt"/>
                        </a:rPr>
                        <a:t>2022</a:t>
                      </a:r>
                      <a:endParaRPr lang="cs-CZ" sz="1600" b="1" i="0" u="none" strike="noStrike" dirty="0">
                        <a:solidFill>
                          <a:srgbClr val="000000"/>
                        </a:solidFill>
                        <a:effectLst/>
                        <a:latin typeface="+mn-lt"/>
                      </a:endParaRP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2C2F79">
                        <a:tint val="2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rtl="0" fontAlgn="b"/>
                      <a:r>
                        <a:rPr lang="cs-CZ" sz="1600" b="0" i="0" u="none" strike="noStrike" dirty="0">
                          <a:solidFill>
                            <a:schemeClr val="tx1">
                              <a:lumMod val="95000"/>
                              <a:lumOff val="5000"/>
                            </a:schemeClr>
                          </a:solidFill>
                          <a:effectLst/>
                          <a:latin typeface="+mn-lt"/>
                        </a:rPr>
                        <a:t>4 681</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2C2F79">
                        <a:tint val="2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rtl="0" fontAlgn="b"/>
                      <a:r>
                        <a:rPr lang="cs-CZ" sz="1600" b="0" i="0" u="none" strike="noStrike" dirty="0">
                          <a:solidFill>
                            <a:schemeClr val="tx1">
                              <a:lumMod val="95000"/>
                              <a:lumOff val="5000"/>
                            </a:schemeClr>
                          </a:solidFill>
                          <a:effectLst/>
                          <a:latin typeface="+mn-lt"/>
                        </a:rPr>
                        <a:t>520 (11,1 %)</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2C2F79">
                        <a:tint val="20000"/>
                      </a:srgbClr>
                    </a:solidFill>
                  </a:tcPr>
                </a:tc>
                <a:extLst>
                  <a:ext uri="{0D108BD9-81ED-4DB2-BD59-A6C34878D82A}">
                    <a16:rowId xmlns:a16="http://schemas.microsoft.com/office/drawing/2014/main" val="2626829936"/>
                  </a:ext>
                </a:extLst>
              </a:tr>
              <a:tr h="370840">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fontAlgn="b"/>
                      <a:r>
                        <a:rPr lang="cs-CZ" sz="1600" b="1" u="none" strike="noStrike" dirty="0">
                          <a:solidFill>
                            <a:srgbClr val="000000"/>
                          </a:solidFill>
                          <a:effectLst/>
                          <a:latin typeface="+mn-lt"/>
                        </a:rPr>
                        <a:t>2023</a:t>
                      </a:r>
                      <a:endParaRPr lang="cs-CZ" sz="1600" b="1" i="0" u="none" strike="noStrike" dirty="0">
                        <a:solidFill>
                          <a:srgbClr val="000000"/>
                        </a:solidFill>
                        <a:effectLst/>
                        <a:latin typeface="+mn-lt"/>
                      </a:endParaRP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2C2F79">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rtl="0" fontAlgn="b"/>
                      <a:r>
                        <a:rPr lang="cs-CZ" sz="1600" b="0" i="0" u="none" strike="noStrike" dirty="0">
                          <a:solidFill>
                            <a:schemeClr val="tx1">
                              <a:lumMod val="95000"/>
                              <a:lumOff val="5000"/>
                            </a:schemeClr>
                          </a:solidFill>
                          <a:effectLst/>
                          <a:latin typeface="+mn-lt"/>
                        </a:rPr>
                        <a:t>4 954</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2C2F79">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rtl="0" fontAlgn="b"/>
                      <a:r>
                        <a:rPr lang="cs-CZ" sz="1600" b="0" i="0" u="none" strike="noStrike" dirty="0">
                          <a:solidFill>
                            <a:schemeClr val="tx1">
                              <a:lumMod val="95000"/>
                              <a:lumOff val="5000"/>
                            </a:schemeClr>
                          </a:solidFill>
                          <a:effectLst/>
                          <a:latin typeface="+mn-lt"/>
                        </a:rPr>
                        <a:t>591 (11,9 %)</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2C2F79">
                        <a:tint val="40000"/>
                      </a:srgbClr>
                    </a:solidFill>
                  </a:tcPr>
                </a:tc>
                <a:extLst>
                  <a:ext uri="{0D108BD9-81ED-4DB2-BD59-A6C34878D82A}">
                    <a16:rowId xmlns:a16="http://schemas.microsoft.com/office/drawing/2014/main" val="1411397946"/>
                  </a:ext>
                </a:extLst>
              </a:tr>
              <a:tr h="370840">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fontAlgn="b"/>
                      <a:r>
                        <a:rPr lang="cs-CZ" sz="2200" b="1" i="0" u="none" strike="noStrike" dirty="0">
                          <a:solidFill>
                            <a:schemeClr val="bg1"/>
                          </a:solidFill>
                          <a:effectLst/>
                          <a:latin typeface="+mn-lt"/>
                        </a:rPr>
                        <a:t>Celkem</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2C2F7A"/>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fontAlgn="b"/>
                      <a:r>
                        <a:rPr lang="cs-CZ" sz="2200" b="1" i="0" u="none" strike="noStrike" dirty="0">
                          <a:solidFill>
                            <a:schemeClr val="bg1"/>
                          </a:solidFill>
                          <a:effectLst/>
                          <a:latin typeface="+mn-lt"/>
                        </a:rPr>
                        <a:t>22 414</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fontAlgn="b"/>
                      <a:r>
                        <a:rPr lang="cs-CZ" sz="2200" b="1" i="0" u="none" strike="noStrike" dirty="0">
                          <a:solidFill>
                            <a:schemeClr val="bg1"/>
                          </a:solidFill>
                          <a:effectLst/>
                          <a:latin typeface="+mn-lt"/>
                        </a:rPr>
                        <a:t>2 525 (11,3 %)</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2C2F7A"/>
                    </a:solidFill>
                  </a:tcPr>
                </a:tc>
                <a:extLst>
                  <a:ext uri="{0D108BD9-81ED-4DB2-BD59-A6C34878D82A}">
                    <a16:rowId xmlns:a16="http://schemas.microsoft.com/office/drawing/2014/main" val="1840433826"/>
                  </a:ext>
                </a:extLst>
              </a:tr>
            </a:tbl>
          </a:graphicData>
        </a:graphic>
      </p:graphicFrame>
      <p:sp>
        <p:nvSpPr>
          <p:cNvPr id="4" name="TextovéPole 3">
            <a:extLst>
              <a:ext uri="{FF2B5EF4-FFF2-40B4-BE49-F238E27FC236}">
                <a16:creationId xmlns:a16="http://schemas.microsoft.com/office/drawing/2014/main" id="{14B5351B-BEE0-0D4C-5CFA-E61E255B9ADB}"/>
              </a:ext>
            </a:extLst>
          </p:cNvPr>
          <p:cNvSpPr txBox="1"/>
          <p:nvPr/>
        </p:nvSpPr>
        <p:spPr>
          <a:xfrm>
            <a:off x="6656810" y="2423322"/>
            <a:ext cx="5263609" cy="4154984"/>
          </a:xfrm>
          <a:prstGeom prst="rect">
            <a:avLst/>
          </a:prstGeom>
          <a:noFill/>
        </p:spPr>
        <p:txBody>
          <a:bodyPr wrap="square">
            <a:spAutoFit/>
          </a:bodyPr>
          <a:lstStyle/>
          <a:p>
            <a:pPr marL="285750" indent="-285750" algn="l">
              <a:buFont typeface="Wingdings" panose="05000000000000000000" pitchFamily="2" charset="2"/>
              <a:buChar char="ü"/>
            </a:pPr>
            <a:r>
              <a:rPr lang="cs-CZ" sz="1800" b="1" i="0" noProof="0" dirty="0">
                <a:solidFill>
                  <a:srgbClr val="242424"/>
                </a:solidFill>
                <a:effectLst/>
              </a:rPr>
              <a:t>Pokrytí cílové populace žen ve věku 45–69 let dosahuje téměř 60 %.</a:t>
            </a:r>
          </a:p>
          <a:p>
            <a:pPr marL="285750" indent="-285750" algn="l">
              <a:buFont typeface="Wingdings" panose="05000000000000000000" pitchFamily="2" charset="2"/>
              <a:buChar char="ü"/>
            </a:pPr>
            <a:endParaRPr lang="cs-CZ" sz="2400" b="1" i="0" noProof="0" dirty="0">
              <a:solidFill>
                <a:srgbClr val="242424"/>
              </a:solidFill>
              <a:effectLst/>
            </a:endParaRPr>
          </a:p>
          <a:p>
            <a:pPr marL="285750" indent="-285750" algn="l">
              <a:buFont typeface="Wingdings" panose="05000000000000000000" pitchFamily="2" charset="2"/>
              <a:buChar char="ü"/>
            </a:pPr>
            <a:r>
              <a:rPr lang="cs-CZ" sz="1800" b="1" i="0" noProof="0" dirty="0">
                <a:solidFill>
                  <a:srgbClr val="242424"/>
                </a:solidFill>
                <a:effectLst/>
              </a:rPr>
              <a:t>Každoročně je v rámci screeningového programu vyšetřeno přibližně 750 000 žen</a:t>
            </a:r>
            <a:r>
              <a:rPr lang="cs-CZ" b="1" noProof="0" dirty="0">
                <a:solidFill>
                  <a:srgbClr val="242424"/>
                </a:solidFill>
              </a:rPr>
              <a:t> a je zachyceno cca 5 000 karcinomů</a:t>
            </a:r>
            <a:r>
              <a:rPr lang="cs-CZ" b="1" dirty="0">
                <a:solidFill>
                  <a:srgbClr val="242424"/>
                </a:solidFill>
              </a:rPr>
              <a:t>, </a:t>
            </a:r>
            <a:r>
              <a:rPr lang="cs-CZ" sz="1800" b="1" i="0" noProof="0" dirty="0">
                <a:solidFill>
                  <a:srgbClr val="242424"/>
                </a:solidFill>
                <a:effectLst/>
              </a:rPr>
              <a:t>přičemž většina z nich byla diagnostikována v časných stadiích s velmi dobrou prognózou. </a:t>
            </a:r>
          </a:p>
          <a:p>
            <a:pPr marL="285750" indent="-285750" algn="l">
              <a:buFont typeface="Wingdings" panose="05000000000000000000" pitchFamily="2" charset="2"/>
              <a:buChar char="ü"/>
            </a:pPr>
            <a:endParaRPr lang="cs-CZ" b="1" dirty="0">
              <a:solidFill>
                <a:srgbClr val="242424"/>
              </a:solidFill>
            </a:endParaRPr>
          </a:p>
          <a:p>
            <a:pPr marL="285750" indent="-285750" algn="l">
              <a:buFont typeface="Wingdings" panose="05000000000000000000" pitchFamily="2" charset="2"/>
              <a:buChar char="ü"/>
            </a:pPr>
            <a:r>
              <a:rPr lang="cs-CZ" sz="1800" b="1" i="0" noProof="0" dirty="0">
                <a:solidFill>
                  <a:srgbClr val="242424"/>
                </a:solidFill>
                <a:effectLst/>
              </a:rPr>
              <a:t>Přibližně tři čtvrtiny případů byly ve stadiu I, kdy je pětileté relativní přežití 100 %.</a:t>
            </a:r>
          </a:p>
          <a:p>
            <a:pPr marL="285750" indent="-285750" algn="l">
              <a:buFont typeface="Wingdings" panose="05000000000000000000" pitchFamily="2" charset="2"/>
              <a:buChar char="ü"/>
            </a:pPr>
            <a:endParaRPr lang="cs-CZ" sz="2400" b="1" i="0" noProof="0" dirty="0">
              <a:solidFill>
                <a:srgbClr val="242424"/>
              </a:solidFill>
              <a:effectLst/>
            </a:endParaRPr>
          </a:p>
          <a:p>
            <a:pPr marL="285750" indent="-285750" algn="l">
              <a:buFont typeface="Wingdings" panose="05000000000000000000" pitchFamily="2" charset="2"/>
              <a:buChar char="ü"/>
            </a:pPr>
            <a:r>
              <a:rPr lang="cs-CZ" sz="1800" b="1" i="0" noProof="0" dirty="0">
                <a:solidFill>
                  <a:srgbClr val="242424"/>
                </a:solidFill>
                <a:effectLst/>
              </a:rPr>
              <a:t>Od zahájení programu v roce 2002 klesla mortalita na toto onemocnění v ČR o 33 %.</a:t>
            </a:r>
            <a:endParaRPr lang="cs-CZ" sz="2400" b="1" i="0" noProof="0" dirty="0">
              <a:solidFill>
                <a:srgbClr val="242424"/>
              </a:solidFill>
              <a:effectLst/>
            </a:endParaRPr>
          </a:p>
        </p:txBody>
      </p:sp>
    </p:spTree>
    <p:extLst>
      <p:ext uri="{BB962C8B-B14F-4D97-AF65-F5344CB8AC3E}">
        <p14:creationId xmlns:p14="http://schemas.microsoft.com/office/powerpoint/2010/main" val="26332302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Obrázek 27">
            <a:extLst>
              <a:ext uri="{FF2B5EF4-FFF2-40B4-BE49-F238E27FC236}">
                <a16:creationId xmlns:a16="http://schemas.microsoft.com/office/drawing/2014/main" id="{319E2D78-484E-5B5D-26FD-73A1092E6098}"/>
              </a:ext>
            </a:extLst>
          </p:cNvPr>
          <p:cNvPicPr>
            <a:picLocks noChangeAspect="1"/>
          </p:cNvPicPr>
          <p:nvPr/>
        </p:nvPicPr>
        <p:blipFill>
          <a:blip r:embed="rId2"/>
          <a:srcRect l="1804" t="6154" b="6154"/>
          <a:stretch/>
        </p:blipFill>
        <p:spPr>
          <a:xfrm>
            <a:off x="1140643" y="1043142"/>
            <a:ext cx="7499669" cy="4466836"/>
          </a:xfrm>
          <a:prstGeom prst="rect">
            <a:avLst/>
          </a:prstGeom>
        </p:spPr>
      </p:pic>
      <p:grpSp>
        <p:nvGrpSpPr>
          <p:cNvPr id="17" name="Skupina 16">
            <a:extLst>
              <a:ext uri="{FF2B5EF4-FFF2-40B4-BE49-F238E27FC236}">
                <a16:creationId xmlns:a16="http://schemas.microsoft.com/office/drawing/2014/main" id="{705A6A0E-8C05-0D3C-CCFB-8F2CBE584834}"/>
              </a:ext>
            </a:extLst>
          </p:cNvPr>
          <p:cNvGrpSpPr/>
          <p:nvPr/>
        </p:nvGrpSpPr>
        <p:grpSpPr>
          <a:xfrm>
            <a:off x="9439329" y="3097323"/>
            <a:ext cx="1421819" cy="1483492"/>
            <a:chOff x="7816069" y="2011747"/>
            <a:chExt cx="1421819" cy="1483492"/>
          </a:xfrm>
        </p:grpSpPr>
        <p:sp>
          <p:nvSpPr>
            <p:cNvPr id="18" name="Text Box 3">
              <a:extLst>
                <a:ext uri="{FF2B5EF4-FFF2-40B4-BE49-F238E27FC236}">
                  <a16:creationId xmlns:a16="http://schemas.microsoft.com/office/drawing/2014/main" id="{A298833C-BAF5-9A12-F875-733EC7072316}"/>
                </a:ext>
              </a:extLst>
            </p:cNvPr>
            <p:cNvSpPr txBox="1">
              <a:spLocks noChangeArrowheads="1"/>
            </p:cNvSpPr>
            <p:nvPr/>
          </p:nvSpPr>
          <p:spPr bwMode="auto">
            <a:xfrm>
              <a:off x="7816069" y="2019239"/>
              <a:ext cx="1152000" cy="1476000"/>
            </a:xfrm>
            <a:prstGeom prst="rect">
              <a:avLst/>
            </a:prstGeom>
            <a:solidFill>
              <a:schemeClr val="bg1">
                <a:lumMod val="85000"/>
              </a:schemeClr>
            </a:solidFill>
            <a:ln w="9525">
              <a:noFill/>
              <a:miter lim="800000"/>
              <a:headEnd/>
              <a:tailEnd/>
            </a:ln>
          </p:spPr>
          <p:txBody>
            <a:bodyPr wrap="square">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endParaRPr kumimoji="0" lang="cs-CZ" sz="1100" b="0" i="0" u="none" strike="noStrike" kern="1200" cap="none" spc="0" normalizeH="0" baseline="0" noProof="0" dirty="0">
                <a:ln>
                  <a:noFill/>
                </a:ln>
                <a:solidFill>
                  <a:srgbClr val="292929"/>
                </a:solidFill>
                <a:effectLst/>
                <a:uLnTx/>
                <a:uFillTx/>
                <a:latin typeface="Arial" panose="020B0604020202020204"/>
                <a:ea typeface="+mn-ea"/>
                <a:cs typeface="+mn-cs"/>
              </a:endParaRPr>
            </a:p>
          </p:txBody>
        </p:sp>
        <p:sp>
          <p:nvSpPr>
            <p:cNvPr id="19" name="Text Box 3">
              <a:extLst>
                <a:ext uri="{FF2B5EF4-FFF2-40B4-BE49-F238E27FC236}">
                  <a16:creationId xmlns:a16="http://schemas.microsoft.com/office/drawing/2014/main" id="{E9162E41-B3A0-4775-6F73-EB8E4D773F0A}"/>
                </a:ext>
              </a:extLst>
            </p:cNvPr>
            <p:cNvSpPr txBox="1">
              <a:spLocks noChangeArrowheads="1"/>
            </p:cNvSpPr>
            <p:nvPr/>
          </p:nvSpPr>
          <p:spPr bwMode="auto">
            <a:xfrm>
              <a:off x="7839075" y="2011747"/>
              <a:ext cx="1152138" cy="461665"/>
            </a:xfrm>
            <a:prstGeom prst="rect">
              <a:avLst/>
            </a:prstGeom>
            <a:noFill/>
            <a:ln w="9525">
              <a:noFill/>
              <a:miter lim="800000"/>
              <a:headEnd/>
              <a:tailEnd/>
            </a:ln>
          </p:spPr>
          <p:txBody>
            <a:bodyPr wrap="square">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cs-CZ" sz="1200" b="1" i="0" u="none" strike="noStrike" kern="1200" cap="none" spc="0" normalizeH="0" baseline="0" noProof="0" dirty="0">
                  <a:ln>
                    <a:noFill/>
                  </a:ln>
                  <a:solidFill>
                    <a:srgbClr val="292929"/>
                  </a:solidFill>
                  <a:effectLst/>
                  <a:uLnTx/>
                  <a:uFillTx/>
                  <a:latin typeface="Arial" panose="020B0604020202020204"/>
                  <a:ea typeface="+mn-ea"/>
                  <a:cs typeface="+mn-cs"/>
                </a:rPr>
                <a:t>Pokrytí </a:t>
              </a:r>
              <a:br>
                <a:rPr kumimoji="0" lang="cs-CZ" sz="1200" b="1" i="0" u="none" strike="noStrike" kern="1200" cap="none" spc="0" normalizeH="0" baseline="0" noProof="0" dirty="0">
                  <a:ln>
                    <a:noFill/>
                  </a:ln>
                  <a:solidFill>
                    <a:srgbClr val="292929"/>
                  </a:solidFill>
                  <a:effectLst/>
                  <a:uLnTx/>
                  <a:uFillTx/>
                  <a:latin typeface="Arial" panose="020B0604020202020204"/>
                  <a:ea typeface="+mn-ea"/>
                  <a:cs typeface="+mn-cs"/>
                </a:rPr>
              </a:br>
              <a:r>
                <a:rPr kumimoji="0" lang="cs-CZ" sz="1200" b="1" i="0" u="none" strike="noStrike" kern="1200" cap="none" spc="0" normalizeH="0" baseline="0" noProof="0" dirty="0">
                  <a:ln>
                    <a:noFill/>
                  </a:ln>
                  <a:solidFill>
                    <a:srgbClr val="292929"/>
                  </a:solidFill>
                  <a:effectLst/>
                  <a:uLnTx/>
                  <a:uFillTx/>
                  <a:latin typeface="Arial" panose="020B0604020202020204"/>
                  <a:ea typeface="+mn-ea"/>
                  <a:cs typeface="+mn-cs"/>
                </a:rPr>
                <a:t>v procentech</a:t>
              </a:r>
            </a:p>
          </p:txBody>
        </p:sp>
        <p:sp>
          <p:nvSpPr>
            <p:cNvPr id="20" name="Rectangle 177">
              <a:extLst>
                <a:ext uri="{FF2B5EF4-FFF2-40B4-BE49-F238E27FC236}">
                  <a16:creationId xmlns:a16="http://schemas.microsoft.com/office/drawing/2014/main" id="{B726330B-3D12-5532-793E-359253A64635}"/>
                </a:ext>
              </a:extLst>
            </p:cNvPr>
            <p:cNvSpPr>
              <a:spLocks noChangeArrowheads="1"/>
            </p:cNvSpPr>
            <p:nvPr/>
          </p:nvSpPr>
          <p:spPr bwMode="auto">
            <a:xfrm>
              <a:off x="7905750" y="2501911"/>
              <a:ext cx="180000" cy="180000"/>
            </a:xfrm>
            <a:prstGeom prst="rect">
              <a:avLst/>
            </a:prstGeom>
            <a:solidFill>
              <a:srgbClr val="B5E1F7"/>
            </a:solidFill>
            <a:ln w="9525">
              <a:solidFill>
                <a:schemeClr val="bg1"/>
              </a:solidFill>
              <a:miter lim="800000"/>
              <a:headEnd/>
              <a:tailEnd/>
            </a:ln>
          </p:spPr>
          <p:txBody>
            <a:bodyPr lIns="90000" tIns="46800" rIns="90000" bIns="46800" anchor="ctr">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Verdana" pitchFamily="34" charset="0"/>
                <a:ea typeface="+mn-ea"/>
                <a:cs typeface="Arial" charset="0"/>
              </a:endParaRPr>
            </a:p>
          </p:txBody>
        </p:sp>
        <p:sp>
          <p:nvSpPr>
            <p:cNvPr id="21" name="Rectangle 177">
              <a:extLst>
                <a:ext uri="{FF2B5EF4-FFF2-40B4-BE49-F238E27FC236}">
                  <a16:creationId xmlns:a16="http://schemas.microsoft.com/office/drawing/2014/main" id="{592779E4-ED94-223A-41A8-9B94C4B15F42}"/>
                </a:ext>
              </a:extLst>
            </p:cNvPr>
            <p:cNvSpPr>
              <a:spLocks noChangeArrowheads="1"/>
            </p:cNvSpPr>
            <p:nvPr/>
          </p:nvSpPr>
          <p:spPr bwMode="auto">
            <a:xfrm>
              <a:off x="7905750" y="2743211"/>
              <a:ext cx="180000" cy="180000"/>
            </a:xfrm>
            <a:prstGeom prst="rect">
              <a:avLst/>
            </a:prstGeom>
            <a:solidFill>
              <a:srgbClr val="79B2D4"/>
            </a:solidFill>
            <a:ln w="9525">
              <a:solidFill>
                <a:schemeClr val="bg1"/>
              </a:solidFill>
              <a:miter lim="800000"/>
              <a:headEnd/>
              <a:tailEnd/>
            </a:ln>
          </p:spPr>
          <p:txBody>
            <a:bodyPr lIns="90000" tIns="46800" rIns="90000" bIns="46800" anchor="ctr">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Verdana" pitchFamily="34" charset="0"/>
                <a:ea typeface="+mn-ea"/>
                <a:cs typeface="Arial" charset="0"/>
              </a:endParaRPr>
            </a:p>
          </p:txBody>
        </p:sp>
        <p:sp>
          <p:nvSpPr>
            <p:cNvPr id="22" name="Rectangle 177">
              <a:extLst>
                <a:ext uri="{FF2B5EF4-FFF2-40B4-BE49-F238E27FC236}">
                  <a16:creationId xmlns:a16="http://schemas.microsoft.com/office/drawing/2014/main" id="{DF7477B2-4005-E498-E8E6-61BA355A48A3}"/>
                </a:ext>
              </a:extLst>
            </p:cNvPr>
            <p:cNvSpPr>
              <a:spLocks noChangeArrowheads="1"/>
            </p:cNvSpPr>
            <p:nvPr/>
          </p:nvSpPr>
          <p:spPr bwMode="auto">
            <a:xfrm>
              <a:off x="7905750" y="2984511"/>
              <a:ext cx="180000" cy="180000"/>
            </a:xfrm>
            <a:prstGeom prst="rect">
              <a:avLst/>
            </a:prstGeom>
            <a:solidFill>
              <a:srgbClr val="1A73B7"/>
            </a:solidFill>
            <a:ln w="9525">
              <a:solidFill>
                <a:schemeClr val="bg1"/>
              </a:solidFill>
              <a:miter lim="800000"/>
              <a:headEnd/>
              <a:tailEnd/>
            </a:ln>
          </p:spPr>
          <p:txBody>
            <a:bodyPr lIns="90000" tIns="46800" rIns="90000" bIns="46800" anchor="ctr">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Verdana" pitchFamily="34" charset="0"/>
                <a:ea typeface="+mn-ea"/>
                <a:cs typeface="Arial" charset="0"/>
              </a:endParaRPr>
            </a:p>
          </p:txBody>
        </p:sp>
        <p:sp>
          <p:nvSpPr>
            <p:cNvPr id="23" name="Rectangle 177">
              <a:extLst>
                <a:ext uri="{FF2B5EF4-FFF2-40B4-BE49-F238E27FC236}">
                  <a16:creationId xmlns:a16="http://schemas.microsoft.com/office/drawing/2014/main" id="{B6731DE1-5377-7667-B417-0254E3819B08}"/>
                </a:ext>
              </a:extLst>
            </p:cNvPr>
            <p:cNvSpPr>
              <a:spLocks noChangeArrowheads="1"/>
            </p:cNvSpPr>
            <p:nvPr/>
          </p:nvSpPr>
          <p:spPr bwMode="auto">
            <a:xfrm>
              <a:off x="7905750" y="3225811"/>
              <a:ext cx="180000" cy="180000"/>
            </a:xfrm>
            <a:prstGeom prst="rect">
              <a:avLst/>
            </a:prstGeom>
            <a:solidFill>
              <a:srgbClr val="00308F"/>
            </a:solidFill>
            <a:ln w="9525">
              <a:solidFill>
                <a:schemeClr val="bg1"/>
              </a:solidFill>
              <a:miter lim="800000"/>
              <a:headEnd/>
              <a:tailEnd/>
            </a:ln>
          </p:spPr>
          <p:txBody>
            <a:bodyPr lIns="90000" tIns="46800" rIns="90000" bIns="46800" anchor="ctr">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Verdana" pitchFamily="34" charset="0"/>
                <a:ea typeface="+mn-ea"/>
                <a:cs typeface="Arial" charset="0"/>
              </a:endParaRPr>
            </a:p>
          </p:txBody>
        </p:sp>
        <p:sp>
          <p:nvSpPr>
            <p:cNvPr id="24" name="Text Box 3">
              <a:extLst>
                <a:ext uri="{FF2B5EF4-FFF2-40B4-BE49-F238E27FC236}">
                  <a16:creationId xmlns:a16="http://schemas.microsoft.com/office/drawing/2014/main" id="{46EBE934-A6ED-BD41-FD64-BE3170303998}"/>
                </a:ext>
              </a:extLst>
            </p:cNvPr>
            <p:cNvSpPr txBox="1">
              <a:spLocks noChangeArrowheads="1"/>
            </p:cNvSpPr>
            <p:nvPr/>
          </p:nvSpPr>
          <p:spPr bwMode="auto">
            <a:xfrm>
              <a:off x="8085750" y="2453411"/>
              <a:ext cx="1152138" cy="261610"/>
            </a:xfrm>
            <a:prstGeom prst="rect">
              <a:avLst/>
            </a:prstGeom>
            <a:noFill/>
            <a:ln w="9525">
              <a:noFill/>
              <a:miter lim="800000"/>
              <a:headEnd/>
              <a:tailEnd/>
            </a:ln>
          </p:spPr>
          <p:txBody>
            <a:bodyPr wrap="square">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cs-CZ" sz="1100" b="0" i="0" u="none" strike="noStrike" kern="1200" cap="none" spc="0" normalizeH="0" baseline="0" noProof="0" dirty="0">
                  <a:ln>
                    <a:noFill/>
                  </a:ln>
                  <a:solidFill>
                    <a:srgbClr val="292929"/>
                  </a:solidFill>
                  <a:effectLst/>
                  <a:uLnTx/>
                  <a:uFillTx/>
                  <a:latin typeface="Arial" panose="020B0604020202020204"/>
                  <a:ea typeface="+mn-ea"/>
                  <a:cs typeface="+mn-cs"/>
                </a:rPr>
                <a:t>≤ </a:t>
              </a:r>
              <a:r>
                <a:rPr kumimoji="0" lang="cs-CZ" sz="1100" b="0" i="0" u="none" strike="noStrike" kern="1200" cap="none" spc="0" normalizeH="0" baseline="0" noProof="0">
                  <a:ln>
                    <a:noFill/>
                  </a:ln>
                  <a:solidFill>
                    <a:srgbClr val="292929"/>
                  </a:solidFill>
                  <a:effectLst/>
                  <a:uLnTx/>
                  <a:uFillTx/>
                  <a:latin typeface="Arial" panose="020B0604020202020204"/>
                  <a:ea typeface="+mn-ea"/>
                  <a:cs typeface="+mn-cs"/>
                </a:rPr>
                <a:t>25,0 %</a:t>
              </a:r>
              <a:endParaRPr kumimoji="0" lang="cs-CZ" sz="1100" b="0" i="0" u="none" strike="noStrike" kern="1200" cap="none" spc="0" normalizeH="0" baseline="0" noProof="0" dirty="0">
                <a:ln>
                  <a:noFill/>
                </a:ln>
                <a:solidFill>
                  <a:srgbClr val="292929"/>
                </a:solidFill>
                <a:effectLst/>
                <a:uLnTx/>
                <a:uFillTx/>
                <a:latin typeface="Arial" panose="020B0604020202020204"/>
                <a:ea typeface="+mn-ea"/>
                <a:cs typeface="+mn-cs"/>
              </a:endParaRPr>
            </a:p>
          </p:txBody>
        </p:sp>
        <p:sp>
          <p:nvSpPr>
            <p:cNvPr id="25" name="Text Box 3">
              <a:extLst>
                <a:ext uri="{FF2B5EF4-FFF2-40B4-BE49-F238E27FC236}">
                  <a16:creationId xmlns:a16="http://schemas.microsoft.com/office/drawing/2014/main" id="{DAD45165-F4C6-CB79-0D8A-1A3E596E1E0E}"/>
                </a:ext>
              </a:extLst>
            </p:cNvPr>
            <p:cNvSpPr txBox="1">
              <a:spLocks noChangeArrowheads="1"/>
            </p:cNvSpPr>
            <p:nvPr/>
          </p:nvSpPr>
          <p:spPr bwMode="auto">
            <a:xfrm>
              <a:off x="8085750" y="2697276"/>
              <a:ext cx="1152138" cy="261610"/>
            </a:xfrm>
            <a:prstGeom prst="rect">
              <a:avLst/>
            </a:prstGeom>
            <a:noFill/>
            <a:ln w="9525">
              <a:noFill/>
              <a:miter lim="800000"/>
              <a:headEnd/>
              <a:tailEnd/>
            </a:ln>
          </p:spPr>
          <p:txBody>
            <a:bodyPr wrap="square">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cs-CZ" sz="1100" b="0" i="0" u="none" strike="noStrike" kern="1200" cap="none" spc="0" normalizeH="0" baseline="0" noProof="0" dirty="0">
                  <a:ln>
                    <a:noFill/>
                  </a:ln>
                  <a:solidFill>
                    <a:srgbClr val="292929"/>
                  </a:solidFill>
                  <a:effectLst/>
                  <a:uLnTx/>
                  <a:uFillTx/>
                  <a:latin typeface="Arial" panose="020B0604020202020204"/>
                  <a:ea typeface="+mn-ea"/>
                  <a:cs typeface="+mn-cs"/>
                </a:rPr>
                <a:t>25,0–29,0 %</a:t>
              </a:r>
            </a:p>
          </p:txBody>
        </p:sp>
        <p:sp>
          <p:nvSpPr>
            <p:cNvPr id="26" name="Text Box 3">
              <a:extLst>
                <a:ext uri="{FF2B5EF4-FFF2-40B4-BE49-F238E27FC236}">
                  <a16:creationId xmlns:a16="http://schemas.microsoft.com/office/drawing/2014/main" id="{202F32A9-F5CF-239E-7AED-FBB814006DB3}"/>
                </a:ext>
              </a:extLst>
            </p:cNvPr>
            <p:cNvSpPr txBox="1">
              <a:spLocks noChangeArrowheads="1"/>
            </p:cNvSpPr>
            <p:nvPr/>
          </p:nvSpPr>
          <p:spPr bwMode="auto">
            <a:xfrm>
              <a:off x="8085750" y="2941141"/>
              <a:ext cx="1152138" cy="261610"/>
            </a:xfrm>
            <a:prstGeom prst="rect">
              <a:avLst/>
            </a:prstGeom>
            <a:noFill/>
            <a:ln w="9525">
              <a:noFill/>
              <a:miter lim="800000"/>
              <a:headEnd/>
              <a:tailEnd/>
            </a:ln>
          </p:spPr>
          <p:txBody>
            <a:bodyPr wrap="square">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cs-CZ" sz="1100" b="0" i="0" u="none" strike="noStrike" kern="1200" cap="none" spc="0" normalizeH="0" baseline="0" noProof="0" dirty="0">
                  <a:ln>
                    <a:noFill/>
                  </a:ln>
                  <a:solidFill>
                    <a:srgbClr val="292929"/>
                  </a:solidFill>
                  <a:effectLst/>
                  <a:uLnTx/>
                  <a:uFillTx/>
                  <a:latin typeface="Arial" panose="020B0604020202020204"/>
                  <a:ea typeface="+mn-ea"/>
                  <a:cs typeface="+mn-cs"/>
                </a:rPr>
                <a:t>29,0–33,0 %</a:t>
              </a:r>
            </a:p>
          </p:txBody>
        </p:sp>
        <p:sp>
          <p:nvSpPr>
            <p:cNvPr id="27" name="Text Box 3">
              <a:extLst>
                <a:ext uri="{FF2B5EF4-FFF2-40B4-BE49-F238E27FC236}">
                  <a16:creationId xmlns:a16="http://schemas.microsoft.com/office/drawing/2014/main" id="{8E8B58B3-6171-BFB5-AD65-67FD6DC7007D}"/>
                </a:ext>
              </a:extLst>
            </p:cNvPr>
            <p:cNvSpPr txBox="1">
              <a:spLocks noChangeArrowheads="1"/>
            </p:cNvSpPr>
            <p:nvPr/>
          </p:nvSpPr>
          <p:spPr bwMode="auto">
            <a:xfrm>
              <a:off x="8085750" y="3185006"/>
              <a:ext cx="1152138" cy="261610"/>
            </a:xfrm>
            <a:prstGeom prst="rect">
              <a:avLst/>
            </a:prstGeom>
            <a:noFill/>
            <a:ln w="9525">
              <a:noFill/>
              <a:miter lim="800000"/>
              <a:headEnd/>
              <a:tailEnd/>
            </a:ln>
          </p:spPr>
          <p:txBody>
            <a:bodyPr wrap="square">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cs-CZ" sz="1100" b="0" i="0" u="none" strike="noStrike" kern="1200" cap="none" spc="0" normalizeH="0" baseline="0" noProof="0" dirty="0">
                  <a:ln>
                    <a:noFill/>
                  </a:ln>
                  <a:solidFill>
                    <a:srgbClr val="292929"/>
                  </a:solidFill>
                  <a:effectLst/>
                  <a:uLnTx/>
                  <a:uFillTx/>
                  <a:latin typeface="Arial" panose="020B0604020202020204"/>
                  <a:ea typeface="+mn-ea"/>
                  <a:cs typeface="+mn-cs"/>
                </a:rPr>
                <a:t>&gt; 33,0 %</a:t>
              </a:r>
            </a:p>
          </p:txBody>
        </p:sp>
      </p:grpSp>
      <p:sp>
        <p:nvSpPr>
          <p:cNvPr id="5" name="Nadpis 4">
            <a:extLst>
              <a:ext uri="{FF2B5EF4-FFF2-40B4-BE49-F238E27FC236}">
                <a16:creationId xmlns:a16="http://schemas.microsoft.com/office/drawing/2014/main" id="{EA2DDA38-176D-AE75-ACBD-46003604A21F}"/>
              </a:ext>
            </a:extLst>
          </p:cNvPr>
          <p:cNvSpPr>
            <a:spLocks noGrp="1"/>
          </p:cNvSpPr>
          <p:nvPr>
            <p:ph type="title"/>
          </p:nvPr>
        </p:nvSpPr>
        <p:spPr>
          <a:xfrm>
            <a:off x="1249323" y="507636"/>
            <a:ext cx="9802034" cy="720000"/>
          </a:xfrm>
        </p:spPr>
        <p:txBody>
          <a:bodyPr>
            <a:normAutofit/>
          </a:bodyPr>
          <a:lstStyle/>
          <a:p>
            <a:r>
              <a:rPr lang="cs-CZ" sz="2200" dirty="0"/>
              <a:t>Pokrytí cílové populace kolorektálním screeningem </a:t>
            </a:r>
            <a:br>
              <a:rPr lang="cs-CZ" sz="2200" dirty="0"/>
            </a:br>
            <a:r>
              <a:rPr lang="cs-CZ" sz="2200" dirty="0"/>
              <a:t>ve standardním intervalu v roce 2023 dle okresu bydliště</a:t>
            </a:r>
          </a:p>
        </p:txBody>
      </p:sp>
      <p:sp>
        <p:nvSpPr>
          <p:cNvPr id="12" name="Zástupný text 11">
            <a:extLst>
              <a:ext uri="{FF2B5EF4-FFF2-40B4-BE49-F238E27FC236}">
                <a16:creationId xmlns:a16="http://schemas.microsoft.com/office/drawing/2014/main" id="{48B3F247-9F51-C6A5-BB81-CC3C96EB0301}"/>
              </a:ext>
            </a:extLst>
          </p:cNvPr>
          <p:cNvSpPr>
            <a:spLocks noGrp="1"/>
          </p:cNvSpPr>
          <p:nvPr>
            <p:ph type="body" sz="quarter" idx="16"/>
          </p:nvPr>
        </p:nvSpPr>
        <p:spPr>
          <a:xfrm>
            <a:off x="6581775" y="1223680"/>
            <a:ext cx="4877026" cy="720001"/>
          </a:xfrm>
        </p:spPr>
        <p:txBody>
          <a:bodyPr/>
          <a:lstStyle/>
          <a:p>
            <a:pPr>
              <a:lnSpc>
                <a:spcPct val="100000"/>
              </a:lnSpc>
              <a:spcBef>
                <a:spcPts val="0"/>
              </a:spcBef>
            </a:pPr>
            <a:r>
              <a:rPr lang="cs-CZ" sz="1200" dirty="0">
                <a:solidFill>
                  <a:schemeClr val="tx1"/>
                </a:solidFill>
                <a:latin typeface="+mn-lt"/>
              </a:rPr>
              <a:t>Zdroj: Národní registr hrazených zdravotních služeb, ÚZIS ČR</a:t>
            </a:r>
            <a:endParaRPr lang="cs-CZ" dirty="0"/>
          </a:p>
          <a:p>
            <a:pPr>
              <a:lnSpc>
                <a:spcPct val="100000"/>
              </a:lnSpc>
              <a:spcBef>
                <a:spcPts val="0"/>
              </a:spcBef>
            </a:pPr>
            <a:r>
              <a:rPr lang="cs-CZ" dirty="0"/>
              <a:t>Screeningová kolonoskopie (15105; 15107) </a:t>
            </a:r>
          </a:p>
          <a:p>
            <a:pPr>
              <a:lnSpc>
                <a:spcPct val="100000"/>
              </a:lnSpc>
              <a:spcBef>
                <a:spcPts val="0"/>
              </a:spcBef>
            </a:pPr>
            <a:r>
              <a:rPr lang="cs-CZ" dirty="0"/>
              <a:t>Screeningový TOKS (15118; 15119; 15120; 15121)</a:t>
            </a:r>
            <a:br>
              <a:rPr lang="cs-CZ" dirty="0"/>
            </a:br>
            <a:r>
              <a:rPr lang="cs-CZ" dirty="0"/>
              <a:t>(2022–2023, muži a ženy, 50 a více let, N = 1 295 508 vyšetření)</a:t>
            </a:r>
          </a:p>
          <a:p>
            <a:pPr>
              <a:spcBef>
                <a:spcPts val="0"/>
              </a:spcBef>
            </a:pPr>
            <a:endParaRPr lang="cs-CZ" dirty="0"/>
          </a:p>
          <a:p>
            <a:endParaRPr lang="cs-CZ" dirty="0"/>
          </a:p>
        </p:txBody>
      </p:sp>
      <p:sp>
        <p:nvSpPr>
          <p:cNvPr id="3" name="Zástupný text 5">
            <a:extLst>
              <a:ext uri="{FF2B5EF4-FFF2-40B4-BE49-F238E27FC236}">
                <a16:creationId xmlns:a16="http://schemas.microsoft.com/office/drawing/2014/main" id="{FB5CDC4E-2058-22BD-B905-7C3CF9A95ACC}"/>
              </a:ext>
            </a:extLst>
          </p:cNvPr>
          <p:cNvSpPr txBox="1">
            <a:spLocks/>
          </p:cNvSpPr>
          <p:nvPr/>
        </p:nvSpPr>
        <p:spPr>
          <a:xfrm>
            <a:off x="730800" y="5443989"/>
            <a:ext cx="10728000" cy="1034504"/>
          </a:xfrm>
          <a:prstGeom prst="rect">
            <a:avLst/>
          </a:prstGeom>
          <a:ln w="19050">
            <a:solidFill>
              <a:schemeClr val="accent1"/>
            </a:solidFill>
          </a:ln>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i="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6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cs-CZ" sz="1400" b="1" i="0" u="none" strike="noStrike" kern="1200" cap="none" spc="0" normalizeH="0" baseline="0" noProof="0" dirty="0">
                <a:ln>
                  <a:noFill/>
                </a:ln>
                <a:solidFill>
                  <a:srgbClr val="000000"/>
                </a:solidFill>
                <a:effectLst/>
                <a:uLnTx/>
                <a:uFillTx/>
                <a:latin typeface="Arial" panose="020B0604020202020204"/>
                <a:ea typeface="+mn-ea"/>
                <a:cs typeface="+mn-cs"/>
              </a:rPr>
              <a:t>Pokrytí mužů a žen ve věku 50 a více let vyšetřených v roce 2023: </a:t>
            </a:r>
            <a:r>
              <a:rPr kumimoji="0" lang="cs-CZ" sz="1400" b="1" i="0" u="none" strike="noStrike" kern="1200" cap="none" spc="0" normalizeH="0" baseline="0" noProof="0" dirty="0">
                <a:ln>
                  <a:noFill/>
                </a:ln>
                <a:solidFill>
                  <a:srgbClr val="2C2F79"/>
                </a:solidFill>
                <a:effectLst/>
                <a:uLnTx/>
                <a:uFillTx/>
                <a:latin typeface="Arial" panose="020B0604020202020204"/>
                <a:ea typeface="+mn-ea"/>
                <a:cs typeface="+mn-cs"/>
              </a:rPr>
              <a:t>30,0 %</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cs-CZ" sz="1200" b="0" i="0" u="none" strike="noStrike" kern="0" cap="none" spc="0" normalizeH="0" baseline="0" noProof="0" dirty="0">
                <a:ln>
                  <a:noFill/>
                </a:ln>
                <a:solidFill>
                  <a:srgbClr val="000000"/>
                </a:solidFill>
                <a:effectLst/>
                <a:uLnTx/>
                <a:uFillTx/>
                <a:latin typeface="Arial" panose="020B0604020202020204"/>
                <a:ea typeface="+mn-ea"/>
                <a:cs typeface="+mn-cs"/>
              </a:rPr>
              <a:t>Indikátor hodnotí podíl osob, které podstoupily screeningovou kolonoskopii během 10 let, nebo test na okultní krvácení do stolice během doporučeného intervalu, dle okresu bydliště. Osoby, které zemřely do roku 2023 (včetně), nejsou v podílu uvažovány. Největší pokrytí sledujeme v okrese Šumperk (38,4 %), nejmenší podíl v okrese Benešov (21,1 %).</a:t>
            </a:r>
            <a:endParaRPr kumimoji="0" lang="cs-CZ" sz="1200" b="1"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 name="Zástupný text 5">
            <a:extLst>
              <a:ext uri="{FF2B5EF4-FFF2-40B4-BE49-F238E27FC236}">
                <a16:creationId xmlns:a16="http://schemas.microsoft.com/office/drawing/2014/main" id="{BA9359F7-D00C-448F-D75B-41B1CC3EACA5}"/>
              </a:ext>
            </a:extLst>
          </p:cNvPr>
          <p:cNvSpPr txBox="1">
            <a:spLocks/>
          </p:cNvSpPr>
          <p:nvPr/>
        </p:nvSpPr>
        <p:spPr>
          <a:xfrm rot="1564240">
            <a:off x="10158803" y="2611340"/>
            <a:ext cx="1621330" cy="369333"/>
          </a:xfrm>
          <a:prstGeom prst="rect">
            <a:avLst/>
          </a:prstGeom>
          <a:solidFill>
            <a:srgbClr val="FFC000"/>
          </a:solidFill>
          <a:ln w="12700">
            <a:noFill/>
          </a:ln>
        </p:spPr>
        <p:txBody>
          <a:bodyPr vert="horz" lIns="91440" tIns="45720" rIns="91440" bIns="45720" rtlCol="0" anchor="ctr">
            <a:no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cs-CZ" sz="3000" b="1" i="0" u="none" strike="noStrike" kern="1200" cap="none" spc="0" normalizeH="0" baseline="0" noProof="0" dirty="0">
                <a:ln>
                  <a:noFill/>
                </a:ln>
                <a:solidFill>
                  <a:prstClr val="black"/>
                </a:solidFill>
                <a:effectLst/>
                <a:uLnTx/>
                <a:uFillTx/>
                <a:latin typeface="Calibri" panose="020F0502020204030204"/>
                <a:ea typeface="+mn-ea"/>
                <a:cs typeface="+mn-cs"/>
              </a:rPr>
              <a:t>2023</a:t>
            </a:r>
          </a:p>
        </p:txBody>
      </p:sp>
    </p:spTree>
    <p:extLst>
      <p:ext uri="{BB962C8B-B14F-4D97-AF65-F5344CB8AC3E}">
        <p14:creationId xmlns:p14="http://schemas.microsoft.com/office/powerpoint/2010/main" val="23986430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5026E44-4C80-3C01-AD1D-B19FB2BBD0CD}"/>
              </a:ext>
            </a:extLst>
          </p:cNvPr>
          <p:cNvPicPr>
            <a:picLocks noChangeAspect="1"/>
          </p:cNvPicPr>
          <p:nvPr/>
        </p:nvPicPr>
        <p:blipFill>
          <a:blip r:embed="rId2"/>
          <a:srcRect l="10983" t="11111" r="11238" b="9402"/>
          <a:stretch>
            <a:fillRect/>
          </a:stretch>
        </p:blipFill>
        <p:spPr>
          <a:xfrm>
            <a:off x="1170494" y="1132354"/>
            <a:ext cx="7377186" cy="4338060"/>
          </a:xfrm>
          <a:prstGeom prst="rect">
            <a:avLst/>
          </a:prstGeom>
        </p:spPr>
      </p:pic>
      <p:grpSp>
        <p:nvGrpSpPr>
          <p:cNvPr id="17" name="Skupina 16">
            <a:extLst>
              <a:ext uri="{FF2B5EF4-FFF2-40B4-BE49-F238E27FC236}">
                <a16:creationId xmlns:a16="http://schemas.microsoft.com/office/drawing/2014/main" id="{705A6A0E-8C05-0D3C-CCFB-8F2CBE584834}"/>
              </a:ext>
            </a:extLst>
          </p:cNvPr>
          <p:cNvGrpSpPr/>
          <p:nvPr/>
        </p:nvGrpSpPr>
        <p:grpSpPr>
          <a:xfrm>
            <a:off x="9439329" y="3097323"/>
            <a:ext cx="1421819" cy="1483492"/>
            <a:chOff x="7816069" y="2011747"/>
            <a:chExt cx="1421819" cy="1483492"/>
          </a:xfrm>
        </p:grpSpPr>
        <p:sp>
          <p:nvSpPr>
            <p:cNvPr id="18" name="Text Box 3">
              <a:extLst>
                <a:ext uri="{FF2B5EF4-FFF2-40B4-BE49-F238E27FC236}">
                  <a16:creationId xmlns:a16="http://schemas.microsoft.com/office/drawing/2014/main" id="{A298833C-BAF5-9A12-F875-733EC7072316}"/>
                </a:ext>
              </a:extLst>
            </p:cNvPr>
            <p:cNvSpPr txBox="1">
              <a:spLocks noChangeArrowheads="1"/>
            </p:cNvSpPr>
            <p:nvPr/>
          </p:nvSpPr>
          <p:spPr bwMode="auto">
            <a:xfrm>
              <a:off x="7816069" y="2019239"/>
              <a:ext cx="1152000" cy="1476000"/>
            </a:xfrm>
            <a:prstGeom prst="rect">
              <a:avLst/>
            </a:prstGeom>
            <a:solidFill>
              <a:schemeClr val="bg1">
                <a:lumMod val="85000"/>
              </a:schemeClr>
            </a:solidFill>
            <a:ln w="9525">
              <a:noFill/>
              <a:miter lim="800000"/>
              <a:headEnd/>
              <a:tailEnd/>
            </a:ln>
          </p:spPr>
          <p:txBody>
            <a:bodyPr wrap="square">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endParaRPr kumimoji="0" lang="cs-CZ" sz="1100" b="0" i="0" u="none" strike="noStrike" kern="1200" cap="none" spc="0" normalizeH="0" baseline="0" noProof="0" dirty="0">
                <a:ln>
                  <a:noFill/>
                </a:ln>
                <a:solidFill>
                  <a:srgbClr val="292929"/>
                </a:solidFill>
                <a:effectLst/>
                <a:uLnTx/>
                <a:uFillTx/>
                <a:latin typeface="Arial" panose="020B0604020202020204"/>
                <a:ea typeface="+mn-ea"/>
                <a:cs typeface="+mn-cs"/>
              </a:endParaRPr>
            </a:p>
          </p:txBody>
        </p:sp>
        <p:sp>
          <p:nvSpPr>
            <p:cNvPr id="19" name="Text Box 3">
              <a:extLst>
                <a:ext uri="{FF2B5EF4-FFF2-40B4-BE49-F238E27FC236}">
                  <a16:creationId xmlns:a16="http://schemas.microsoft.com/office/drawing/2014/main" id="{E9162E41-B3A0-4775-6F73-EB8E4D773F0A}"/>
                </a:ext>
              </a:extLst>
            </p:cNvPr>
            <p:cNvSpPr txBox="1">
              <a:spLocks noChangeArrowheads="1"/>
            </p:cNvSpPr>
            <p:nvPr/>
          </p:nvSpPr>
          <p:spPr bwMode="auto">
            <a:xfrm>
              <a:off x="7839075" y="2011747"/>
              <a:ext cx="1152138" cy="461665"/>
            </a:xfrm>
            <a:prstGeom prst="rect">
              <a:avLst/>
            </a:prstGeom>
            <a:noFill/>
            <a:ln w="9525">
              <a:noFill/>
              <a:miter lim="800000"/>
              <a:headEnd/>
              <a:tailEnd/>
            </a:ln>
          </p:spPr>
          <p:txBody>
            <a:bodyPr wrap="square">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cs-CZ" sz="1200" b="1" i="0" u="none" strike="noStrike" kern="1200" cap="none" spc="0" normalizeH="0" baseline="0" noProof="0" dirty="0">
                  <a:ln>
                    <a:noFill/>
                  </a:ln>
                  <a:solidFill>
                    <a:srgbClr val="292929"/>
                  </a:solidFill>
                  <a:effectLst/>
                  <a:uLnTx/>
                  <a:uFillTx/>
                  <a:latin typeface="Arial" panose="020B0604020202020204"/>
                  <a:ea typeface="+mn-ea"/>
                  <a:cs typeface="+mn-cs"/>
                </a:rPr>
                <a:t>Pokrytí </a:t>
              </a:r>
              <a:br>
                <a:rPr kumimoji="0" lang="cs-CZ" sz="1200" b="1" i="0" u="none" strike="noStrike" kern="1200" cap="none" spc="0" normalizeH="0" baseline="0" noProof="0" dirty="0">
                  <a:ln>
                    <a:noFill/>
                  </a:ln>
                  <a:solidFill>
                    <a:srgbClr val="292929"/>
                  </a:solidFill>
                  <a:effectLst/>
                  <a:uLnTx/>
                  <a:uFillTx/>
                  <a:latin typeface="Arial" panose="020B0604020202020204"/>
                  <a:ea typeface="+mn-ea"/>
                  <a:cs typeface="+mn-cs"/>
                </a:rPr>
              </a:br>
              <a:r>
                <a:rPr kumimoji="0" lang="cs-CZ" sz="1200" b="1" i="0" u="none" strike="noStrike" kern="1200" cap="none" spc="0" normalizeH="0" baseline="0" noProof="0" dirty="0">
                  <a:ln>
                    <a:noFill/>
                  </a:ln>
                  <a:solidFill>
                    <a:srgbClr val="292929"/>
                  </a:solidFill>
                  <a:effectLst/>
                  <a:uLnTx/>
                  <a:uFillTx/>
                  <a:latin typeface="Arial" panose="020B0604020202020204"/>
                  <a:ea typeface="+mn-ea"/>
                  <a:cs typeface="+mn-cs"/>
                </a:rPr>
                <a:t>v procentech</a:t>
              </a:r>
            </a:p>
          </p:txBody>
        </p:sp>
        <p:sp>
          <p:nvSpPr>
            <p:cNvPr id="20" name="Rectangle 177">
              <a:extLst>
                <a:ext uri="{FF2B5EF4-FFF2-40B4-BE49-F238E27FC236}">
                  <a16:creationId xmlns:a16="http://schemas.microsoft.com/office/drawing/2014/main" id="{B726330B-3D12-5532-793E-359253A64635}"/>
                </a:ext>
              </a:extLst>
            </p:cNvPr>
            <p:cNvSpPr>
              <a:spLocks noChangeArrowheads="1"/>
            </p:cNvSpPr>
            <p:nvPr/>
          </p:nvSpPr>
          <p:spPr bwMode="auto">
            <a:xfrm>
              <a:off x="7905750" y="2501911"/>
              <a:ext cx="180000" cy="180000"/>
            </a:xfrm>
            <a:prstGeom prst="rect">
              <a:avLst/>
            </a:prstGeom>
            <a:solidFill>
              <a:srgbClr val="B5E1F7"/>
            </a:solidFill>
            <a:ln w="9525">
              <a:solidFill>
                <a:schemeClr val="bg1"/>
              </a:solidFill>
              <a:miter lim="800000"/>
              <a:headEnd/>
              <a:tailEnd/>
            </a:ln>
          </p:spPr>
          <p:txBody>
            <a:bodyPr lIns="90000" tIns="46800" rIns="90000" bIns="46800" anchor="ctr">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Verdana" pitchFamily="34" charset="0"/>
                <a:ea typeface="+mn-ea"/>
                <a:cs typeface="Arial" charset="0"/>
              </a:endParaRPr>
            </a:p>
          </p:txBody>
        </p:sp>
        <p:sp>
          <p:nvSpPr>
            <p:cNvPr id="21" name="Rectangle 177">
              <a:extLst>
                <a:ext uri="{FF2B5EF4-FFF2-40B4-BE49-F238E27FC236}">
                  <a16:creationId xmlns:a16="http://schemas.microsoft.com/office/drawing/2014/main" id="{592779E4-ED94-223A-41A8-9B94C4B15F42}"/>
                </a:ext>
              </a:extLst>
            </p:cNvPr>
            <p:cNvSpPr>
              <a:spLocks noChangeArrowheads="1"/>
            </p:cNvSpPr>
            <p:nvPr/>
          </p:nvSpPr>
          <p:spPr bwMode="auto">
            <a:xfrm>
              <a:off x="7905750" y="2743211"/>
              <a:ext cx="180000" cy="180000"/>
            </a:xfrm>
            <a:prstGeom prst="rect">
              <a:avLst/>
            </a:prstGeom>
            <a:solidFill>
              <a:srgbClr val="79B2D4"/>
            </a:solidFill>
            <a:ln w="9525">
              <a:solidFill>
                <a:schemeClr val="bg1"/>
              </a:solidFill>
              <a:miter lim="800000"/>
              <a:headEnd/>
              <a:tailEnd/>
            </a:ln>
          </p:spPr>
          <p:txBody>
            <a:bodyPr lIns="90000" tIns="46800" rIns="90000" bIns="46800" anchor="ctr">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Verdana" pitchFamily="34" charset="0"/>
                <a:ea typeface="+mn-ea"/>
                <a:cs typeface="Arial" charset="0"/>
              </a:endParaRPr>
            </a:p>
          </p:txBody>
        </p:sp>
        <p:sp>
          <p:nvSpPr>
            <p:cNvPr id="22" name="Rectangle 177">
              <a:extLst>
                <a:ext uri="{FF2B5EF4-FFF2-40B4-BE49-F238E27FC236}">
                  <a16:creationId xmlns:a16="http://schemas.microsoft.com/office/drawing/2014/main" id="{DF7477B2-4005-E498-E8E6-61BA355A48A3}"/>
                </a:ext>
              </a:extLst>
            </p:cNvPr>
            <p:cNvSpPr>
              <a:spLocks noChangeArrowheads="1"/>
            </p:cNvSpPr>
            <p:nvPr/>
          </p:nvSpPr>
          <p:spPr bwMode="auto">
            <a:xfrm>
              <a:off x="7905750" y="2984511"/>
              <a:ext cx="180000" cy="180000"/>
            </a:xfrm>
            <a:prstGeom prst="rect">
              <a:avLst/>
            </a:prstGeom>
            <a:solidFill>
              <a:srgbClr val="1A73B7"/>
            </a:solidFill>
            <a:ln w="9525">
              <a:solidFill>
                <a:schemeClr val="bg1"/>
              </a:solidFill>
              <a:miter lim="800000"/>
              <a:headEnd/>
              <a:tailEnd/>
            </a:ln>
          </p:spPr>
          <p:txBody>
            <a:bodyPr lIns="90000" tIns="46800" rIns="90000" bIns="46800" anchor="ctr">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Verdana" pitchFamily="34" charset="0"/>
                <a:ea typeface="+mn-ea"/>
                <a:cs typeface="Arial" charset="0"/>
              </a:endParaRPr>
            </a:p>
          </p:txBody>
        </p:sp>
        <p:sp>
          <p:nvSpPr>
            <p:cNvPr id="23" name="Rectangle 177">
              <a:extLst>
                <a:ext uri="{FF2B5EF4-FFF2-40B4-BE49-F238E27FC236}">
                  <a16:creationId xmlns:a16="http://schemas.microsoft.com/office/drawing/2014/main" id="{B6731DE1-5377-7667-B417-0254E3819B08}"/>
                </a:ext>
              </a:extLst>
            </p:cNvPr>
            <p:cNvSpPr>
              <a:spLocks noChangeArrowheads="1"/>
            </p:cNvSpPr>
            <p:nvPr/>
          </p:nvSpPr>
          <p:spPr bwMode="auto">
            <a:xfrm>
              <a:off x="7905750" y="3225811"/>
              <a:ext cx="180000" cy="180000"/>
            </a:xfrm>
            <a:prstGeom prst="rect">
              <a:avLst/>
            </a:prstGeom>
            <a:solidFill>
              <a:srgbClr val="00308F"/>
            </a:solidFill>
            <a:ln w="9525">
              <a:solidFill>
                <a:schemeClr val="bg1"/>
              </a:solidFill>
              <a:miter lim="800000"/>
              <a:headEnd/>
              <a:tailEnd/>
            </a:ln>
          </p:spPr>
          <p:txBody>
            <a:bodyPr lIns="90000" tIns="46800" rIns="90000" bIns="46800" anchor="ctr">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Verdana" pitchFamily="34" charset="0"/>
                <a:ea typeface="+mn-ea"/>
                <a:cs typeface="Arial" charset="0"/>
              </a:endParaRPr>
            </a:p>
          </p:txBody>
        </p:sp>
        <p:sp>
          <p:nvSpPr>
            <p:cNvPr id="24" name="Text Box 3">
              <a:extLst>
                <a:ext uri="{FF2B5EF4-FFF2-40B4-BE49-F238E27FC236}">
                  <a16:creationId xmlns:a16="http://schemas.microsoft.com/office/drawing/2014/main" id="{46EBE934-A6ED-BD41-FD64-BE3170303998}"/>
                </a:ext>
              </a:extLst>
            </p:cNvPr>
            <p:cNvSpPr txBox="1">
              <a:spLocks noChangeArrowheads="1"/>
            </p:cNvSpPr>
            <p:nvPr/>
          </p:nvSpPr>
          <p:spPr bwMode="auto">
            <a:xfrm>
              <a:off x="8085750" y="2453411"/>
              <a:ext cx="1152138" cy="261610"/>
            </a:xfrm>
            <a:prstGeom prst="rect">
              <a:avLst/>
            </a:prstGeom>
            <a:noFill/>
            <a:ln w="9525">
              <a:noFill/>
              <a:miter lim="800000"/>
              <a:headEnd/>
              <a:tailEnd/>
            </a:ln>
          </p:spPr>
          <p:txBody>
            <a:bodyPr wrap="square">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cs-CZ" sz="1100" b="0" i="0" u="none" strike="noStrike" kern="1200" cap="none" spc="0" normalizeH="0" baseline="0" noProof="0" dirty="0">
                  <a:ln>
                    <a:noFill/>
                  </a:ln>
                  <a:solidFill>
                    <a:srgbClr val="292929"/>
                  </a:solidFill>
                  <a:effectLst/>
                  <a:uLnTx/>
                  <a:uFillTx/>
                  <a:latin typeface="Arial" panose="020B0604020202020204"/>
                  <a:ea typeface="+mn-ea"/>
                  <a:cs typeface="+mn-cs"/>
                </a:rPr>
                <a:t>≤ </a:t>
              </a:r>
              <a:r>
                <a:rPr kumimoji="0" lang="cs-CZ" sz="1100" b="0" i="0" u="none" strike="noStrike" kern="1200" cap="none" spc="0" normalizeH="0" baseline="0" noProof="0">
                  <a:ln>
                    <a:noFill/>
                  </a:ln>
                  <a:solidFill>
                    <a:srgbClr val="292929"/>
                  </a:solidFill>
                  <a:effectLst/>
                  <a:uLnTx/>
                  <a:uFillTx/>
                  <a:latin typeface="Arial" panose="020B0604020202020204"/>
                  <a:ea typeface="+mn-ea"/>
                  <a:cs typeface="+mn-cs"/>
                </a:rPr>
                <a:t>25,0 %</a:t>
              </a:r>
              <a:endParaRPr kumimoji="0" lang="cs-CZ" sz="1100" b="0" i="0" u="none" strike="noStrike" kern="1200" cap="none" spc="0" normalizeH="0" baseline="0" noProof="0" dirty="0">
                <a:ln>
                  <a:noFill/>
                </a:ln>
                <a:solidFill>
                  <a:srgbClr val="292929"/>
                </a:solidFill>
                <a:effectLst/>
                <a:uLnTx/>
                <a:uFillTx/>
                <a:latin typeface="Arial" panose="020B0604020202020204"/>
                <a:ea typeface="+mn-ea"/>
                <a:cs typeface="+mn-cs"/>
              </a:endParaRPr>
            </a:p>
          </p:txBody>
        </p:sp>
        <p:sp>
          <p:nvSpPr>
            <p:cNvPr id="25" name="Text Box 3">
              <a:extLst>
                <a:ext uri="{FF2B5EF4-FFF2-40B4-BE49-F238E27FC236}">
                  <a16:creationId xmlns:a16="http://schemas.microsoft.com/office/drawing/2014/main" id="{DAD45165-F4C6-CB79-0D8A-1A3E596E1E0E}"/>
                </a:ext>
              </a:extLst>
            </p:cNvPr>
            <p:cNvSpPr txBox="1">
              <a:spLocks noChangeArrowheads="1"/>
            </p:cNvSpPr>
            <p:nvPr/>
          </p:nvSpPr>
          <p:spPr bwMode="auto">
            <a:xfrm>
              <a:off x="8085750" y="2697276"/>
              <a:ext cx="1152138" cy="261610"/>
            </a:xfrm>
            <a:prstGeom prst="rect">
              <a:avLst/>
            </a:prstGeom>
            <a:noFill/>
            <a:ln w="9525">
              <a:noFill/>
              <a:miter lim="800000"/>
              <a:headEnd/>
              <a:tailEnd/>
            </a:ln>
          </p:spPr>
          <p:txBody>
            <a:bodyPr wrap="square" lIns="91440" tIns="45720" rIns="91440" bIns="45720" anchor="t">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cs-CZ" sz="1100" b="0" i="0" u="none" strike="noStrike" kern="1200" cap="none" spc="0" normalizeH="0" baseline="0" noProof="0" dirty="0">
                  <a:ln>
                    <a:noFill/>
                  </a:ln>
                  <a:solidFill>
                    <a:srgbClr val="292929"/>
                  </a:solidFill>
                  <a:effectLst/>
                  <a:uLnTx/>
                  <a:uFillTx/>
                  <a:latin typeface="Arial" panose="020B0604020202020204"/>
                  <a:ea typeface="+mn-ea"/>
                  <a:cs typeface="+mn-cs"/>
                </a:rPr>
                <a:t>25,0–29,0 %</a:t>
              </a:r>
            </a:p>
          </p:txBody>
        </p:sp>
        <p:sp>
          <p:nvSpPr>
            <p:cNvPr id="26" name="Text Box 3">
              <a:extLst>
                <a:ext uri="{FF2B5EF4-FFF2-40B4-BE49-F238E27FC236}">
                  <a16:creationId xmlns:a16="http://schemas.microsoft.com/office/drawing/2014/main" id="{202F32A9-F5CF-239E-7AED-FBB814006DB3}"/>
                </a:ext>
              </a:extLst>
            </p:cNvPr>
            <p:cNvSpPr txBox="1">
              <a:spLocks noChangeArrowheads="1"/>
            </p:cNvSpPr>
            <p:nvPr/>
          </p:nvSpPr>
          <p:spPr bwMode="auto">
            <a:xfrm>
              <a:off x="8085750" y="2941141"/>
              <a:ext cx="1152138" cy="261610"/>
            </a:xfrm>
            <a:prstGeom prst="rect">
              <a:avLst/>
            </a:prstGeom>
            <a:noFill/>
            <a:ln w="9525">
              <a:noFill/>
              <a:miter lim="800000"/>
              <a:headEnd/>
              <a:tailEnd/>
            </a:ln>
          </p:spPr>
          <p:txBody>
            <a:bodyPr wrap="square" lIns="91440" tIns="45720" rIns="91440" bIns="45720" anchor="t">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cs-CZ" sz="1100" b="0" i="0" u="none" strike="noStrike" kern="1200" cap="none" spc="0" normalizeH="0" baseline="0" noProof="0" dirty="0">
                  <a:ln>
                    <a:noFill/>
                  </a:ln>
                  <a:solidFill>
                    <a:srgbClr val="292929"/>
                  </a:solidFill>
                  <a:effectLst/>
                  <a:uLnTx/>
                  <a:uFillTx/>
                  <a:latin typeface="Arial" panose="020B0604020202020204"/>
                  <a:ea typeface="+mn-ea"/>
                  <a:cs typeface="+mn-cs"/>
                </a:rPr>
                <a:t>29,0–33,0 %</a:t>
              </a:r>
            </a:p>
          </p:txBody>
        </p:sp>
        <p:sp>
          <p:nvSpPr>
            <p:cNvPr id="27" name="Text Box 3">
              <a:extLst>
                <a:ext uri="{FF2B5EF4-FFF2-40B4-BE49-F238E27FC236}">
                  <a16:creationId xmlns:a16="http://schemas.microsoft.com/office/drawing/2014/main" id="{8E8B58B3-6171-BFB5-AD65-67FD6DC7007D}"/>
                </a:ext>
              </a:extLst>
            </p:cNvPr>
            <p:cNvSpPr txBox="1">
              <a:spLocks noChangeArrowheads="1"/>
            </p:cNvSpPr>
            <p:nvPr/>
          </p:nvSpPr>
          <p:spPr bwMode="auto">
            <a:xfrm>
              <a:off x="8085750" y="3185006"/>
              <a:ext cx="1152138" cy="261610"/>
            </a:xfrm>
            <a:prstGeom prst="rect">
              <a:avLst/>
            </a:prstGeom>
            <a:noFill/>
            <a:ln w="9525">
              <a:noFill/>
              <a:miter lim="800000"/>
              <a:headEnd/>
              <a:tailEnd/>
            </a:ln>
          </p:spPr>
          <p:txBody>
            <a:bodyPr wrap="square" lIns="91440" tIns="45720" rIns="91440" bIns="45720" anchor="t">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cs-CZ" sz="1100" b="0" i="0" u="none" strike="noStrike" kern="1200" cap="none" spc="0" normalizeH="0" baseline="0" noProof="0" dirty="0">
                  <a:ln>
                    <a:noFill/>
                  </a:ln>
                  <a:solidFill>
                    <a:srgbClr val="292929"/>
                  </a:solidFill>
                  <a:effectLst/>
                  <a:uLnTx/>
                  <a:uFillTx/>
                  <a:latin typeface="Arial" panose="020B0604020202020204"/>
                  <a:ea typeface="+mn-ea"/>
                  <a:cs typeface="+mn-cs"/>
                </a:rPr>
                <a:t>&gt; 33,0 %</a:t>
              </a:r>
            </a:p>
          </p:txBody>
        </p:sp>
      </p:grpSp>
      <p:sp>
        <p:nvSpPr>
          <p:cNvPr id="5" name="Nadpis 4">
            <a:extLst>
              <a:ext uri="{FF2B5EF4-FFF2-40B4-BE49-F238E27FC236}">
                <a16:creationId xmlns:a16="http://schemas.microsoft.com/office/drawing/2014/main" id="{EA2DDA38-176D-AE75-ACBD-46003604A21F}"/>
              </a:ext>
            </a:extLst>
          </p:cNvPr>
          <p:cNvSpPr>
            <a:spLocks noGrp="1"/>
          </p:cNvSpPr>
          <p:nvPr>
            <p:ph type="title"/>
          </p:nvPr>
        </p:nvSpPr>
        <p:spPr>
          <a:xfrm>
            <a:off x="1219472" y="442066"/>
            <a:ext cx="9802034" cy="720000"/>
          </a:xfrm>
        </p:spPr>
        <p:txBody>
          <a:bodyPr>
            <a:normAutofit/>
          </a:bodyPr>
          <a:lstStyle/>
          <a:p>
            <a:r>
              <a:rPr lang="cs-CZ" sz="2200" dirty="0"/>
              <a:t>Pokrytí cílové populace kolorektálním screeningem </a:t>
            </a:r>
            <a:br>
              <a:rPr lang="cs-CZ" sz="2200" dirty="0"/>
            </a:br>
            <a:r>
              <a:rPr lang="cs-CZ" sz="2200" dirty="0"/>
              <a:t>ve standardním intervalu v roce 2024 dle okresu bydliště</a:t>
            </a:r>
          </a:p>
        </p:txBody>
      </p:sp>
      <p:sp>
        <p:nvSpPr>
          <p:cNvPr id="3" name="Zástupný text 5">
            <a:extLst>
              <a:ext uri="{FF2B5EF4-FFF2-40B4-BE49-F238E27FC236}">
                <a16:creationId xmlns:a16="http://schemas.microsoft.com/office/drawing/2014/main" id="{FB5CDC4E-2058-22BD-B905-7C3CF9A95ACC}"/>
              </a:ext>
            </a:extLst>
          </p:cNvPr>
          <p:cNvSpPr txBox="1">
            <a:spLocks/>
          </p:cNvSpPr>
          <p:nvPr/>
        </p:nvSpPr>
        <p:spPr>
          <a:xfrm>
            <a:off x="730800" y="5443989"/>
            <a:ext cx="10728000" cy="1034504"/>
          </a:xfrm>
          <a:prstGeom prst="rect">
            <a:avLst/>
          </a:prstGeom>
          <a:ln w="19050">
            <a:solidFill>
              <a:schemeClr val="accent1"/>
            </a:solidFill>
          </a:ln>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i="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6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cs-CZ" sz="1400" b="1" i="0" u="none" strike="noStrike" kern="1200" cap="none" spc="0" normalizeH="0" baseline="0" noProof="0" dirty="0">
                <a:ln>
                  <a:noFill/>
                </a:ln>
                <a:solidFill>
                  <a:srgbClr val="000000"/>
                </a:solidFill>
                <a:effectLst/>
                <a:uLnTx/>
                <a:uFillTx/>
                <a:latin typeface="Arial" panose="020B0604020202020204"/>
                <a:ea typeface="+mn-ea"/>
                <a:cs typeface="+mn-cs"/>
              </a:rPr>
              <a:t>Pokrytí mužů a žen ve věku 50 a více let vyšetřených v roce 2024: </a:t>
            </a:r>
            <a:r>
              <a:rPr kumimoji="0" lang="cs-CZ" sz="1400" b="1" i="0" u="none" strike="noStrike" kern="1200" cap="none" spc="0" normalizeH="0" baseline="0" noProof="0" dirty="0">
                <a:ln>
                  <a:noFill/>
                </a:ln>
                <a:solidFill>
                  <a:srgbClr val="2C2F79"/>
                </a:solidFill>
                <a:effectLst/>
                <a:uLnTx/>
                <a:uFillTx/>
                <a:latin typeface="Arial" panose="020B0604020202020204"/>
                <a:ea typeface="+mn-ea"/>
                <a:cs typeface="+mn-cs"/>
              </a:rPr>
              <a:t>31,1 %</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cs-CZ" sz="1200" b="0" i="0" u="none" strike="noStrike" kern="0" cap="none" spc="0" normalizeH="0" baseline="0" noProof="0" dirty="0">
                <a:ln>
                  <a:noFill/>
                </a:ln>
                <a:solidFill>
                  <a:srgbClr val="000000"/>
                </a:solidFill>
                <a:effectLst/>
                <a:uLnTx/>
                <a:uFillTx/>
                <a:latin typeface="Arial" panose="020B0604020202020204"/>
                <a:ea typeface="+mn-ea"/>
                <a:cs typeface="+mn-cs"/>
              </a:rPr>
              <a:t>Indikátor hodnotí podíl osob, které podstoupily screeningovou kolonoskopii během 10 let, nebo test na okultní krvácení do stolice během doporučeného intervalu, dle okresu bydliště. Osoby, které zemřely do roku 2024 (včetně), nejsou v podílu uvažovány. Největší pokrytí sledujeme v okrese Pelhřimov (38,4 %), nejmenší podíl v okrese Benešov (22,5 %).</a:t>
            </a:r>
            <a:endParaRPr kumimoji="0" lang="cs-CZ" sz="1200" b="1"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6" name="Zástupný text 3">
            <a:extLst>
              <a:ext uri="{FF2B5EF4-FFF2-40B4-BE49-F238E27FC236}">
                <a16:creationId xmlns:a16="http://schemas.microsoft.com/office/drawing/2014/main" id="{E05A2350-F4E9-7716-5251-24D6B1210094}"/>
              </a:ext>
            </a:extLst>
          </p:cNvPr>
          <p:cNvSpPr txBox="1">
            <a:spLocks/>
          </p:cNvSpPr>
          <p:nvPr/>
        </p:nvSpPr>
        <p:spPr>
          <a:xfrm>
            <a:off x="6606988" y="1223680"/>
            <a:ext cx="4851812" cy="1134509"/>
          </a:xfrm>
          <a:prstGeom prst="rect">
            <a:avLst/>
          </a:prstGeom>
        </p:spPr>
        <p:txBody>
          <a:bodyPr vert="horz" lIns="91440" tIns="45720" rIns="91440" bIns="45720" rtlCol="0">
            <a:noAutofit/>
          </a:bodyPr>
          <a:lstStyle>
            <a:lvl1pPr marL="0" indent="0" algn="r" defTabSz="914400" rtl="0" eaLnBrk="1" latinLnBrk="0" hangingPunct="1">
              <a:lnSpc>
                <a:spcPct val="90000"/>
              </a:lnSpc>
              <a:spcBef>
                <a:spcPts val="1000"/>
              </a:spcBef>
              <a:buFont typeface="Arial" panose="020B0604020202020204" pitchFamily="34" charset="0"/>
              <a:buNone/>
              <a:defRPr sz="1200" b="0" i="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6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cs-CZ" sz="1200" b="0" i="0" u="none" strike="noStrike" kern="1200" cap="none" spc="0" normalizeH="0" baseline="0" noProof="0" dirty="0">
                <a:ln>
                  <a:noFill/>
                </a:ln>
                <a:solidFill>
                  <a:srgbClr val="000000"/>
                </a:solidFill>
                <a:effectLst/>
                <a:uLnTx/>
                <a:uFillTx/>
                <a:latin typeface="Arial" panose="020B0604020202020204"/>
                <a:ea typeface="+mn-ea"/>
                <a:cs typeface="+mn-cs"/>
              </a:rPr>
              <a:t>Zdroj: Národní registr hrazených zdravotních služeb, ÚZIS ČR</a:t>
            </a:r>
          </a:p>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cs-CZ" sz="1200" b="0" i="0" u="none" strike="noStrike" kern="1200" cap="none" spc="0" normalizeH="0" baseline="0" noProof="0" dirty="0">
                <a:ln>
                  <a:noFill/>
                </a:ln>
                <a:solidFill>
                  <a:srgbClr val="000000"/>
                </a:solidFill>
                <a:effectLst/>
                <a:uLnTx/>
                <a:uFillTx/>
                <a:latin typeface="Arial" panose="020B0604020202020204"/>
                <a:ea typeface="+mn-ea"/>
                <a:cs typeface="+mn-cs"/>
              </a:rPr>
              <a:t>Screeningová kolonoskopie (15105; 15107) </a:t>
            </a:r>
          </a:p>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cs-CZ" sz="1200" b="0" i="0" u="none" strike="noStrike" kern="1200" cap="none" spc="0" normalizeH="0" baseline="0" noProof="0" dirty="0">
                <a:ln>
                  <a:noFill/>
                </a:ln>
                <a:solidFill>
                  <a:srgbClr val="000000"/>
                </a:solidFill>
                <a:effectLst/>
                <a:uLnTx/>
                <a:uFillTx/>
                <a:latin typeface="Arial" panose="020B0604020202020204"/>
                <a:ea typeface="+mn-ea"/>
                <a:cs typeface="+mn-cs"/>
              </a:rPr>
              <a:t>Screeningový TOKS (15118; 15119; 15120; 15121)</a:t>
            </a:r>
            <a:br>
              <a:rPr kumimoji="0" lang="cs-CZ" sz="1200" b="0" i="0" u="none" strike="noStrike" kern="1200" cap="none" spc="0" normalizeH="0" baseline="0" noProof="0" dirty="0">
                <a:ln>
                  <a:noFill/>
                </a:ln>
                <a:solidFill>
                  <a:srgbClr val="000000"/>
                </a:solidFill>
                <a:effectLst/>
                <a:uLnTx/>
                <a:uFillTx/>
                <a:latin typeface="Arial" panose="020B0604020202020204"/>
                <a:ea typeface="+mn-ea"/>
                <a:cs typeface="+mn-cs"/>
              </a:rPr>
            </a:br>
            <a:r>
              <a:rPr kumimoji="0" lang="cs-CZ" sz="1200" b="0" i="0" u="none" strike="noStrike" kern="1200" cap="none" spc="0" normalizeH="0" baseline="0" noProof="0" dirty="0">
                <a:ln>
                  <a:noFill/>
                </a:ln>
                <a:solidFill>
                  <a:srgbClr val="000000"/>
                </a:solidFill>
                <a:effectLst/>
                <a:uLnTx/>
                <a:uFillTx/>
                <a:latin typeface="Arial" panose="020B0604020202020204"/>
                <a:ea typeface="+mn-ea"/>
                <a:cs typeface="+mn-cs"/>
              </a:rPr>
              <a:t>(2023–2024, muži a ženy, 50 a více let, N = 1 370 340 vyšetření)</a:t>
            </a:r>
          </a:p>
          <a:p>
            <a:pPr marL="0" marR="0" lvl="0" indent="0" algn="r"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cs-CZ" sz="12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4" name="Zástupný text 5">
            <a:extLst>
              <a:ext uri="{FF2B5EF4-FFF2-40B4-BE49-F238E27FC236}">
                <a16:creationId xmlns:a16="http://schemas.microsoft.com/office/drawing/2014/main" id="{DFBD3A08-EBC2-D78B-6101-134490C9D7FE}"/>
              </a:ext>
            </a:extLst>
          </p:cNvPr>
          <p:cNvSpPr txBox="1">
            <a:spLocks/>
          </p:cNvSpPr>
          <p:nvPr/>
        </p:nvSpPr>
        <p:spPr>
          <a:xfrm rot="1564240">
            <a:off x="10311203" y="2763740"/>
            <a:ext cx="1621330" cy="369333"/>
          </a:xfrm>
          <a:prstGeom prst="rect">
            <a:avLst/>
          </a:prstGeom>
          <a:solidFill>
            <a:srgbClr val="FFC000"/>
          </a:solidFill>
          <a:ln w="12700">
            <a:noFill/>
          </a:ln>
        </p:spPr>
        <p:txBody>
          <a:bodyPr vert="horz" lIns="91440" tIns="45720" rIns="91440" bIns="45720" rtlCol="0" anchor="ctr">
            <a:no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cs-CZ" sz="3000" b="1" i="0" u="none" strike="noStrike" kern="1200" cap="none" spc="0" normalizeH="0" baseline="0" noProof="0" dirty="0">
                <a:ln>
                  <a:noFill/>
                </a:ln>
                <a:solidFill>
                  <a:prstClr val="black"/>
                </a:solidFill>
                <a:effectLst/>
                <a:uLnTx/>
                <a:uFillTx/>
                <a:latin typeface="Calibri" panose="020F0502020204030204"/>
                <a:ea typeface="+mn-ea"/>
                <a:cs typeface="+mn-cs"/>
              </a:rPr>
              <a:t>2024</a:t>
            </a:r>
          </a:p>
        </p:txBody>
      </p:sp>
    </p:spTree>
    <p:extLst>
      <p:ext uri="{BB962C8B-B14F-4D97-AF65-F5344CB8AC3E}">
        <p14:creationId xmlns:p14="http://schemas.microsoft.com/office/powerpoint/2010/main" val="2699511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B1026E-79AC-C682-19D3-2CD8874875A7}"/>
            </a:ext>
          </a:extLst>
        </p:cNvPr>
        <p:cNvGrpSpPr/>
        <p:nvPr/>
      </p:nvGrpSpPr>
      <p:grpSpPr>
        <a:xfrm>
          <a:off x="0" y="0"/>
          <a:ext cx="0" cy="0"/>
          <a:chOff x="0" y="0"/>
          <a:chExt cx="0" cy="0"/>
        </a:xfrm>
      </p:grpSpPr>
      <p:graphicFrame>
        <p:nvGraphicFramePr>
          <p:cNvPr id="11" name="Tabulka 12">
            <a:extLst>
              <a:ext uri="{FF2B5EF4-FFF2-40B4-BE49-F238E27FC236}">
                <a16:creationId xmlns:a16="http://schemas.microsoft.com/office/drawing/2014/main" id="{46A8ADC9-58DB-022C-B736-301674553EF8}"/>
              </a:ext>
            </a:extLst>
          </p:cNvPr>
          <p:cNvGraphicFramePr>
            <a:graphicFrameLocks noGrp="1"/>
          </p:cNvGraphicFramePr>
          <p:nvPr>
            <p:custDataLst>
              <p:tags r:id="rId1"/>
            </p:custDataLst>
          </p:nvPr>
        </p:nvGraphicFramePr>
        <p:xfrm>
          <a:off x="6869548" y="1920033"/>
          <a:ext cx="4286410" cy="370840"/>
        </p:xfrm>
        <a:graphic>
          <a:graphicData uri="http://schemas.openxmlformats.org/drawingml/2006/table">
            <a:tbl>
              <a:tblPr firstRow="1" bandRow="1">
                <a:tableStyleId>{2D5ABB26-0587-4C30-8999-92F81FD0307C}</a:tableStyleId>
              </a:tblPr>
              <a:tblGrid>
                <a:gridCol w="1586410">
                  <a:extLst>
                    <a:ext uri="{9D8B030D-6E8A-4147-A177-3AD203B41FA5}">
                      <a16:colId xmlns:a16="http://schemas.microsoft.com/office/drawing/2014/main" val="3847563362"/>
                    </a:ext>
                  </a:extLst>
                </a:gridCol>
                <a:gridCol w="2700000">
                  <a:extLst>
                    <a:ext uri="{9D8B030D-6E8A-4147-A177-3AD203B41FA5}">
                      <a16:colId xmlns:a16="http://schemas.microsoft.com/office/drawing/2014/main" val="1112088587"/>
                    </a:ext>
                  </a:extLst>
                </a:gridCol>
              </a:tblGrid>
              <a:tr h="370840">
                <a:tc>
                  <a:txBody>
                    <a:bodyPr/>
                    <a:lstStyle/>
                    <a:p>
                      <a:r>
                        <a:rPr lang="cs-CZ" sz="1400" dirty="0"/>
                        <a:t>ČR – celkem</a:t>
                      </a:r>
                    </a:p>
                  </a:txBody>
                  <a:tcPr/>
                </a:tc>
                <a:tc>
                  <a:txBody>
                    <a:bodyPr/>
                    <a:lstStyle/>
                    <a:p>
                      <a:endParaRPr lang="cs-CZ" sz="1400" dirty="0"/>
                    </a:p>
                  </a:txBody>
                  <a:tcPr/>
                </a:tc>
                <a:extLst>
                  <a:ext uri="{0D108BD9-81ED-4DB2-BD59-A6C34878D82A}">
                    <a16:rowId xmlns:a16="http://schemas.microsoft.com/office/drawing/2014/main" val="4144021428"/>
                  </a:ext>
                </a:extLst>
              </a:tr>
            </a:tbl>
          </a:graphicData>
        </a:graphic>
      </p:graphicFrame>
      <p:sp>
        <p:nvSpPr>
          <p:cNvPr id="2" name="Obdélník 1">
            <a:extLst>
              <a:ext uri="{FF2B5EF4-FFF2-40B4-BE49-F238E27FC236}">
                <a16:creationId xmlns:a16="http://schemas.microsoft.com/office/drawing/2014/main" id="{DB5628E4-D596-3F61-4AD7-BA7D2E626ADA}"/>
              </a:ext>
            </a:extLst>
          </p:cNvPr>
          <p:cNvSpPr/>
          <p:nvPr>
            <p:custDataLst>
              <p:tags r:id="rId2"/>
            </p:custDataLst>
          </p:nvPr>
        </p:nvSpPr>
        <p:spPr>
          <a:xfrm>
            <a:off x="272591" y="1208925"/>
            <a:ext cx="4248306" cy="116955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1" i="0" u="none" strike="noStrike" kern="1200" baseline="0">
                <a:solidFill>
                  <a:srgbClr val="000000"/>
                </a:solidFill>
                <a:latin typeface="+mn-lt"/>
                <a:ea typeface="+mn-ea"/>
                <a:cs typeface="+mn-cs"/>
              </a:defRPr>
            </a:pPr>
            <a:r>
              <a:rPr kumimoji="0" lang="cs-CZ" sz="1400" b="1" i="0" u="none" strike="noStrike" kern="1200" cap="none" spc="0" normalizeH="0" baseline="0" noProof="0" dirty="0">
                <a:ln>
                  <a:noFill/>
                </a:ln>
                <a:solidFill>
                  <a:srgbClr val="000000"/>
                </a:solidFill>
                <a:effectLst/>
                <a:uLnTx/>
                <a:uFillTx/>
                <a:latin typeface="Calibri" panose="020F0502020204030204"/>
                <a:ea typeface="+mn-ea"/>
                <a:cs typeface="+mn-cs"/>
              </a:rPr>
              <a:t>Podíl obyvatel v jednotlivých krajích dle místa bydliště v roce 2023, kteří v průběhu předchozích dvou let (2022/2023) absolvovali preventivní prohlídku u praktického lékaře:</a:t>
            </a:r>
          </a:p>
          <a:p>
            <a:pPr marL="0" marR="0" lvl="0" indent="0" algn="l" defTabSz="914400" rtl="0" eaLnBrk="1" fontAlgn="auto" latinLnBrk="0" hangingPunct="1">
              <a:lnSpc>
                <a:spcPct val="100000"/>
              </a:lnSpc>
              <a:spcBef>
                <a:spcPts val="0"/>
              </a:spcBef>
              <a:spcAft>
                <a:spcPts val="0"/>
              </a:spcAft>
              <a:buClrTx/>
              <a:buSzTx/>
              <a:buFontTx/>
              <a:buNone/>
              <a:tabLst/>
              <a:defRPr sz="1400" b="1" i="0" u="none" strike="noStrike" kern="1200" baseline="0">
                <a:solidFill>
                  <a:srgbClr val="000000"/>
                </a:solidFill>
                <a:latin typeface="+mn-lt"/>
                <a:ea typeface="+mn-ea"/>
                <a:cs typeface="+mn-cs"/>
              </a:defRPr>
            </a:pPr>
            <a:endParaRPr kumimoji="0" lang="cs-CZ" sz="1400" b="1"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1EAFA8A3-BAF4-9DA0-1718-5A73CA1F512B}"/>
              </a:ext>
            </a:extLst>
          </p:cNvPr>
          <p:cNvSpPr txBox="1"/>
          <p:nvPr>
            <p:custDataLst>
              <p:tags r:id="rId3"/>
            </p:custDataLst>
          </p:nvPr>
        </p:nvSpPr>
        <p:spPr>
          <a:xfrm>
            <a:off x="288000" y="653725"/>
            <a:ext cx="1193444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400" b="0" i="0" u="none" strike="noStrike" kern="1200" cap="none" spc="0" normalizeH="0" baseline="0" noProof="0" dirty="0">
                <a:ln>
                  <a:noFill/>
                </a:ln>
                <a:solidFill>
                  <a:prstClr val="black"/>
                </a:solidFill>
                <a:effectLst/>
                <a:uLnTx/>
                <a:uFillTx/>
                <a:latin typeface="Calibri" panose="020F0502020204030204"/>
                <a:ea typeface="+mn-ea"/>
                <a:cs typeface="+mn-cs"/>
              </a:rPr>
              <a:t>Zdroj: </a:t>
            </a:r>
            <a:r>
              <a:rPr kumimoji="0" lang="cs-CZ" sz="14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NRHZS 2010–2023</a:t>
            </a:r>
            <a:br>
              <a:rPr kumimoji="0" lang="cs-CZ" sz="14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br>
            <a:r>
              <a:rPr kumimoji="0" lang="cs-CZ" sz="1400" b="0" i="1"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Definice: Osoby s vykázaným výkonem 01021, 01022 u </a:t>
            </a:r>
            <a:r>
              <a:rPr kumimoji="0" lang="cs-CZ" sz="1400" b="0" i="1" u="none" strike="noStrike" kern="1200" cap="none" spc="0" normalizeH="0" baseline="0" noProof="0" dirty="0" err="1">
                <a:ln>
                  <a:noFill/>
                </a:ln>
                <a:solidFill>
                  <a:srgbClr val="000000"/>
                </a:solidFill>
                <a:effectLst/>
                <a:uLnTx/>
                <a:uFillTx/>
                <a:latin typeface="Calibri" panose="020F0502020204030204"/>
                <a:ea typeface="+mn-ea"/>
                <a:cs typeface="Arial" panose="020B0604020202020204" pitchFamily="34" charset="0"/>
              </a:rPr>
              <a:t>odb</a:t>
            </a:r>
            <a:r>
              <a:rPr kumimoji="0" lang="cs-CZ" sz="1400" b="0" i="1"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 001 (</a:t>
            </a:r>
            <a:r>
              <a:rPr kumimoji="0" lang="cs-CZ" sz="1400" b="0" i="1" u="none" strike="noStrike" kern="1200" cap="none" spc="0" normalizeH="0" baseline="0" noProof="0" dirty="0">
                <a:ln>
                  <a:noFill/>
                </a:ln>
                <a:solidFill>
                  <a:prstClr val="black"/>
                </a:solidFill>
                <a:effectLst/>
                <a:uLnTx/>
                <a:uFillTx/>
                <a:latin typeface="Calibri" panose="020F0502020204030204"/>
                <a:ea typeface="+mn-ea"/>
                <a:cs typeface="+mn-cs"/>
              </a:rPr>
              <a:t>všeobecné PL)</a:t>
            </a:r>
            <a:r>
              <a:rPr kumimoji="0" lang="cs-CZ" sz="1400" b="0" i="1"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 nebo s výkonem 02021, 02022, 02031, 02032 u </a:t>
            </a:r>
            <a:r>
              <a:rPr kumimoji="0" lang="cs-CZ" sz="1400" b="0" i="1" u="none" strike="noStrike" kern="1200" cap="none" spc="0" normalizeH="0" baseline="0" noProof="0" dirty="0" err="1">
                <a:ln>
                  <a:noFill/>
                </a:ln>
                <a:solidFill>
                  <a:srgbClr val="000000"/>
                </a:solidFill>
                <a:effectLst/>
                <a:uLnTx/>
                <a:uFillTx/>
                <a:latin typeface="Calibri" panose="020F0502020204030204"/>
                <a:ea typeface="+mn-ea"/>
                <a:cs typeface="Arial" panose="020B0604020202020204" pitchFamily="34" charset="0"/>
              </a:rPr>
              <a:t>odb</a:t>
            </a:r>
            <a:r>
              <a:rPr kumimoji="0" lang="cs-CZ" sz="1400" b="0" i="1"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 002 (</a:t>
            </a:r>
            <a:r>
              <a:rPr kumimoji="0" lang="cs-CZ" sz="1400" b="0" i="1" u="none" strike="noStrike" kern="1200" cap="none" spc="0" normalizeH="0" baseline="0" noProof="0" dirty="0">
                <a:ln>
                  <a:noFill/>
                </a:ln>
                <a:solidFill>
                  <a:prstClr val="black"/>
                </a:solidFill>
                <a:effectLst/>
                <a:uLnTx/>
                <a:uFillTx/>
                <a:latin typeface="Calibri" panose="020F0502020204030204"/>
                <a:ea typeface="+mn-ea"/>
                <a:cs typeface="+mn-cs"/>
              </a:rPr>
              <a:t>PL pro děti a dorost)</a:t>
            </a:r>
            <a:r>
              <a:rPr kumimoji="0" lang="cs-CZ" sz="1400" b="0" i="1"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a:t>
            </a:r>
          </a:p>
        </p:txBody>
      </p:sp>
      <p:graphicFrame>
        <p:nvGraphicFramePr>
          <p:cNvPr id="12" name="Graf 11">
            <a:extLst>
              <a:ext uri="{FF2B5EF4-FFF2-40B4-BE49-F238E27FC236}">
                <a16:creationId xmlns:a16="http://schemas.microsoft.com/office/drawing/2014/main" id="{CD3AB3CE-E40F-5A31-632A-F363620AFA65}"/>
              </a:ext>
            </a:extLst>
          </p:cNvPr>
          <p:cNvGraphicFramePr/>
          <p:nvPr>
            <p:custDataLst>
              <p:tags r:id="rId4"/>
            </p:custDataLst>
          </p:nvPr>
        </p:nvGraphicFramePr>
        <p:xfrm>
          <a:off x="291250" y="1962150"/>
          <a:ext cx="3933012" cy="4514310"/>
        </p:xfrm>
        <a:graphic>
          <a:graphicData uri="http://schemas.openxmlformats.org/drawingml/2006/chart">
            <c:chart xmlns:c="http://schemas.openxmlformats.org/drawingml/2006/chart" xmlns:r="http://schemas.openxmlformats.org/officeDocument/2006/relationships" r:id="rId14"/>
          </a:graphicData>
        </a:graphic>
      </p:graphicFrame>
      <p:sp>
        <p:nvSpPr>
          <p:cNvPr id="16" name="TextovéPole 15">
            <a:extLst>
              <a:ext uri="{FF2B5EF4-FFF2-40B4-BE49-F238E27FC236}">
                <a16:creationId xmlns:a16="http://schemas.microsoft.com/office/drawing/2014/main" id="{77C39981-523F-672E-9234-A3CD5D02E5D7}"/>
              </a:ext>
            </a:extLst>
          </p:cNvPr>
          <p:cNvSpPr txBox="1"/>
          <p:nvPr>
            <p:custDataLst>
              <p:tags r:id="rId5"/>
            </p:custDataLst>
          </p:nvPr>
        </p:nvSpPr>
        <p:spPr>
          <a:xfrm>
            <a:off x="8001658" y="5336397"/>
            <a:ext cx="771525"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0" i="0" u="none" strike="noStrike" kern="1200" cap="none" spc="0" normalizeH="0" baseline="0" noProof="0" dirty="0">
                <a:ln>
                  <a:noFill/>
                </a:ln>
                <a:solidFill>
                  <a:prstClr val="black"/>
                </a:solidFill>
                <a:effectLst/>
                <a:uLnTx/>
                <a:uFillTx/>
                <a:latin typeface="Calibri" panose="020F0502020204030204"/>
                <a:ea typeface="+mn-ea"/>
                <a:cs typeface="+mn-cs"/>
              </a:rPr>
              <a:t>Věk</a:t>
            </a:r>
          </a:p>
        </p:txBody>
      </p:sp>
      <p:sp>
        <p:nvSpPr>
          <p:cNvPr id="17" name="TextovéPole 16">
            <a:extLst>
              <a:ext uri="{FF2B5EF4-FFF2-40B4-BE49-F238E27FC236}">
                <a16:creationId xmlns:a16="http://schemas.microsoft.com/office/drawing/2014/main" id="{8687FA5B-E2E0-BFEF-E9D3-660D855625A3}"/>
              </a:ext>
            </a:extLst>
          </p:cNvPr>
          <p:cNvSpPr txBox="1"/>
          <p:nvPr>
            <p:custDataLst>
              <p:tags r:id="rId6"/>
            </p:custDataLst>
          </p:nvPr>
        </p:nvSpPr>
        <p:spPr>
          <a:xfrm rot="16200000">
            <a:off x="3577983" y="3353673"/>
            <a:ext cx="2292334"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0" i="0" u="none" strike="noStrike" kern="1200" cap="none" spc="0" normalizeH="0" baseline="0" noProof="0" dirty="0">
                <a:ln>
                  <a:noFill/>
                </a:ln>
                <a:solidFill>
                  <a:prstClr val="black"/>
                </a:solidFill>
                <a:effectLst/>
                <a:uLnTx/>
                <a:uFillTx/>
                <a:latin typeface="Calibri" panose="020F0502020204030204"/>
                <a:ea typeface="+mn-ea"/>
                <a:cs typeface="+mn-cs"/>
              </a:rPr>
              <a:t>Preventivní prohlídka</a:t>
            </a:r>
            <a:br>
              <a:rPr kumimoji="0" lang="cs-CZ" sz="14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cs-CZ" sz="1400" b="0" i="0" u="none" strike="noStrike" kern="1200" cap="none" spc="0" normalizeH="0" baseline="0" noProof="0" dirty="0">
                <a:ln>
                  <a:noFill/>
                </a:ln>
                <a:solidFill>
                  <a:prstClr val="black"/>
                </a:solidFill>
                <a:effectLst/>
                <a:uLnTx/>
                <a:uFillTx/>
                <a:latin typeface="Calibri" panose="020F0502020204030204"/>
                <a:ea typeface="+mn-ea"/>
                <a:cs typeface="+mn-cs"/>
              </a:rPr>
              <a:t>ve dvouletém intervalu</a:t>
            </a:r>
          </a:p>
        </p:txBody>
      </p:sp>
      <p:sp>
        <p:nvSpPr>
          <p:cNvPr id="4" name="Title 3">
            <a:extLst>
              <a:ext uri="{FF2B5EF4-FFF2-40B4-BE49-F238E27FC236}">
                <a16:creationId xmlns:a16="http://schemas.microsoft.com/office/drawing/2014/main" id="{82546FD2-6DB5-04F5-3E4F-A2F45F11584A}"/>
              </a:ext>
            </a:extLst>
          </p:cNvPr>
          <p:cNvSpPr>
            <a:spLocks noGrp="1"/>
          </p:cNvSpPr>
          <p:nvPr>
            <p:ph type="title"/>
            <p:custDataLst>
              <p:tags r:id="rId7"/>
            </p:custDataLst>
          </p:nvPr>
        </p:nvSpPr>
        <p:spPr/>
        <p:txBody>
          <a:bodyPr>
            <a:normAutofit/>
          </a:bodyPr>
          <a:lstStyle/>
          <a:p>
            <a:r>
              <a:rPr lang="en-US" sz="2800" dirty="0" err="1">
                <a:solidFill>
                  <a:schemeClr val="accent1">
                    <a:lumMod val="75000"/>
                  </a:schemeClr>
                </a:solidFill>
              </a:rPr>
              <a:t>Preventivní</a:t>
            </a:r>
            <a:r>
              <a:rPr lang="en-US" sz="2800" dirty="0">
                <a:solidFill>
                  <a:schemeClr val="accent1">
                    <a:lumMod val="75000"/>
                  </a:schemeClr>
                </a:solidFill>
              </a:rPr>
              <a:t> </a:t>
            </a:r>
            <a:r>
              <a:rPr lang="en-US" sz="2800" dirty="0" err="1">
                <a:solidFill>
                  <a:schemeClr val="accent1">
                    <a:lumMod val="75000"/>
                  </a:schemeClr>
                </a:solidFill>
              </a:rPr>
              <a:t>prohlídky</a:t>
            </a:r>
            <a:r>
              <a:rPr lang="en-US" sz="2800" dirty="0">
                <a:solidFill>
                  <a:schemeClr val="accent1">
                    <a:lumMod val="75000"/>
                  </a:schemeClr>
                </a:solidFill>
              </a:rPr>
              <a:t> u </a:t>
            </a:r>
            <a:r>
              <a:rPr lang="en-US" sz="2800" dirty="0" err="1">
                <a:solidFill>
                  <a:schemeClr val="accent1">
                    <a:lumMod val="75000"/>
                  </a:schemeClr>
                </a:solidFill>
              </a:rPr>
              <a:t>praktického</a:t>
            </a:r>
            <a:r>
              <a:rPr lang="en-US" sz="2800" dirty="0">
                <a:solidFill>
                  <a:schemeClr val="accent1">
                    <a:lumMod val="75000"/>
                  </a:schemeClr>
                </a:solidFill>
              </a:rPr>
              <a:t> </a:t>
            </a:r>
            <a:r>
              <a:rPr lang="en-US" sz="2800" dirty="0" err="1">
                <a:solidFill>
                  <a:schemeClr val="accent1">
                    <a:lumMod val="75000"/>
                  </a:schemeClr>
                </a:solidFill>
              </a:rPr>
              <a:t>lékaře</a:t>
            </a:r>
            <a:r>
              <a:rPr lang="cs-CZ" sz="2800" dirty="0">
                <a:solidFill>
                  <a:schemeClr val="accent1">
                    <a:lumMod val="75000"/>
                  </a:schemeClr>
                </a:solidFill>
              </a:rPr>
              <a:t> v roce 2023</a:t>
            </a:r>
            <a:endParaRPr lang="en-US" sz="2800" dirty="0">
              <a:solidFill>
                <a:schemeClr val="accent1">
                  <a:lumMod val="75000"/>
                </a:schemeClr>
              </a:solidFill>
            </a:endParaRPr>
          </a:p>
        </p:txBody>
      </p:sp>
      <p:graphicFrame>
        <p:nvGraphicFramePr>
          <p:cNvPr id="15" name="Graf 14">
            <a:extLst>
              <a:ext uri="{FF2B5EF4-FFF2-40B4-BE49-F238E27FC236}">
                <a16:creationId xmlns:a16="http://schemas.microsoft.com/office/drawing/2014/main" id="{8D73BF9A-2FF5-A0F4-DEB5-47D651857E8B}"/>
              </a:ext>
            </a:extLst>
          </p:cNvPr>
          <p:cNvGraphicFramePr/>
          <p:nvPr>
            <p:custDataLst>
              <p:tags r:id="rId8"/>
            </p:custDataLst>
          </p:nvPr>
        </p:nvGraphicFramePr>
        <p:xfrm>
          <a:off x="4836960" y="2195011"/>
          <a:ext cx="6867272" cy="3234237"/>
        </p:xfrm>
        <a:graphic>
          <a:graphicData uri="http://schemas.openxmlformats.org/drawingml/2006/chart">
            <c:chart xmlns:c="http://schemas.openxmlformats.org/drawingml/2006/chart" xmlns:r="http://schemas.openxmlformats.org/officeDocument/2006/relationships" r:id="rId15"/>
          </a:graphicData>
        </a:graphic>
      </p:graphicFrame>
      <p:sp>
        <p:nvSpPr>
          <p:cNvPr id="23" name="Obdélník 22">
            <a:extLst>
              <a:ext uri="{FF2B5EF4-FFF2-40B4-BE49-F238E27FC236}">
                <a16:creationId xmlns:a16="http://schemas.microsoft.com/office/drawing/2014/main" id="{63D74645-214E-2691-B095-93CC27650051}"/>
              </a:ext>
            </a:extLst>
          </p:cNvPr>
          <p:cNvSpPr/>
          <p:nvPr>
            <p:custDataLst>
              <p:tags r:id="rId9"/>
            </p:custDataLst>
          </p:nvPr>
        </p:nvSpPr>
        <p:spPr>
          <a:xfrm>
            <a:off x="4719139" y="1208925"/>
            <a:ext cx="6867272"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1" i="0" u="none" strike="noStrike" kern="1200" baseline="0">
                <a:solidFill>
                  <a:srgbClr val="000000"/>
                </a:solidFill>
                <a:latin typeface="+mn-lt"/>
                <a:ea typeface="+mn-ea"/>
                <a:cs typeface="+mn-cs"/>
              </a:defRPr>
            </a:pPr>
            <a:r>
              <a:rPr kumimoji="0" lang="cs-CZ" sz="1400" b="1" i="0" u="none" strike="noStrike" kern="1200" cap="none" spc="0" normalizeH="0" baseline="0" noProof="0" dirty="0">
                <a:ln>
                  <a:noFill/>
                </a:ln>
                <a:solidFill>
                  <a:srgbClr val="000000"/>
                </a:solidFill>
                <a:effectLst/>
                <a:uLnTx/>
                <a:uFillTx/>
                <a:latin typeface="Calibri" panose="020F0502020204030204"/>
                <a:ea typeface="+mn-ea"/>
                <a:cs typeface="+mn-cs"/>
              </a:rPr>
              <a:t>Podíl obyvatel ČR daného věku (2023), kteří v průběhu předchozích dvou let (2022/2023) absolvovali preventivní prohlídku u praktického lékaře:</a:t>
            </a:r>
          </a:p>
          <a:p>
            <a:pPr marL="0" marR="0" lvl="0" indent="0" algn="l" defTabSz="914400" rtl="0" eaLnBrk="1" fontAlgn="auto" latinLnBrk="0" hangingPunct="1">
              <a:lnSpc>
                <a:spcPct val="100000"/>
              </a:lnSpc>
              <a:spcBef>
                <a:spcPts val="0"/>
              </a:spcBef>
              <a:spcAft>
                <a:spcPts val="0"/>
              </a:spcAft>
              <a:buClrTx/>
              <a:buSzTx/>
              <a:buFontTx/>
              <a:buNone/>
              <a:tabLst/>
              <a:defRPr sz="1400" b="1" i="0" u="none" strike="noStrike" kern="1200" baseline="0">
                <a:solidFill>
                  <a:srgbClr val="000000"/>
                </a:solidFill>
                <a:latin typeface="+mn-lt"/>
                <a:ea typeface="+mn-ea"/>
                <a:cs typeface="+mn-cs"/>
              </a:defRPr>
            </a:pPr>
            <a:endParaRPr kumimoji="0" lang="cs-CZ" sz="1400" b="1"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cxnSp>
        <p:nvCxnSpPr>
          <p:cNvPr id="25" name="Přímá spojnice 24">
            <a:extLst>
              <a:ext uri="{FF2B5EF4-FFF2-40B4-BE49-F238E27FC236}">
                <a16:creationId xmlns:a16="http://schemas.microsoft.com/office/drawing/2014/main" id="{A1EDC7B0-62CE-C7C7-FA31-C1EF30BD68C3}"/>
              </a:ext>
            </a:extLst>
          </p:cNvPr>
          <p:cNvCxnSpPr>
            <a:cxnSpLocks/>
          </p:cNvCxnSpPr>
          <p:nvPr>
            <p:custDataLst>
              <p:tags r:id="rId10"/>
            </p:custDataLst>
          </p:nvPr>
        </p:nvCxnSpPr>
        <p:spPr>
          <a:xfrm>
            <a:off x="6509548" y="2066433"/>
            <a:ext cx="360000" cy="0"/>
          </a:xfrm>
          <a:prstGeom prst="line">
            <a:avLst/>
          </a:prstGeom>
          <a:ln w="28575">
            <a:solidFill>
              <a:srgbClr val="D60808"/>
            </a:solidFill>
          </a:ln>
        </p:spPr>
        <p:style>
          <a:lnRef idx="1">
            <a:schemeClr val="accent1"/>
          </a:lnRef>
          <a:fillRef idx="0">
            <a:schemeClr val="accent1"/>
          </a:fillRef>
          <a:effectRef idx="0">
            <a:schemeClr val="accent1"/>
          </a:effectRef>
          <a:fontRef idx="minor">
            <a:schemeClr val="tx1"/>
          </a:fontRef>
        </p:style>
      </p:cxnSp>
      <p:sp>
        <p:nvSpPr>
          <p:cNvPr id="10" name="TextovéPole 9">
            <a:extLst>
              <a:ext uri="{FF2B5EF4-FFF2-40B4-BE49-F238E27FC236}">
                <a16:creationId xmlns:a16="http://schemas.microsoft.com/office/drawing/2014/main" id="{E182D93D-5503-A3D1-C7ED-C75641935AE8}"/>
              </a:ext>
            </a:extLst>
          </p:cNvPr>
          <p:cNvSpPr txBox="1"/>
          <p:nvPr>
            <p:custDataLst>
              <p:tags r:id="rId11"/>
            </p:custDataLst>
          </p:nvPr>
        </p:nvSpPr>
        <p:spPr>
          <a:xfrm>
            <a:off x="4836960" y="5823291"/>
            <a:ext cx="6635980"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400" b="0" i="0" u="none" strike="noStrike" kern="1200" cap="none" spc="0" normalizeH="0" baseline="0" noProof="0" dirty="0">
                <a:ln>
                  <a:noFill/>
                </a:ln>
                <a:solidFill>
                  <a:prstClr val="black"/>
                </a:solidFill>
                <a:effectLst/>
                <a:uLnTx/>
                <a:uFillTx/>
                <a:latin typeface="Calibri" panose="020F0502020204030204"/>
                <a:ea typeface="+mn-ea"/>
                <a:cs typeface="+mn-cs"/>
              </a:rPr>
              <a:t>Preventivní prohlídky jsou hodnoceny v rámci dvouletého intervalu, jelikož osoba má nárok na všeobecnou preventivní prohlídku u praktického lékaře 1x za dva roky.</a:t>
            </a:r>
          </a:p>
        </p:txBody>
      </p:sp>
      <p:sp>
        <p:nvSpPr>
          <p:cNvPr id="3" name="Zástupný text 5">
            <a:extLst>
              <a:ext uri="{FF2B5EF4-FFF2-40B4-BE49-F238E27FC236}">
                <a16:creationId xmlns:a16="http://schemas.microsoft.com/office/drawing/2014/main" id="{B8F894B7-1BD9-DAF0-3D3F-9A4EAC9CC01B}"/>
              </a:ext>
            </a:extLst>
          </p:cNvPr>
          <p:cNvSpPr txBox="1">
            <a:spLocks/>
          </p:cNvSpPr>
          <p:nvPr/>
        </p:nvSpPr>
        <p:spPr>
          <a:xfrm rot="1564240">
            <a:off x="10084228" y="2156964"/>
            <a:ext cx="1621330" cy="369333"/>
          </a:xfrm>
          <a:prstGeom prst="rect">
            <a:avLst/>
          </a:prstGeom>
          <a:solidFill>
            <a:srgbClr val="FFC000"/>
          </a:solidFill>
          <a:ln w="12700">
            <a:noFill/>
          </a:ln>
        </p:spPr>
        <p:txBody>
          <a:bodyPr vert="horz" lIns="91440" tIns="45720" rIns="91440" bIns="45720" rtlCol="0" anchor="ctr">
            <a:no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cs-CZ" sz="3000" b="1" i="0" u="none" strike="noStrike" kern="1200" cap="none" spc="0" normalizeH="0" baseline="0" noProof="0" dirty="0">
                <a:ln>
                  <a:noFill/>
                </a:ln>
                <a:solidFill>
                  <a:prstClr val="black"/>
                </a:solidFill>
                <a:effectLst/>
                <a:uLnTx/>
                <a:uFillTx/>
                <a:latin typeface="Calibri" panose="020F0502020204030204"/>
                <a:ea typeface="+mn-ea"/>
                <a:cs typeface="+mn-cs"/>
              </a:rPr>
              <a:t>2023</a:t>
            </a:r>
          </a:p>
        </p:txBody>
      </p:sp>
    </p:spTree>
    <p:extLst>
      <p:ext uri="{BB962C8B-B14F-4D97-AF65-F5344CB8AC3E}">
        <p14:creationId xmlns:p14="http://schemas.microsoft.com/office/powerpoint/2010/main" val="971770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B9E18D-F305-A34B-D5E5-9030E26EDDB9}"/>
            </a:ext>
          </a:extLst>
        </p:cNvPr>
        <p:cNvGrpSpPr/>
        <p:nvPr/>
      </p:nvGrpSpPr>
      <p:grpSpPr>
        <a:xfrm>
          <a:off x="0" y="0"/>
          <a:ext cx="0" cy="0"/>
          <a:chOff x="0" y="0"/>
          <a:chExt cx="0" cy="0"/>
        </a:xfrm>
      </p:grpSpPr>
      <p:graphicFrame>
        <p:nvGraphicFramePr>
          <p:cNvPr id="11" name="Tabulka 12">
            <a:extLst>
              <a:ext uri="{FF2B5EF4-FFF2-40B4-BE49-F238E27FC236}">
                <a16:creationId xmlns:a16="http://schemas.microsoft.com/office/drawing/2014/main" id="{C8CD657A-846B-42D0-5B86-BE7757D65463}"/>
              </a:ext>
            </a:extLst>
          </p:cNvPr>
          <p:cNvGraphicFramePr>
            <a:graphicFrameLocks noGrp="1"/>
          </p:cNvGraphicFramePr>
          <p:nvPr>
            <p:custDataLst>
              <p:tags r:id="rId1"/>
            </p:custDataLst>
          </p:nvPr>
        </p:nvGraphicFramePr>
        <p:xfrm>
          <a:off x="6869548" y="1920033"/>
          <a:ext cx="4286410" cy="370840"/>
        </p:xfrm>
        <a:graphic>
          <a:graphicData uri="http://schemas.openxmlformats.org/drawingml/2006/table">
            <a:tbl>
              <a:tblPr firstRow="1" bandRow="1">
                <a:tableStyleId>{2D5ABB26-0587-4C30-8999-92F81FD0307C}</a:tableStyleId>
              </a:tblPr>
              <a:tblGrid>
                <a:gridCol w="1586410">
                  <a:extLst>
                    <a:ext uri="{9D8B030D-6E8A-4147-A177-3AD203B41FA5}">
                      <a16:colId xmlns:a16="http://schemas.microsoft.com/office/drawing/2014/main" val="3847563362"/>
                    </a:ext>
                  </a:extLst>
                </a:gridCol>
                <a:gridCol w="2700000">
                  <a:extLst>
                    <a:ext uri="{9D8B030D-6E8A-4147-A177-3AD203B41FA5}">
                      <a16:colId xmlns:a16="http://schemas.microsoft.com/office/drawing/2014/main" val="1112088587"/>
                    </a:ext>
                  </a:extLst>
                </a:gridCol>
              </a:tblGrid>
              <a:tr h="370840">
                <a:tc>
                  <a:txBody>
                    <a:bodyPr/>
                    <a:lstStyle/>
                    <a:p>
                      <a:r>
                        <a:rPr lang="cs-CZ" sz="1400" dirty="0"/>
                        <a:t>ČR – celkem</a:t>
                      </a:r>
                    </a:p>
                  </a:txBody>
                  <a:tcPr/>
                </a:tc>
                <a:tc>
                  <a:txBody>
                    <a:bodyPr/>
                    <a:lstStyle/>
                    <a:p>
                      <a:endParaRPr lang="cs-CZ" sz="1400" dirty="0"/>
                    </a:p>
                  </a:txBody>
                  <a:tcPr/>
                </a:tc>
                <a:extLst>
                  <a:ext uri="{0D108BD9-81ED-4DB2-BD59-A6C34878D82A}">
                    <a16:rowId xmlns:a16="http://schemas.microsoft.com/office/drawing/2014/main" val="4144021428"/>
                  </a:ext>
                </a:extLst>
              </a:tr>
            </a:tbl>
          </a:graphicData>
        </a:graphic>
      </p:graphicFrame>
      <p:sp>
        <p:nvSpPr>
          <p:cNvPr id="2" name="Obdélník 1">
            <a:extLst>
              <a:ext uri="{FF2B5EF4-FFF2-40B4-BE49-F238E27FC236}">
                <a16:creationId xmlns:a16="http://schemas.microsoft.com/office/drawing/2014/main" id="{83E72621-F4F9-5F21-59F0-6AE1E516088A}"/>
              </a:ext>
            </a:extLst>
          </p:cNvPr>
          <p:cNvSpPr/>
          <p:nvPr>
            <p:custDataLst>
              <p:tags r:id="rId2"/>
            </p:custDataLst>
          </p:nvPr>
        </p:nvSpPr>
        <p:spPr>
          <a:xfrm>
            <a:off x="272591" y="1208925"/>
            <a:ext cx="4248306" cy="116955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1" i="0" u="none" strike="noStrike" kern="1200" baseline="0">
                <a:solidFill>
                  <a:srgbClr val="000000"/>
                </a:solidFill>
                <a:latin typeface="+mn-lt"/>
                <a:ea typeface="+mn-ea"/>
                <a:cs typeface="+mn-cs"/>
              </a:defRPr>
            </a:pPr>
            <a:r>
              <a:rPr kumimoji="0" lang="cs-CZ" sz="1400" b="1" i="0" u="none" strike="noStrike" kern="1200" cap="none" spc="0" normalizeH="0" baseline="0" noProof="0" dirty="0">
                <a:ln>
                  <a:noFill/>
                </a:ln>
                <a:solidFill>
                  <a:srgbClr val="000000"/>
                </a:solidFill>
                <a:effectLst/>
                <a:uLnTx/>
                <a:uFillTx/>
                <a:latin typeface="Calibri" panose="020F0502020204030204"/>
                <a:ea typeface="+mn-ea"/>
                <a:cs typeface="+mn-cs"/>
              </a:rPr>
              <a:t>Podíl obyvatel v jednotlivých krajích dle místa bydliště v roce 2024, kteří v průběhu předchozích dvou let (2023/2024) absolvovali preventivní prohlídku u praktického lékaře:</a:t>
            </a:r>
          </a:p>
          <a:p>
            <a:pPr marL="0" marR="0" lvl="0" indent="0" algn="l" defTabSz="914400" rtl="0" eaLnBrk="1" fontAlgn="auto" latinLnBrk="0" hangingPunct="1">
              <a:lnSpc>
                <a:spcPct val="100000"/>
              </a:lnSpc>
              <a:spcBef>
                <a:spcPts val="0"/>
              </a:spcBef>
              <a:spcAft>
                <a:spcPts val="0"/>
              </a:spcAft>
              <a:buClrTx/>
              <a:buSzTx/>
              <a:buFontTx/>
              <a:buNone/>
              <a:tabLst/>
              <a:defRPr sz="1400" b="1" i="0" u="none" strike="noStrike" kern="1200" baseline="0">
                <a:solidFill>
                  <a:srgbClr val="000000"/>
                </a:solidFill>
                <a:latin typeface="+mn-lt"/>
                <a:ea typeface="+mn-ea"/>
                <a:cs typeface="+mn-cs"/>
              </a:defRPr>
            </a:pPr>
            <a:endParaRPr kumimoji="0" lang="cs-CZ" sz="1400" b="1"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C38E96BC-6AF8-EFF0-B6A3-203A39426927}"/>
              </a:ext>
            </a:extLst>
          </p:cNvPr>
          <p:cNvSpPr txBox="1"/>
          <p:nvPr>
            <p:custDataLst>
              <p:tags r:id="rId3"/>
            </p:custDataLst>
          </p:nvPr>
        </p:nvSpPr>
        <p:spPr>
          <a:xfrm>
            <a:off x="288000" y="653725"/>
            <a:ext cx="1193444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400" b="0" i="0" u="none" strike="noStrike" kern="1200" cap="none" spc="0" normalizeH="0" baseline="0" noProof="0" dirty="0">
                <a:ln>
                  <a:noFill/>
                </a:ln>
                <a:solidFill>
                  <a:prstClr val="black"/>
                </a:solidFill>
                <a:effectLst/>
                <a:uLnTx/>
                <a:uFillTx/>
                <a:latin typeface="Calibri" panose="020F0502020204030204"/>
                <a:ea typeface="+mn-ea"/>
                <a:cs typeface="+mn-cs"/>
              </a:rPr>
              <a:t>Zdroj: </a:t>
            </a:r>
            <a:r>
              <a:rPr kumimoji="0" lang="cs-CZ" sz="14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NRHZS 2010–2024</a:t>
            </a:r>
            <a:br>
              <a:rPr kumimoji="0" lang="cs-CZ" sz="14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br>
            <a:r>
              <a:rPr kumimoji="0" lang="cs-CZ" sz="1400" b="0" i="1"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Definice: Osoby s vykázaným výkonem 01021, 01022 u </a:t>
            </a:r>
            <a:r>
              <a:rPr kumimoji="0" lang="cs-CZ" sz="1400" b="0" i="1" u="none" strike="noStrike" kern="1200" cap="none" spc="0" normalizeH="0" baseline="0" noProof="0" dirty="0" err="1">
                <a:ln>
                  <a:noFill/>
                </a:ln>
                <a:solidFill>
                  <a:srgbClr val="000000"/>
                </a:solidFill>
                <a:effectLst/>
                <a:uLnTx/>
                <a:uFillTx/>
                <a:latin typeface="Calibri" panose="020F0502020204030204"/>
                <a:ea typeface="+mn-ea"/>
                <a:cs typeface="Arial" panose="020B0604020202020204" pitchFamily="34" charset="0"/>
              </a:rPr>
              <a:t>odb</a:t>
            </a:r>
            <a:r>
              <a:rPr kumimoji="0" lang="cs-CZ" sz="1400" b="0" i="1"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 001 (</a:t>
            </a:r>
            <a:r>
              <a:rPr kumimoji="0" lang="cs-CZ" sz="1400" b="0" i="1" u="none" strike="noStrike" kern="1200" cap="none" spc="0" normalizeH="0" baseline="0" noProof="0" dirty="0">
                <a:ln>
                  <a:noFill/>
                </a:ln>
                <a:solidFill>
                  <a:prstClr val="black"/>
                </a:solidFill>
                <a:effectLst/>
                <a:uLnTx/>
                <a:uFillTx/>
                <a:latin typeface="Calibri" panose="020F0502020204030204"/>
                <a:ea typeface="+mn-ea"/>
                <a:cs typeface="+mn-cs"/>
              </a:rPr>
              <a:t>všeobecné PL)</a:t>
            </a:r>
            <a:r>
              <a:rPr kumimoji="0" lang="cs-CZ" sz="1400" b="0" i="1"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 nebo s výkonem 02021, 02022, 02031, 02032 u </a:t>
            </a:r>
            <a:r>
              <a:rPr kumimoji="0" lang="cs-CZ" sz="1400" b="0" i="1" u="none" strike="noStrike" kern="1200" cap="none" spc="0" normalizeH="0" baseline="0" noProof="0" dirty="0" err="1">
                <a:ln>
                  <a:noFill/>
                </a:ln>
                <a:solidFill>
                  <a:srgbClr val="000000"/>
                </a:solidFill>
                <a:effectLst/>
                <a:uLnTx/>
                <a:uFillTx/>
                <a:latin typeface="Calibri" panose="020F0502020204030204"/>
                <a:ea typeface="+mn-ea"/>
                <a:cs typeface="Arial" panose="020B0604020202020204" pitchFamily="34" charset="0"/>
              </a:rPr>
              <a:t>odb</a:t>
            </a:r>
            <a:r>
              <a:rPr kumimoji="0" lang="cs-CZ" sz="1400" b="0" i="1"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 002 (</a:t>
            </a:r>
            <a:r>
              <a:rPr kumimoji="0" lang="cs-CZ" sz="1400" b="0" i="1" u="none" strike="noStrike" kern="1200" cap="none" spc="0" normalizeH="0" baseline="0" noProof="0" dirty="0">
                <a:ln>
                  <a:noFill/>
                </a:ln>
                <a:solidFill>
                  <a:prstClr val="black"/>
                </a:solidFill>
                <a:effectLst/>
                <a:uLnTx/>
                <a:uFillTx/>
                <a:latin typeface="Calibri" panose="020F0502020204030204"/>
                <a:ea typeface="+mn-ea"/>
                <a:cs typeface="+mn-cs"/>
              </a:rPr>
              <a:t>PL pro děti a dorost)</a:t>
            </a:r>
            <a:r>
              <a:rPr kumimoji="0" lang="cs-CZ" sz="1400" b="0" i="1"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a:t>
            </a:r>
          </a:p>
        </p:txBody>
      </p:sp>
      <p:graphicFrame>
        <p:nvGraphicFramePr>
          <p:cNvPr id="12" name="Graf 11">
            <a:extLst>
              <a:ext uri="{FF2B5EF4-FFF2-40B4-BE49-F238E27FC236}">
                <a16:creationId xmlns:a16="http://schemas.microsoft.com/office/drawing/2014/main" id="{F0082EB4-1705-82D5-7932-B7702460B885}"/>
              </a:ext>
            </a:extLst>
          </p:cNvPr>
          <p:cNvGraphicFramePr/>
          <p:nvPr>
            <p:custDataLst>
              <p:tags r:id="rId4"/>
            </p:custDataLst>
          </p:nvPr>
        </p:nvGraphicFramePr>
        <p:xfrm>
          <a:off x="291250" y="1962150"/>
          <a:ext cx="3933012" cy="4514310"/>
        </p:xfrm>
        <a:graphic>
          <a:graphicData uri="http://schemas.openxmlformats.org/drawingml/2006/chart">
            <c:chart xmlns:c="http://schemas.openxmlformats.org/drawingml/2006/chart" xmlns:r="http://schemas.openxmlformats.org/officeDocument/2006/relationships" r:id="rId14"/>
          </a:graphicData>
        </a:graphic>
      </p:graphicFrame>
      <p:sp>
        <p:nvSpPr>
          <p:cNvPr id="16" name="TextovéPole 15">
            <a:extLst>
              <a:ext uri="{FF2B5EF4-FFF2-40B4-BE49-F238E27FC236}">
                <a16:creationId xmlns:a16="http://schemas.microsoft.com/office/drawing/2014/main" id="{1DD54388-6DA1-73D6-A29B-4D7BBEFC53A6}"/>
              </a:ext>
            </a:extLst>
          </p:cNvPr>
          <p:cNvSpPr txBox="1"/>
          <p:nvPr>
            <p:custDataLst>
              <p:tags r:id="rId5"/>
            </p:custDataLst>
          </p:nvPr>
        </p:nvSpPr>
        <p:spPr>
          <a:xfrm>
            <a:off x="8001658" y="5336397"/>
            <a:ext cx="771525"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0" i="0" u="none" strike="noStrike" kern="1200" cap="none" spc="0" normalizeH="0" baseline="0" noProof="0" dirty="0">
                <a:ln>
                  <a:noFill/>
                </a:ln>
                <a:solidFill>
                  <a:prstClr val="black"/>
                </a:solidFill>
                <a:effectLst/>
                <a:uLnTx/>
                <a:uFillTx/>
                <a:latin typeface="Calibri" panose="020F0502020204030204"/>
                <a:ea typeface="+mn-ea"/>
                <a:cs typeface="+mn-cs"/>
              </a:rPr>
              <a:t>Věk</a:t>
            </a:r>
          </a:p>
        </p:txBody>
      </p:sp>
      <p:sp>
        <p:nvSpPr>
          <p:cNvPr id="17" name="TextovéPole 16">
            <a:extLst>
              <a:ext uri="{FF2B5EF4-FFF2-40B4-BE49-F238E27FC236}">
                <a16:creationId xmlns:a16="http://schemas.microsoft.com/office/drawing/2014/main" id="{6574E09B-A9F1-8229-6157-11E857C70D73}"/>
              </a:ext>
            </a:extLst>
          </p:cNvPr>
          <p:cNvSpPr txBox="1"/>
          <p:nvPr>
            <p:custDataLst>
              <p:tags r:id="rId6"/>
            </p:custDataLst>
          </p:nvPr>
        </p:nvSpPr>
        <p:spPr>
          <a:xfrm rot="16200000">
            <a:off x="3577983" y="3353673"/>
            <a:ext cx="2292334"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0" i="0" u="none" strike="noStrike" kern="1200" cap="none" spc="0" normalizeH="0" baseline="0" noProof="0" dirty="0">
                <a:ln>
                  <a:noFill/>
                </a:ln>
                <a:solidFill>
                  <a:prstClr val="black"/>
                </a:solidFill>
                <a:effectLst/>
                <a:uLnTx/>
                <a:uFillTx/>
                <a:latin typeface="Calibri" panose="020F0502020204030204"/>
                <a:ea typeface="+mn-ea"/>
                <a:cs typeface="+mn-cs"/>
              </a:rPr>
              <a:t>Preventivní prohlídka</a:t>
            </a:r>
            <a:br>
              <a:rPr kumimoji="0" lang="cs-CZ" sz="14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cs-CZ" sz="1400" b="0" i="0" u="none" strike="noStrike" kern="1200" cap="none" spc="0" normalizeH="0" baseline="0" noProof="0" dirty="0">
                <a:ln>
                  <a:noFill/>
                </a:ln>
                <a:solidFill>
                  <a:prstClr val="black"/>
                </a:solidFill>
                <a:effectLst/>
                <a:uLnTx/>
                <a:uFillTx/>
                <a:latin typeface="Calibri" panose="020F0502020204030204"/>
                <a:ea typeface="+mn-ea"/>
                <a:cs typeface="+mn-cs"/>
              </a:rPr>
              <a:t>ve dvouletém intervalu</a:t>
            </a:r>
          </a:p>
        </p:txBody>
      </p:sp>
      <p:sp>
        <p:nvSpPr>
          <p:cNvPr id="4" name="Title 3">
            <a:extLst>
              <a:ext uri="{FF2B5EF4-FFF2-40B4-BE49-F238E27FC236}">
                <a16:creationId xmlns:a16="http://schemas.microsoft.com/office/drawing/2014/main" id="{6E174206-5AF9-2DE2-2F27-3CD715C121BB}"/>
              </a:ext>
            </a:extLst>
          </p:cNvPr>
          <p:cNvSpPr>
            <a:spLocks noGrp="1"/>
          </p:cNvSpPr>
          <p:nvPr>
            <p:ph type="title"/>
            <p:custDataLst>
              <p:tags r:id="rId7"/>
            </p:custDataLst>
          </p:nvPr>
        </p:nvSpPr>
        <p:spPr/>
        <p:txBody>
          <a:bodyPr>
            <a:normAutofit/>
          </a:bodyPr>
          <a:lstStyle/>
          <a:p>
            <a:r>
              <a:rPr lang="en-US" sz="2800" dirty="0" err="1">
                <a:solidFill>
                  <a:schemeClr val="accent1">
                    <a:lumMod val="75000"/>
                  </a:schemeClr>
                </a:solidFill>
              </a:rPr>
              <a:t>Preventivní</a:t>
            </a:r>
            <a:r>
              <a:rPr lang="en-US" sz="2800" dirty="0">
                <a:solidFill>
                  <a:schemeClr val="accent1">
                    <a:lumMod val="75000"/>
                  </a:schemeClr>
                </a:solidFill>
              </a:rPr>
              <a:t> </a:t>
            </a:r>
            <a:r>
              <a:rPr lang="en-US" sz="2800" dirty="0" err="1">
                <a:solidFill>
                  <a:schemeClr val="accent1">
                    <a:lumMod val="75000"/>
                  </a:schemeClr>
                </a:solidFill>
              </a:rPr>
              <a:t>prohlídky</a:t>
            </a:r>
            <a:r>
              <a:rPr lang="en-US" sz="2800" dirty="0">
                <a:solidFill>
                  <a:schemeClr val="accent1">
                    <a:lumMod val="75000"/>
                  </a:schemeClr>
                </a:solidFill>
              </a:rPr>
              <a:t> u </a:t>
            </a:r>
            <a:r>
              <a:rPr lang="en-US" sz="2800" dirty="0" err="1">
                <a:solidFill>
                  <a:schemeClr val="accent1">
                    <a:lumMod val="75000"/>
                  </a:schemeClr>
                </a:solidFill>
              </a:rPr>
              <a:t>praktického</a:t>
            </a:r>
            <a:r>
              <a:rPr lang="en-US" sz="2800" dirty="0">
                <a:solidFill>
                  <a:schemeClr val="accent1">
                    <a:lumMod val="75000"/>
                  </a:schemeClr>
                </a:solidFill>
              </a:rPr>
              <a:t> </a:t>
            </a:r>
            <a:r>
              <a:rPr lang="en-US" sz="2800" dirty="0" err="1">
                <a:solidFill>
                  <a:schemeClr val="accent1">
                    <a:lumMod val="75000"/>
                  </a:schemeClr>
                </a:solidFill>
              </a:rPr>
              <a:t>lékaře</a:t>
            </a:r>
            <a:r>
              <a:rPr lang="cs-CZ" sz="2800" dirty="0">
                <a:solidFill>
                  <a:schemeClr val="accent1">
                    <a:lumMod val="75000"/>
                  </a:schemeClr>
                </a:solidFill>
              </a:rPr>
              <a:t> v roce 2024</a:t>
            </a:r>
            <a:endParaRPr lang="en-US" sz="2800" dirty="0">
              <a:solidFill>
                <a:schemeClr val="accent1">
                  <a:lumMod val="75000"/>
                </a:schemeClr>
              </a:solidFill>
            </a:endParaRPr>
          </a:p>
        </p:txBody>
      </p:sp>
      <p:graphicFrame>
        <p:nvGraphicFramePr>
          <p:cNvPr id="15" name="Graf 14">
            <a:extLst>
              <a:ext uri="{FF2B5EF4-FFF2-40B4-BE49-F238E27FC236}">
                <a16:creationId xmlns:a16="http://schemas.microsoft.com/office/drawing/2014/main" id="{4204ECBF-9260-9F76-4B08-1FF2302C44B3}"/>
              </a:ext>
            </a:extLst>
          </p:cNvPr>
          <p:cNvGraphicFramePr/>
          <p:nvPr>
            <p:custDataLst>
              <p:tags r:id="rId8"/>
            </p:custDataLst>
          </p:nvPr>
        </p:nvGraphicFramePr>
        <p:xfrm>
          <a:off x="4836960" y="2195011"/>
          <a:ext cx="6867272" cy="3234237"/>
        </p:xfrm>
        <a:graphic>
          <a:graphicData uri="http://schemas.openxmlformats.org/drawingml/2006/chart">
            <c:chart xmlns:c="http://schemas.openxmlformats.org/drawingml/2006/chart" xmlns:r="http://schemas.openxmlformats.org/officeDocument/2006/relationships" r:id="rId15"/>
          </a:graphicData>
        </a:graphic>
      </p:graphicFrame>
      <p:sp>
        <p:nvSpPr>
          <p:cNvPr id="23" name="Obdélník 22">
            <a:extLst>
              <a:ext uri="{FF2B5EF4-FFF2-40B4-BE49-F238E27FC236}">
                <a16:creationId xmlns:a16="http://schemas.microsoft.com/office/drawing/2014/main" id="{645E9B7C-F547-6ED0-7BE4-72ADCCD68A48}"/>
              </a:ext>
            </a:extLst>
          </p:cNvPr>
          <p:cNvSpPr/>
          <p:nvPr>
            <p:custDataLst>
              <p:tags r:id="rId9"/>
            </p:custDataLst>
          </p:nvPr>
        </p:nvSpPr>
        <p:spPr>
          <a:xfrm>
            <a:off x="4719139" y="1208925"/>
            <a:ext cx="6867272"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1" i="0" u="none" strike="noStrike" kern="1200" baseline="0">
                <a:solidFill>
                  <a:srgbClr val="000000"/>
                </a:solidFill>
                <a:latin typeface="+mn-lt"/>
                <a:ea typeface="+mn-ea"/>
                <a:cs typeface="+mn-cs"/>
              </a:defRPr>
            </a:pPr>
            <a:r>
              <a:rPr kumimoji="0" lang="cs-CZ" sz="1400" b="1" i="0" u="none" strike="noStrike" kern="1200" cap="none" spc="0" normalizeH="0" baseline="0" noProof="0" dirty="0">
                <a:ln>
                  <a:noFill/>
                </a:ln>
                <a:solidFill>
                  <a:srgbClr val="000000"/>
                </a:solidFill>
                <a:effectLst/>
                <a:uLnTx/>
                <a:uFillTx/>
                <a:latin typeface="Calibri" panose="020F0502020204030204"/>
                <a:ea typeface="+mn-ea"/>
                <a:cs typeface="+mn-cs"/>
              </a:rPr>
              <a:t>Podíl obyvatel ČR daného věku (2024), kteří v průběhu předchozích dvou let (2023/2024) absolvovali preventivní prohlídku u praktického lékaře:</a:t>
            </a:r>
          </a:p>
          <a:p>
            <a:pPr marL="0" marR="0" lvl="0" indent="0" algn="l" defTabSz="914400" rtl="0" eaLnBrk="1" fontAlgn="auto" latinLnBrk="0" hangingPunct="1">
              <a:lnSpc>
                <a:spcPct val="100000"/>
              </a:lnSpc>
              <a:spcBef>
                <a:spcPts val="0"/>
              </a:spcBef>
              <a:spcAft>
                <a:spcPts val="0"/>
              </a:spcAft>
              <a:buClrTx/>
              <a:buSzTx/>
              <a:buFontTx/>
              <a:buNone/>
              <a:tabLst/>
              <a:defRPr sz="1400" b="1" i="0" u="none" strike="noStrike" kern="1200" baseline="0">
                <a:solidFill>
                  <a:srgbClr val="000000"/>
                </a:solidFill>
                <a:latin typeface="+mn-lt"/>
                <a:ea typeface="+mn-ea"/>
                <a:cs typeface="+mn-cs"/>
              </a:defRPr>
            </a:pPr>
            <a:endParaRPr kumimoji="0" lang="cs-CZ" sz="1400" b="1"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cxnSp>
        <p:nvCxnSpPr>
          <p:cNvPr id="25" name="Přímá spojnice 24">
            <a:extLst>
              <a:ext uri="{FF2B5EF4-FFF2-40B4-BE49-F238E27FC236}">
                <a16:creationId xmlns:a16="http://schemas.microsoft.com/office/drawing/2014/main" id="{4456990A-AEB5-05A4-4360-51D44A82B8AE}"/>
              </a:ext>
            </a:extLst>
          </p:cNvPr>
          <p:cNvCxnSpPr>
            <a:cxnSpLocks/>
          </p:cNvCxnSpPr>
          <p:nvPr>
            <p:custDataLst>
              <p:tags r:id="rId10"/>
            </p:custDataLst>
          </p:nvPr>
        </p:nvCxnSpPr>
        <p:spPr>
          <a:xfrm>
            <a:off x="6509548" y="2066433"/>
            <a:ext cx="360000" cy="0"/>
          </a:xfrm>
          <a:prstGeom prst="line">
            <a:avLst/>
          </a:prstGeom>
          <a:ln w="28575">
            <a:solidFill>
              <a:srgbClr val="D60808"/>
            </a:solidFill>
          </a:ln>
        </p:spPr>
        <p:style>
          <a:lnRef idx="1">
            <a:schemeClr val="accent1"/>
          </a:lnRef>
          <a:fillRef idx="0">
            <a:schemeClr val="accent1"/>
          </a:fillRef>
          <a:effectRef idx="0">
            <a:schemeClr val="accent1"/>
          </a:effectRef>
          <a:fontRef idx="minor">
            <a:schemeClr val="tx1"/>
          </a:fontRef>
        </p:style>
      </p:cxnSp>
      <p:sp>
        <p:nvSpPr>
          <p:cNvPr id="10" name="TextovéPole 9">
            <a:extLst>
              <a:ext uri="{FF2B5EF4-FFF2-40B4-BE49-F238E27FC236}">
                <a16:creationId xmlns:a16="http://schemas.microsoft.com/office/drawing/2014/main" id="{EA0184E9-5F76-9108-C13D-C3BBD86E5ADA}"/>
              </a:ext>
            </a:extLst>
          </p:cNvPr>
          <p:cNvSpPr txBox="1"/>
          <p:nvPr>
            <p:custDataLst>
              <p:tags r:id="rId11"/>
            </p:custDataLst>
          </p:nvPr>
        </p:nvSpPr>
        <p:spPr>
          <a:xfrm>
            <a:off x="4836960" y="5823291"/>
            <a:ext cx="6635980"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400" b="0" i="0" u="none" strike="noStrike" kern="1200" cap="none" spc="0" normalizeH="0" baseline="0" noProof="0" dirty="0">
                <a:ln>
                  <a:noFill/>
                </a:ln>
                <a:solidFill>
                  <a:prstClr val="black"/>
                </a:solidFill>
                <a:effectLst/>
                <a:uLnTx/>
                <a:uFillTx/>
                <a:latin typeface="Calibri" panose="020F0502020204030204"/>
                <a:ea typeface="+mn-ea"/>
                <a:cs typeface="+mn-cs"/>
              </a:rPr>
              <a:t>Preventivní prohlídky jsou hodnoceny v rámci dvouletého intervalu, jelikož osoba má nárok na všeobecnou preventivní prohlídku u praktického lékaře 1x za dva roky.</a:t>
            </a:r>
          </a:p>
        </p:txBody>
      </p:sp>
      <p:sp>
        <p:nvSpPr>
          <p:cNvPr id="3" name="Zástupný text 5">
            <a:extLst>
              <a:ext uri="{FF2B5EF4-FFF2-40B4-BE49-F238E27FC236}">
                <a16:creationId xmlns:a16="http://schemas.microsoft.com/office/drawing/2014/main" id="{1A4F4C1D-AA2C-BBAB-F8D6-9DA29F0B4E39}"/>
              </a:ext>
            </a:extLst>
          </p:cNvPr>
          <p:cNvSpPr txBox="1">
            <a:spLocks/>
          </p:cNvSpPr>
          <p:nvPr/>
        </p:nvSpPr>
        <p:spPr>
          <a:xfrm rot="1564240">
            <a:off x="10084228" y="2156964"/>
            <a:ext cx="1621330" cy="369333"/>
          </a:xfrm>
          <a:prstGeom prst="rect">
            <a:avLst/>
          </a:prstGeom>
          <a:solidFill>
            <a:srgbClr val="FFC000"/>
          </a:solidFill>
          <a:ln w="12700">
            <a:noFill/>
          </a:ln>
        </p:spPr>
        <p:txBody>
          <a:bodyPr vert="horz" lIns="91440" tIns="45720" rIns="91440" bIns="45720" rtlCol="0" anchor="ctr">
            <a:no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cs-CZ" sz="3000" b="1" i="0" u="none" strike="noStrike" kern="1200" cap="none" spc="0" normalizeH="0" baseline="0" noProof="0" dirty="0">
                <a:ln>
                  <a:noFill/>
                </a:ln>
                <a:solidFill>
                  <a:prstClr val="black"/>
                </a:solidFill>
                <a:effectLst/>
                <a:uLnTx/>
                <a:uFillTx/>
                <a:latin typeface="Calibri" panose="020F0502020204030204"/>
                <a:ea typeface="+mn-ea"/>
                <a:cs typeface="+mn-cs"/>
              </a:rPr>
              <a:t>2024</a:t>
            </a:r>
          </a:p>
        </p:txBody>
      </p:sp>
    </p:spTree>
    <p:extLst>
      <p:ext uri="{BB962C8B-B14F-4D97-AF65-F5344CB8AC3E}">
        <p14:creationId xmlns:p14="http://schemas.microsoft.com/office/powerpoint/2010/main" val="9121688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3350B-60DE-C8A6-8E61-090162DA9CC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C619E51-1616-1F08-5D01-05698EA053B0}"/>
              </a:ext>
            </a:extLst>
          </p:cNvPr>
          <p:cNvSpPr>
            <a:spLocks noGrp="1"/>
          </p:cNvSpPr>
          <p:nvPr>
            <p:ph type="title"/>
            <p:custDataLst>
              <p:tags r:id="rId1"/>
            </p:custDataLst>
          </p:nvPr>
        </p:nvSpPr>
        <p:spPr>
          <a:xfrm>
            <a:off x="272590" y="113602"/>
            <a:ext cx="11200349" cy="631595"/>
          </a:xfrm>
        </p:spPr>
        <p:txBody>
          <a:bodyPr>
            <a:normAutofit fontScale="90000"/>
          </a:bodyPr>
          <a:lstStyle/>
          <a:p>
            <a:r>
              <a:rPr lang="en-US" sz="2800" dirty="0" err="1">
                <a:solidFill>
                  <a:schemeClr val="accent1">
                    <a:lumMod val="75000"/>
                  </a:schemeClr>
                </a:solidFill>
              </a:rPr>
              <a:t>Pokrytí</a:t>
            </a:r>
            <a:r>
              <a:rPr lang="en-US" sz="2800" dirty="0">
                <a:solidFill>
                  <a:schemeClr val="accent1">
                    <a:lumMod val="75000"/>
                  </a:schemeClr>
                </a:solidFill>
              </a:rPr>
              <a:t> </a:t>
            </a:r>
            <a:r>
              <a:rPr lang="en-US" sz="2800" dirty="0" err="1">
                <a:solidFill>
                  <a:schemeClr val="accent1">
                    <a:lumMod val="75000"/>
                  </a:schemeClr>
                </a:solidFill>
              </a:rPr>
              <a:t>cílové</a:t>
            </a:r>
            <a:r>
              <a:rPr lang="en-US" sz="2800" dirty="0">
                <a:solidFill>
                  <a:schemeClr val="accent1">
                    <a:lumMod val="75000"/>
                  </a:schemeClr>
                </a:solidFill>
              </a:rPr>
              <a:t> populace </a:t>
            </a:r>
            <a:r>
              <a:rPr lang="en-US" sz="2800" dirty="0" err="1">
                <a:solidFill>
                  <a:schemeClr val="accent1">
                    <a:lumMod val="75000"/>
                  </a:schemeClr>
                </a:solidFill>
              </a:rPr>
              <a:t>preventivní</a:t>
            </a:r>
            <a:r>
              <a:rPr lang="en-US" sz="2800" dirty="0">
                <a:solidFill>
                  <a:schemeClr val="accent1">
                    <a:lumMod val="75000"/>
                  </a:schemeClr>
                </a:solidFill>
              </a:rPr>
              <a:t> </a:t>
            </a:r>
            <a:r>
              <a:rPr lang="en-US" sz="2800" dirty="0" err="1">
                <a:solidFill>
                  <a:schemeClr val="accent1">
                    <a:lumMod val="75000"/>
                  </a:schemeClr>
                </a:solidFill>
              </a:rPr>
              <a:t>prohlídkou</a:t>
            </a:r>
            <a:r>
              <a:rPr lang="en-US" sz="2800" dirty="0">
                <a:solidFill>
                  <a:schemeClr val="accent1">
                    <a:lumMod val="75000"/>
                  </a:schemeClr>
                </a:solidFill>
              </a:rPr>
              <a:t> </a:t>
            </a:r>
            <a:r>
              <a:rPr lang="en-US" sz="2800" dirty="0" err="1">
                <a:solidFill>
                  <a:schemeClr val="accent1">
                    <a:lumMod val="75000"/>
                  </a:schemeClr>
                </a:solidFill>
              </a:rPr>
              <a:t>ve</a:t>
            </a:r>
            <a:r>
              <a:rPr lang="en-US" sz="2800" dirty="0">
                <a:solidFill>
                  <a:schemeClr val="accent1">
                    <a:lumMod val="75000"/>
                  </a:schemeClr>
                </a:solidFill>
              </a:rPr>
              <a:t> </a:t>
            </a:r>
            <a:r>
              <a:rPr lang="en-US" sz="2800" dirty="0" err="1">
                <a:solidFill>
                  <a:schemeClr val="accent1">
                    <a:lumMod val="75000"/>
                  </a:schemeClr>
                </a:solidFill>
              </a:rPr>
              <a:t>dvouletém</a:t>
            </a:r>
            <a:r>
              <a:rPr lang="en-US" sz="2800" dirty="0">
                <a:solidFill>
                  <a:schemeClr val="accent1">
                    <a:lumMod val="75000"/>
                  </a:schemeClr>
                </a:solidFill>
              </a:rPr>
              <a:t> </a:t>
            </a:r>
            <a:r>
              <a:rPr lang="en-US" sz="2800" dirty="0" err="1">
                <a:solidFill>
                  <a:schemeClr val="accent1">
                    <a:lumMod val="75000"/>
                  </a:schemeClr>
                </a:solidFill>
              </a:rPr>
              <a:t>intervalu</a:t>
            </a:r>
            <a:r>
              <a:rPr lang="en-US" sz="2800" dirty="0">
                <a:solidFill>
                  <a:schemeClr val="accent1">
                    <a:lumMod val="75000"/>
                  </a:schemeClr>
                </a:solidFill>
              </a:rPr>
              <a:t> v </a:t>
            </a:r>
            <a:r>
              <a:rPr lang="en-US" sz="2800" dirty="0" err="1">
                <a:solidFill>
                  <a:schemeClr val="accent1">
                    <a:lumMod val="75000"/>
                  </a:schemeClr>
                </a:solidFill>
              </a:rPr>
              <a:t>roce</a:t>
            </a:r>
            <a:r>
              <a:rPr lang="en-US" sz="2800" dirty="0">
                <a:solidFill>
                  <a:schemeClr val="accent1">
                    <a:lumMod val="75000"/>
                  </a:schemeClr>
                </a:solidFill>
              </a:rPr>
              <a:t> 2024 </a:t>
            </a:r>
            <a:r>
              <a:rPr lang="en-US" sz="2800" dirty="0" err="1">
                <a:solidFill>
                  <a:schemeClr val="accent1">
                    <a:lumMod val="75000"/>
                  </a:schemeClr>
                </a:solidFill>
              </a:rPr>
              <a:t>dle</a:t>
            </a:r>
            <a:r>
              <a:rPr lang="en-US" sz="2800" dirty="0">
                <a:solidFill>
                  <a:schemeClr val="accent1">
                    <a:lumMod val="75000"/>
                  </a:schemeClr>
                </a:solidFill>
              </a:rPr>
              <a:t> </a:t>
            </a:r>
            <a:r>
              <a:rPr lang="en-US" sz="2800" dirty="0" err="1">
                <a:solidFill>
                  <a:schemeClr val="accent1">
                    <a:lumMod val="75000"/>
                  </a:schemeClr>
                </a:solidFill>
              </a:rPr>
              <a:t>okresu</a:t>
            </a:r>
            <a:r>
              <a:rPr lang="en-US" sz="2800" dirty="0">
                <a:solidFill>
                  <a:schemeClr val="accent1">
                    <a:lumMod val="75000"/>
                  </a:schemeClr>
                </a:solidFill>
              </a:rPr>
              <a:t> </a:t>
            </a:r>
            <a:r>
              <a:rPr lang="en-US" sz="2800" dirty="0" err="1">
                <a:solidFill>
                  <a:schemeClr val="accent1">
                    <a:lumMod val="75000"/>
                  </a:schemeClr>
                </a:solidFill>
              </a:rPr>
              <a:t>bydliště</a:t>
            </a:r>
            <a:endParaRPr lang="en-US" sz="2800" dirty="0">
              <a:solidFill>
                <a:schemeClr val="accent1">
                  <a:lumMod val="75000"/>
                </a:schemeClr>
              </a:solidFill>
            </a:endParaRPr>
          </a:p>
        </p:txBody>
      </p:sp>
      <p:pic>
        <p:nvPicPr>
          <p:cNvPr id="3" name="Obrázek 2">
            <a:extLst>
              <a:ext uri="{FF2B5EF4-FFF2-40B4-BE49-F238E27FC236}">
                <a16:creationId xmlns:a16="http://schemas.microsoft.com/office/drawing/2014/main" id="{9B2BF1A2-D69A-0B44-A67A-948C922A8285}"/>
              </a:ext>
            </a:extLst>
          </p:cNvPr>
          <p:cNvPicPr>
            <a:picLocks noChangeAspect="1"/>
          </p:cNvPicPr>
          <p:nvPr/>
        </p:nvPicPr>
        <p:blipFill>
          <a:blip r:embed="rId4">
            <a:extLst>
              <a:ext uri="{28A0092B-C50C-407E-A947-70E740481C1C}">
                <a14:useLocalDpi xmlns:a14="http://schemas.microsoft.com/office/drawing/2010/main" val="0"/>
              </a:ext>
            </a:extLst>
          </a:blip>
          <a:srcRect l="12287" t="9318" r="12095" b="8213"/>
          <a:stretch/>
        </p:blipFill>
        <p:spPr>
          <a:xfrm>
            <a:off x="1153960" y="997066"/>
            <a:ext cx="7365584" cy="4350539"/>
          </a:xfrm>
          <a:prstGeom prst="rect">
            <a:avLst/>
          </a:prstGeom>
        </p:spPr>
      </p:pic>
      <p:sp>
        <p:nvSpPr>
          <p:cNvPr id="5" name="Zástupný text 5">
            <a:extLst>
              <a:ext uri="{FF2B5EF4-FFF2-40B4-BE49-F238E27FC236}">
                <a16:creationId xmlns:a16="http://schemas.microsoft.com/office/drawing/2014/main" id="{1B34A194-A2A9-4E3E-3EE2-D5C3C4AC28F0}"/>
              </a:ext>
            </a:extLst>
          </p:cNvPr>
          <p:cNvSpPr txBox="1">
            <a:spLocks/>
          </p:cNvSpPr>
          <p:nvPr/>
        </p:nvSpPr>
        <p:spPr>
          <a:xfrm>
            <a:off x="730800" y="5443989"/>
            <a:ext cx="10728000" cy="1034504"/>
          </a:xfrm>
          <a:prstGeom prst="rect">
            <a:avLst/>
          </a:prstGeom>
          <a:ln w="19050">
            <a:solidFill>
              <a:schemeClr val="accent1"/>
            </a:solidFill>
          </a:ln>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i="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6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cs-CZ" sz="1400" b="1" i="0" u="none" strike="noStrike" kern="1200" cap="none" spc="0" normalizeH="0" baseline="0" noProof="0" dirty="0">
                <a:ln>
                  <a:noFill/>
                </a:ln>
                <a:solidFill>
                  <a:srgbClr val="000000"/>
                </a:solidFill>
                <a:effectLst/>
                <a:uLnTx/>
                <a:uFillTx/>
                <a:latin typeface="Arial" panose="020B0604020202020204"/>
                <a:ea typeface="+mn-ea"/>
                <a:cs typeface="+mn-cs"/>
              </a:rPr>
              <a:t>Pokrytí osob ve věku preventivní prohlídkou v roce 2024: </a:t>
            </a:r>
            <a:r>
              <a:rPr kumimoji="0" lang="cs-CZ" sz="1400" b="1" i="0" u="none" strike="noStrike" kern="1200" cap="none" spc="0" normalizeH="0" baseline="0" noProof="0" dirty="0">
                <a:ln>
                  <a:noFill/>
                </a:ln>
                <a:solidFill>
                  <a:srgbClr val="2C2F7A"/>
                </a:solidFill>
                <a:effectLst/>
                <a:uLnTx/>
                <a:uFillTx/>
                <a:latin typeface="Arial" panose="020B0604020202020204"/>
                <a:ea typeface="+mn-ea"/>
                <a:cs typeface="+mn-cs"/>
              </a:rPr>
              <a:t>62,0 %</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cs-CZ" sz="1200" b="0" i="0" u="none" strike="noStrike" kern="0" cap="none" spc="0" normalizeH="0" baseline="0" noProof="0" dirty="0">
                <a:ln>
                  <a:noFill/>
                </a:ln>
                <a:solidFill>
                  <a:srgbClr val="000000"/>
                </a:solidFill>
                <a:effectLst/>
                <a:uLnTx/>
                <a:uFillTx/>
                <a:latin typeface="Arial" panose="020B0604020202020204"/>
                <a:ea typeface="+mn-ea"/>
                <a:cs typeface="+mn-cs"/>
              </a:rPr>
              <a:t>Indikátor hodnotí podíl osob, které během posledních 2 let (2023</a:t>
            </a:r>
            <a:r>
              <a:rPr kumimoji="0" lang="cs-CZ" sz="1200" b="0" i="0" u="none" strike="noStrike" kern="1200" cap="none" spc="0" normalizeH="0" baseline="0" noProof="0" dirty="0">
                <a:ln>
                  <a:noFill/>
                </a:ln>
                <a:solidFill>
                  <a:srgbClr val="000000"/>
                </a:solidFill>
                <a:effectLst/>
                <a:uLnTx/>
                <a:uFillTx/>
                <a:latin typeface="Arial" panose="020B0604020202020204"/>
                <a:ea typeface="+mn-ea"/>
                <a:cs typeface="+mn-cs"/>
              </a:rPr>
              <a:t>–</a:t>
            </a:r>
            <a:r>
              <a:rPr kumimoji="0" lang="cs-CZ" sz="1200" b="0" i="0" u="none" strike="noStrike" kern="0" cap="none" spc="0" normalizeH="0" baseline="0" noProof="0" dirty="0">
                <a:ln>
                  <a:noFill/>
                </a:ln>
                <a:solidFill>
                  <a:srgbClr val="000000"/>
                </a:solidFill>
                <a:effectLst/>
                <a:uLnTx/>
                <a:uFillTx/>
                <a:latin typeface="Arial" panose="020B0604020202020204"/>
                <a:ea typeface="+mn-ea"/>
                <a:cs typeface="+mn-cs"/>
              </a:rPr>
              <a:t>2024) absolvovaly alespoň jednu preventivní prohlídku z celkového počtu, dle okresu bydliště. Osoby, které zemřely do roku, ke kterému je indikátor hodnocen (včetně), nejsou v pokrytí uvažovány. Nejvyšší pokrytí sledujeme v okrese Šumperk (71,7 %), nejnižší pokrytí v okrese Tachov (49,5 %).</a:t>
            </a:r>
            <a:endParaRPr kumimoji="0" lang="cs-CZ" sz="1200" b="1"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6" name="Rectangle 186">
            <a:extLst>
              <a:ext uri="{FF2B5EF4-FFF2-40B4-BE49-F238E27FC236}">
                <a16:creationId xmlns:a16="http://schemas.microsoft.com/office/drawing/2014/main" id="{3BB411DA-EBBC-0F4F-18E6-3AFD77285115}"/>
              </a:ext>
            </a:extLst>
          </p:cNvPr>
          <p:cNvSpPr>
            <a:spLocks noChangeArrowheads="1"/>
          </p:cNvSpPr>
          <p:nvPr/>
        </p:nvSpPr>
        <p:spPr bwMode="auto">
          <a:xfrm>
            <a:off x="3454028" y="1196931"/>
            <a:ext cx="8074800" cy="88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2000">
                <a:solidFill>
                  <a:srgbClr val="5F3000"/>
                </a:solidFill>
                <a:latin typeface="Arial" panose="020B0604020202020204" pitchFamily="34" charset="0"/>
              </a:defRPr>
            </a:lvl1pPr>
            <a:lvl2pPr marL="742950" indent="-285750">
              <a:spcBef>
                <a:spcPct val="20000"/>
              </a:spcBef>
              <a:buChar char="–"/>
              <a:defRPr>
                <a:solidFill>
                  <a:srgbClr val="5F3000"/>
                </a:solidFill>
                <a:latin typeface="Arial" panose="020B0604020202020204" pitchFamily="34" charset="0"/>
              </a:defRPr>
            </a:lvl2pPr>
            <a:lvl3pPr marL="1143000" indent="-228600">
              <a:spcBef>
                <a:spcPct val="20000"/>
              </a:spcBef>
              <a:buChar char="•"/>
              <a:defRPr sz="1600">
                <a:solidFill>
                  <a:srgbClr val="5F3000"/>
                </a:solidFill>
                <a:latin typeface="Arial" panose="020B0604020202020204" pitchFamily="34" charset="0"/>
              </a:defRPr>
            </a:lvl3pPr>
            <a:lvl4pPr marL="1600200" indent="-228600">
              <a:spcBef>
                <a:spcPct val="20000"/>
              </a:spcBef>
              <a:buChar char="–"/>
              <a:defRPr sz="1400">
                <a:solidFill>
                  <a:srgbClr val="5F3000"/>
                </a:solidFill>
                <a:latin typeface="Arial" panose="020B0604020202020204" pitchFamily="34" charset="0"/>
              </a:defRPr>
            </a:lvl4pPr>
            <a:lvl5pPr marL="2057400" indent="-228600">
              <a:spcBef>
                <a:spcPct val="20000"/>
              </a:spcBef>
              <a:buChar char="»"/>
              <a:defRPr sz="1400">
                <a:solidFill>
                  <a:srgbClr val="5F3000"/>
                </a:solidFill>
                <a:latin typeface="Arial" panose="020B0604020202020204" pitchFamily="34" charset="0"/>
              </a:defRPr>
            </a:lvl5pPr>
            <a:lvl6pPr marL="2514600" indent="-228600" eaLnBrk="0" fontAlgn="base" hangingPunct="0">
              <a:spcBef>
                <a:spcPct val="20000"/>
              </a:spcBef>
              <a:spcAft>
                <a:spcPct val="0"/>
              </a:spcAft>
              <a:buChar char="»"/>
              <a:defRPr sz="1400">
                <a:solidFill>
                  <a:srgbClr val="5F3000"/>
                </a:solidFill>
                <a:latin typeface="Arial" panose="020B0604020202020204" pitchFamily="34" charset="0"/>
              </a:defRPr>
            </a:lvl6pPr>
            <a:lvl7pPr marL="2971800" indent="-228600" eaLnBrk="0" fontAlgn="base" hangingPunct="0">
              <a:spcBef>
                <a:spcPct val="20000"/>
              </a:spcBef>
              <a:spcAft>
                <a:spcPct val="0"/>
              </a:spcAft>
              <a:buChar char="»"/>
              <a:defRPr sz="1400">
                <a:solidFill>
                  <a:srgbClr val="5F3000"/>
                </a:solidFill>
                <a:latin typeface="Arial" panose="020B0604020202020204" pitchFamily="34" charset="0"/>
              </a:defRPr>
            </a:lvl7pPr>
            <a:lvl8pPr marL="3429000" indent="-228600" eaLnBrk="0" fontAlgn="base" hangingPunct="0">
              <a:spcBef>
                <a:spcPct val="20000"/>
              </a:spcBef>
              <a:spcAft>
                <a:spcPct val="0"/>
              </a:spcAft>
              <a:buChar char="»"/>
              <a:defRPr sz="1400">
                <a:solidFill>
                  <a:srgbClr val="5F3000"/>
                </a:solidFill>
                <a:latin typeface="Arial" panose="020B0604020202020204" pitchFamily="34" charset="0"/>
              </a:defRPr>
            </a:lvl8pPr>
            <a:lvl9pPr marL="3886200" indent="-228600" eaLnBrk="0" fontAlgn="base" hangingPunct="0">
              <a:spcBef>
                <a:spcPct val="20000"/>
              </a:spcBef>
              <a:spcAft>
                <a:spcPct val="0"/>
              </a:spcAft>
              <a:buChar char="»"/>
              <a:defRPr sz="1400">
                <a:solidFill>
                  <a:srgbClr val="5F3000"/>
                </a:solidFill>
                <a:latin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dirty="0">
                <a:ln>
                  <a:noFill/>
                </a:ln>
                <a:solidFill>
                  <a:srgbClr val="000000"/>
                </a:solidFill>
                <a:effectLst/>
                <a:uLnTx/>
                <a:uFillTx/>
                <a:latin typeface="Arial" panose="020B0604020202020204"/>
                <a:ea typeface="+mn-ea"/>
                <a:cs typeface="+mn-cs"/>
              </a:rPr>
              <a:t>Zdroj dat: Národní registr hrazených zdravotních služeb, ÚZIS ČR</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dirty="0">
                <a:ln>
                  <a:noFill/>
                </a:ln>
                <a:solidFill>
                  <a:srgbClr val="000000"/>
                </a:solidFill>
                <a:effectLst/>
                <a:uLnTx/>
                <a:uFillTx/>
                <a:latin typeface="Arial" panose="020B0604020202020204"/>
                <a:ea typeface="+mn-ea"/>
                <a:cs typeface="+mn-cs"/>
              </a:rPr>
              <a:t>Komplexní vyšetření praktickým lékařem pro děti a dorost</a:t>
            </a:r>
            <a:r>
              <a:rPr kumimoji="0" lang="cs-CZ" sz="1200" b="0" i="0" u="none" strike="noStrike" kern="1200" cap="none" spc="0" normalizeH="0" baseline="30000" noProof="0" dirty="0">
                <a:ln>
                  <a:noFill/>
                </a:ln>
                <a:solidFill>
                  <a:srgbClr val="000000"/>
                </a:solidFill>
                <a:effectLst/>
                <a:uLnTx/>
                <a:uFillTx/>
                <a:latin typeface="Arial" panose="020B0604020202020204"/>
                <a:ea typeface="+mn-ea"/>
                <a:cs typeface="+mn-cs"/>
              </a:rPr>
              <a:t>1</a:t>
            </a:r>
            <a:r>
              <a:rPr kumimoji="0" lang="cs-CZ" sz="1200" b="0" i="0" u="none" strike="noStrike" kern="1200" cap="none" spc="0" normalizeH="0" baseline="0" noProof="0" dirty="0">
                <a:ln>
                  <a:noFill/>
                </a:ln>
                <a:solidFill>
                  <a:srgbClr val="000000"/>
                </a:solidFill>
                <a:effectLst/>
                <a:uLnTx/>
                <a:uFillTx/>
                <a:latin typeface="Arial" panose="020B0604020202020204"/>
                <a:ea typeface="+mn-ea"/>
                <a:cs typeface="+mn-cs"/>
              </a:rPr>
              <a:t> (02021, 02022, 02031, 02032)</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dirty="0">
                <a:ln>
                  <a:noFill/>
                </a:ln>
                <a:solidFill>
                  <a:srgbClr val="000000"/>
                </a:solidFill>
                <a:effectLst/>
                <a:uLnTx/>
                <a:uFillTx/>
                <a:latin typeface="Arial" panose="020B0604020202020204"/>
                <a:ea typeface="+mn-ea"/>
                <a:cs typeface="+mn-cs"/>
              </a:rPr>
              <a:t>Komplexní vyšetření praktickým lékařem (01021; 01022)</a:t>
            </a:r>
          </a:p>
        </p:txBody>
      </p:sp>
      <p:grpSp>
        <p:nvGrpSpPr>
          <p:cNvPr id="8" name="Skupina 7">
            <a:extLst>
              <a:ext uri="{FF2B5EF4-FFF2-40B4-BE49-F238E27FC236}">
                <a16:creationId xmlns:a16="http://schemas.microsoft.com/office/drawing/2014/main" id="{67AFD46D-13D3-F8E7-27C2-5CFA129D3968}"/>
              </a:ext>
            </a:extLst>
          </p:cNvPr>
          <p:cNvGrpSpPr/>
          <p:nvPr/>
        </p:nvGrpSpPr>
        <p:grpSpPr>
          <a:xfrm>
            <a:off x="8987925" y="2730672"/>
            <a:ext cx="1421819" cy="1483492"/>
            <a:chOff x="7816069" y="2011747"/>
            <a:chExt cx="1421819" cy="1483492"/>
          </a:xfrm>
        </p:grpSpPr>
        <p:sp>
          <p:nvSpPr>
            <p:cNvPr id="9" name="Text Box 3">
              <a:extLst>
                <a:ext uri="{FF2B5EF4-FFF2-40B4-BE49-F238E27FC236}">
                  <a16:creationId xmlns:a16="http://schemas.microsoft.com/office/drawing/2014/main" id="{596BCF10-8ACE-D0E3-8FC0-4C56C803DE1A}"/>
                </a:ext>
              </a:extLst>
            </p:cNvPr>
            <p:cNvSpPr txBox="1">
              <a:spLocks noChangeArrowheads="1"/>
            </p:cNvSpPr>
            <p:nvPr/>
          </p:nvSpPr>
          <p:spPr bwMode="auto">
            <a:xfrm>
              <a:off x="7816069" y="2019239"/>
              <a:ext cx="1152000" cy="1476000"/>
            </a:xfrm>
            <a:prstGeom prst="rect">
              <a:avLst/>
            </a:prstGeom>
            <a:solidFill>
              <a:schemeClr val="bg1">
                <a:lumMod val="85000"/>
              </a:schemeClr>
            </a:solidFill>
            <a:ln w="9525">
              <a:noFill/>
              <a:miter lim="800000"/>
              <a:headEnd/>
              <a:tailEnd/>
            </a:ln>
          </p:spPr>
          <p:txBody>
            <a:bodyPr wrap="square">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endParaRPr kumimoji="0" lang="cs-CZ" sz="1100" b="0" i="0" u="none" strike="noStrike" kern="1200" cap="none" spc="0" normalizeH="0" baseline="0" noProof="0" dirty="0">
                <a:ln>
                  <a:noFill/>
                </a:ln>
                <a:solidFill>
                  <a:srgbClr val="292929"/>
                </a:solidFill>
                <a:effectLst/>
                <a:uLnTx/>
                <a:uFillTx/>
                <a:latin typeface="Arial" panose="020B0604020202020204"/>
                <a:ea typeface="+mn-ea"/>
                <a:cs typeface="+mn-cs"/>
              </a:endParaRPr>
            </a:p>
          </p:txBody>
        </p:sp>
        <p:sp>
          <p:nvSpPr>
            <p:cNvPr id="13" name="Text Box 3">
              <a:extLst>
                <a:ext uri="{FF2B5EF4-FFF2-40B4-BE49-F238E27FC236}">
                  <a16:creationId xmlns:a16="http://schemas.microsoft.com/office/drawing/2014/main" id="{EEC6608A-3BFC-AD0A-7860-DBD278DC9519}"/>
                </a:ext>
              </a:extLst>
            </p:cNvPr>
            <p:cNvSpPr txBox="1">
              <a:spLocks noChangeArrowheads="1"/>
            </p:cNvSpPr>
            <p:nvPr/>
          </p:nvSpPr>
          <p:spPr bwMode="auto">
            <a:xfrm>
              <a:off x="7839075" y="2011747"/>
              <a:ext cx="1152138" cy="461665"/>
            </a:xfrm>
            <a:prstGeom prst="rect">
              <a:avLst/>
            </a:prstGeom>
            <a:noFill/>
            <a:ln w="9525">
              <a:noFill/>
              <a:miter lim="800000"/>
              <a:headEnd/>
              <a:tailEnd/>
            </a:ln>
          </p:spPr>
          <p:txBody>
            <a:bodyPr wrap="square">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cs-CZ" sz="1200" b="1" i="0" u="none" strike="noStrike" kern="1200" cap="none" spc="0" normalizeH="0" baseline="0" noProof="0" dirty="0">
                  <a:ln>
                    <a:noFill/>
                  </a:ln>
                  <a:solidFill>
                    <a:srgbClr val="292929"/>
                  </a:solidFill>
                  <a:effectLst/>
                  <a:uLnTx/>
                  <a:uFillTx/>
                  <a:latin typeface="Arial" panose="020B0604020202020204"/>
                  <a:ea typeface="+mn-ea"/>
                  <a:cs typeface="+mn-cs"/>
                </a:rPr>
                <a:t>Pokrytí </a:t>
              </a:r>
              <a:br>
                <a:rPr kumimoji="0" lang="cs-CZ" sz="1200" b="1" i="0" u="none" strike="noStrike" kern="1200" cap="none" spc="0" normalizeH="0" baseline="0" noProof="0" dirty="0">
                  <a:ln>
                    <a:noFill/>
                  </a:ln>
                  <a:solidFill>
                    <a:srgbClr val="292929"/>
                  </a:solidFill>
                  <a:effectLst/>
                  <a:uLnTx/>
                  <a:uFillTx/>
                  <a:latin typeface="Arial" panose="020B0604020202020204"/>
                  <a:ea typeface="+mn-ea"/>
                  <a:cs typeface="+mn-cs"/>
                </a:rPr>
              </a:br>
              <a:r>
                <a:rPr kumimoji="0" lang="cs-CZ" sz="1200" b="1" i="0" u="none" strike="noStrike" kern="1200" cap="none" spc="0" normalizeH="0" baseline="0" noProof="0" dirty="0">
                  <a:ln>
                    <a:noFill/>
                  </a:ln>
                  <a:solidFill>
                    <a:srgbClr val="292929"/>
                  </a:solidFill>
                  <a:effectLst/>
                  <a:uLnTx/>
                  <a:uFillTx/>
                  <a:latin typeface="Arial" panose="020B0604020202020204"/>
                  <a:ea typeface="+mn-ea"/>
                  <a:cs typeface="+mn-cs"/>
                </a:rPr>
                <a:t>v procentech</a:t>
              </a:r>
            </a:p>
          </p:txBody>
        </p:sp>
        <p:sp>
          <p:nvSpPr>
            <p:cNvPr id="14" name="Rectangle 177">
              <a:extLst>
                <a:ext uri="{FF2B5EF4-FFF2-40B4-BE49-F238E27FC236}">
                  <a16:creationId xmlns:a16="http://schemas.microsoft.com/office/drawing/2014/main" id="{340ADF28-2347-8754-7049-B178E23BAF27}"/>
                </a:ext>
              </a:extLst>
            </p:cNvPr>
            <p:cNvSpPr>
              <a:spLocks noChangeArrowheads="1"/>
            </p:cNvSpPr>
            <p:nvPr/>
          </p:nvSpPr>
          <p:spPr bwMode="auto">
            <a:xfrm>
              <a:off x="7905750" y="2501911"/>
              <a:ext cx="180000" cy="180000"/>
            </a:xfrm>
            <a:prstGeom prst="rect">
              <a:avLst/>
            </a:prstGeom>
            <a:solidFill>
              <a:srgbClr val="B5E1F7"/>
            </a:solidFill>
            <a:ln w="9525">
              <a:solidFill>
                <a:schemeClr val="bg1"/>
              </a:solidFill>
              <a:miter lim="800000"/>
              <a:headEnd/>
              <a:tailEnd/>
            </a:ln>
          </p:spPr>
          <p:txBody>
            <a:bodyPr lIns="90000" tIns="46800" rIns="90000" bIns="46800" anchor="ctr">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Verdana" pitchFamily="34" charset="0"/>
                <a:ea typeface="+mn-ea"/>
                <a:cs typeface="Arial" charset="0"/>
              </a:endParaRPr>
            </a:p>
          </p:txBody>
        </p:sp>
        <p:sp>
          <p:nvSpPr>
            <p:cNvPr id="18" name="Rectangle 177">
              <a:extLst>
                <a:ext uri="{FF2B5EF4-FFF2-40B4-BE49-F238E27FC236}">
                  <a16:creationId xmlns:a16="http://schemas.microsoft.com/office/drawing/2014/main" id="{135C9567-5A04-2D72-ACEE-F95BCF18E1B6}"/>
                </a:ext>
              </a:extLst>
            </p:cNvPr>
            <p:cNvSpPr>
              <a:spLocks noChangeArrowheads="1"/>
            </p:cNvSpPr>
            <p:nvPr/>
          </p:nvSpPr>
          <p:spPr bwMode="auto">
            <a:xfrm>
              <a:off x="7905750" y="2743211"/>
              <a:ext cx="180000" cy="180000"/>
            </a:xfrm>
            <a:prstGeom prst="rect">
              <a:avLst/>
            </a:prstGeom>
            <a:solidFill>
              <a:srgbClr val="79B2D4"/>
            </a:solidFill>
            <a:ln w="9525">
              <a:solidFill>
                <a:schemeClr val="bg1"/>
              </a:solidFill>
              <a:miter lim="800000"/>
              <a:headEnd/>
              <a:tailEnd/>
            </a:ln>
          </p:spPr>
          <p:txBody>
            <a:bodyPr lIns="90000" tIns="46800" rIns="90000" bIns="46800" anchor="ctr">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Verdana" pitchFamily="34" charset="0"/>
                <a:ea typeface="+mn-ea"/>
                <a:cs typeface="Arial" charset="0"/>
              </a:endParaRPr>
            </a:p>
          </p:txBody>
        </p:sp>
        <p:sp>
          <p:nvSpPr>
            <p:cNvPr id="19" name="Rectangle 177">
              <a:extLst>
                <a:ext uri="{FF2B5EF4-FFF2-40B4-BE49-F238E27FC236}">
                  <a16:creationId xmlns:a16="http://schemas.microsoft.com/office/drawing/2014/main" id="{64DCD7A0-6628-5461-C5FA-BFDD40F200A6}"/>
                </a:ext>
              </a:extLst>
            </p:cNvPr>
            <p:cNvSpPr>
              <a:spLocks noChangeArrowheads="1"/>
            </p:cNvSpPr>
            <p:nvPr/>
          </p:nvSpPr>
          <p:spPr bwMode="auto">
            <a:xfrm>
              <a:off x="7905750" y="2984511"/>
              <a:ext cx="180000" cy="180000"/>
            </a:xfrm>
            <a:prstGeom prst="rect">
              <a:avLst/>
            </a:prstGeom>
            <a:solidFill>
              <a:srgbClr val="1A73B7"/>
            </a:solidFill>
            <a:ln w="9525">
              <a:solidFill>
                <a:schemeClr val="bg1"/>
              </a:solidFill>
              <a:miter lim="800000"/>
              <a:headEnd/>
              <a:tailEnd/>
            </a:ln>
          </p:spPr>
          <p:txBody>
            <a:bodyPr lIns="90000" tIns="46800" rIns="90000" bIns="46800" anchor="ctr">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Verdana" pitchFamily="34" charset="0"/>
                <a:ea typeface="+mn-ea"/>
                <a:cs typeface="Arial" charset="0"/>
              </a:endParaRPr>
            </a:p>
          </p:txBody>
        </p:sp>
        <p:sp>
          <p:nvSpPr>
            <p:cNvPr id="20" name="Rectangle 177">
              <a:extLst>
                <a:ext uri="{FF2B5EF4-FFF2-40B4-BE49-F238E27FC236}">
                  <a16:creationId xmlns:a16="http://schemas.microsoft.com/office/drawing/2014/main" id="{FCC87882-DA1E-9FB7-7D1F-2E60516B37CA}"/>
                </a:ext>
              </a:extLst>
            </p:cNvPr>
            <p:cNvSpPr>
              <a:spLocks noChangeArrowheads="1"/>
            </p:cNvSpPr>
            <p:nvPr/>
          </p:nvSpPr>
          <p:spPr bwMode="auto">
            <a:xfrm>
              <a:off x="7905750" y="3225811"/>
              <a:ext cx="180000" cy="180000"/>
            </a:xfrm>
            <a:prstGeom prst="rect">
              <a:avLst/>
            </a:prstGeom>
            <a:solidFill>
              <a:srgbClr val="00308F"/>
            </a:solidFill>
            <a:ln w="9525">
              <a:solidFill>
                <a:schemeClr val="bg1"/>
              </a:solidFill>
              <a:miter lim="800000"/>
              <a:headEnd/>
              <a:tailEnd/>
            </a:ln>
          </p:spPr>
          <p:txBody>
            <a:bodyPr lIns="90000" tIns="46800" rIns="90000" bIns="46800" anchor="ctr">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Verdana" pitchFamily="34" charset="0"/>
                <a:ea typeface="+mn-ea"/>
                <a:cs typeface="Arial" charset="0"/>
              </a:endParaRPr>
            </a:p>
          </p:txBody>
        </p:sp>
        <p:sp>
          <p:nvSpPr>
            <p:cNvPr id="21" name="Text Box 3">
              <a:extLst>
                <a:ext uri="{FF2B5EF4-FFF2-40B4-BE49-F238E27FC236}">
                  <a16:creationId xmlns:a16="http://schemas.microsoft.com/office/drawing/2014/main" id="{6DF5F368-A8F2-1D4E-ED7B-6ED2FC118065}"/>
                </a:ext>
              </a:extLst>
            </p:cNvPr>
            <p:cNvSpPr txBox="1">
              <a:spLocks noChangeArrowheads="1"/>
            </p:cNvSpPr>
            <p:nvPr/>
          </p:nvSpPr>
          <p:spPr bwMode="auto">
            <a:xfrm>
              <a:off x="8085750" y="2453411"/>
              <a:ext cx="1152138" cy="261610"/>
            </a:xfrm>
            <a:prstGeom prst="rect">
              <a:avLst/>
            </a:prstGeom>
            <a:noFill/>
            <a:ln w="9525">
              <a:noFill/>
              <a:miter lim="800000"/>
              <a:headEnd/>
              <a:tailEnd/>
            </a:ln>
          </p:spPr>
          <p:txBody>
            <a:bodyPr wrap="square">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cs-CZ" sz="1100" b="0" i="0" u="none" strike="noStrike" kern="1200" cap="none" spc="0" normalizeH="0" baseline="0" noProof="0" dirty="0">
                  <a:ln>
                    <a:noFill/>
                  </a:ln>
                  <a:solidFill>
                    <a:srgbClr val="292929"/>
                  </a:solidFill>
                  <a:effectLst/>
                  <a:uLnTx/>
                  <a:uFillTx/>
                  <a:latin typeface="Arial" panose="020B0604020202020204"/>
                  <a:ea typeface="+mn-ea"/>
                  <a:cs typeface="+mn-cs"/>
                </a:rPr>
                <a:t>≤ 55,0 %</a:t>
              </a:r>
            </a:p>
          </p:txBody>
        </p:sp>
        <p:sp>
          <p:nvSpPr>
            <p:cNvPr id="22" name="Text Box 3">
              <a:extLst>
                <a:ext uri="{FF2B5EF4-FFF2-40B4-BE49-F238E27FC236}">
                  <a16:creationId xmlns:a16="http://schemas.microsoft.com/office/drawing/2014/main" id="{45C1B3AA-9EA7-1829-7D02-816A4021FCBC}"/>
                </a:ext>
              </a:extLst>
            </p:cNvPr>
            <p:cNvSpPr txBox="1">
              <a:spLocks noChangeArrowheads="1"/>
            </p:cNvSpPr>
            <p:nvPr/>
          </p:nvSpPr>
          <p:spPr bwMode="auto">
            <a:xfrm>
              <a:off x="8085750" y="2697276"/>
              <a:ext cx="1152138" cy="261610"/>
            </a:xfrm>
            <a:prstGeom prst="rect">
              <a:avLst/>
            </a:prstGeom>
            <a:noFill/>
            <a:ln w="9525">
              <a:noFill/>
              <a:miter lim="800000"/>
              <a:headEnd/>
              <a:tailEnd/>
            </a:ln>
          </p:spPr>
          <p:txBody>
            <a:bodyPr wrap="square">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cs-CZ" sz="1100" b="0" i="0" u="none" strike="noStrike" kern="1200" cap="none" spc="0" normalizeH="0" baseline="0" noProof="0" dirty="0">
                  <a:ln>
                    <a:noFill/>
                  </a:ln>
                  <a:solidFill>
                    <a:srgbClr val="292929"/>
                  </a:solidFill>
                  <a:effectLst/>
                  <a:uLnTx/>
                  <a:uFillTx/>
                  <a:latin typeface="Arial" panose="020B0604020202020204"/>
                  <a:ea typeface="+mn-ea"/>
                  <a:cs typeface="+mn-cs"/>
                </a:rPr>
                <a:t>55,0–60,0 %</a:t>
              </a:r>
            </a:p>
          </p:txBody>
        </p:sp>
        <p:sp>
          <p:nvSpPr>
            <p:cNvPr id="24" name="Text Box 3">
              <a:extLst>
                <a:ext uri="{FF2B5EF4-FFF2-40B4-BE49-F238E27FC236}">
                  <a16:creationId xmlns:a16="http://schemas.microsoft.com/office/drawing/2014/main" id="{B15FA9B5-E17E-6248-5891-B4F91A6F9F05}"/>
                </a:ext>
              </a:extLst>
            </p:cNvPr>
            <p:cNvSpPr txBox="1">
              <a:spLocks noChangeArrowheads="1"/>
            </p:cNvSpPr>
            <p:nvPr/>
          </p:nvSpPr>
          <p:spPr bwMode="auto">
            <a:xfrm>
              <a:off x="8085750" y="2941141"/>
              <a:ext cx="1152138" cy="261610"/>
            </a:xfrm>
            <a:prstGeom prst="rect">
              <a:avLst/>
            </a:prstGeom>
            <a:noFill/>
            <a:ln w="9525">
              <a:noFill/>
              <a:miter lim="800000"/>
              <a:headEnd/>
              <a:tailEnd/>
            </a:ln>
          </p:spPr>
          <p:txBody>
            <a:bodyPr wrap="square">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cs-CZ" sz="1100" b="0" i="0" u="none" strike="noStrike" kern="1200" cap="none" spc="0" normalizeH="0" baseline="0" noProof="0" dirty="0">
                  <a:ln>
                    <a:noFill/>
                  </a:ln>
                  <a:solidFill>
                    <a:srgbClr val="292929"/>
                  </a:solidFill>
                  <a:effectLst/>
                  <a:uLnTx/>
                  <a:uFillTx/>
                  <a:latin typeface="Arial" panose="020B0604020202020204"/>
                  <a:ea typeface="+mn-ea"/>
                  <a:cs typeface="+mn-cs"/>
                </a:rPr>
                <a:t>60,0–65,0 %</a:t>
              </a:r>
            </a:p>
          </p:txBody>
        </p:sp>
        <p:sp>
          <p:nvSpPr>
            <p:cNvPr id="26" name="Text Box 3">
              <a:extLst>
                <a:ext uri="{FF2B5EF4-FFF2-40B4-BE49-F238E27FC236}">
                  <a16:creationId xmlns:a16="http://schemas.microsoft.com/office/drawing/2014/main" id="{C92B6FCF-464B-54DB-6B06-FB3F7FA307D7}"/>
                </a:ext>
              </a:extLst>
            </p:cNvPr>
            <p:cNvSpPr txBox="1">
              <a:spLocks noChangeArrowheads="1"/>
            </p:cNvSpPr>
            <p:nvPr/>
          </p:nvSpPr>
          <p:spPr bwMode="auto">
            <a:xfrm>
              <a:off x="8085750" y="3185006"/>
              <a:ext cx="1152138" cy="261610"/>
            </a:xfrm>
            <a:prstGeom prst="rect">
              <a:avLst/>
            </a:prstGeom>
            <a:noFill/>
            <a:ln w="9525">
              <a:noFill/>
              <a:miter lim="800000"/>
              <a:headEnd/>
              <a:tailEnd/>
            </a:ln>
          </p:spPr>
          <p:txBody>
            <a:bodyPr wrap="square">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cs-CZ" sz="1100" b="0" i="0" u="none" strike="noStrike" kern="1200" cap="none" spc="0" normalizeH="0" baseline="0" noProof="0" dirty="0">
                  <a:ln>
                    <a:noFill/>
                  </a:ln>
                  <a:solidFill>
                    <a:srgbClr val="292929"/>
                  </a:solidFill>
                  <a:effectLst/>
                  <a:uLnTx/>
                  <a:uFillTx/>
                  <a:latin typeface="Arial" panose="020B0604020202020204"/>
                  <a:ea typeface="+mn-ea"/>
                  <a:cs typeface="+mn-cs"/>
                </a:rPr>
                <a:t>&gt; 65,0 %</a:t>
              </a:r>
            </a:p>
          </p:txBody>
        </p:sp>
      </p:grpSp>
      <p:sp>
        <p:nvSpPr>
          <p:cNvPr id="27" name="TextovéPole 26">
            <a:extLst>
              <a:ext uri="{FF2B5EF4-FFF2-40B4-BE49-F238E27FC236}">
                <a16:creationId xmlns:a16="http://schemas.microsoft.com/office/drawing/2014/main" id="{388BDB25-CB9D-8D68-526D-1E70A4B0075B}"/>
              </a:ext>
            </a:extLst>
          </p:cNvPr>
          <p:cNvSpPr txBox="1"/>
          <p:nvPr/>
        </p:nvSpPr>
        <p:spPr>
          <a:xfrm>
            <a:off x="663390" y="6454292"/>
            <a:ext cx="11331386" cy="24622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cs-CZ" sz="1000" b="0" i="1" u="none" strike="noStrike" kern="1200" cap="none" spc="0" normalizeH="0" baseline="0" noProof="0" dirty="0">
                <a:ln>
                  <a:noFill/>
                </a:ln>
                <a:solidFill>
                  <a:srgbClr val="000000"/>
                </a:solidFill>
                <a:effectLst/>
                <a:uLnTx/>
                <a:uFillTx/>
                <a:latin typeface="Arial" panose="020B0604020202020204"/>
                <a:ea typeface="+mn-ea"/>
                <a:cs typeface="+mn-cs"/>
              </a:rPr>
              <a:t>Pozn. </a:t>
            </a:r>
            <a:r>
              <a:rPr kumimoji="0" lang="pl-PL" sz="1000" b="0" i="1" u="none" strike="noStrike" kern="1200" cap="none" spc="0" normalizeH="0" baseline="0" noProof="0" dirty="0">
                <a:ln>
                  <a:noFill/>
                </a:ln>
                <a:solidFill>
                  <a:srgbClr val="000000"/>
                </a:solidFill>
                <a:effectLst/>
                <a:uLnTx/>
                <a:uFillTx/>
                <a:latin typeface="Arial" panose="020B0604020202020204"/>
                <a:ea typeface="+mn-ea"/>
                <a:cs typeface="+mn-cs"/>
              </a:rPr>
              <a:t>Přibližně 72 tisíc osob s preventinví prohlídkou nemělo vyplněný okres bydliště.</a:t>
            </a:r>
            <a:r>
              <a:rPr kumimoji="0" lang="cs-CZ" sz="1000" b="0" i="1" u="none" strike="noStrike" kern="1200" cap="none" spc="0" normalizeH="0" baseline="30000" noProof="0" dirty="0">
                <a:ln>
                  <a:noFill/>
                </a:ln>
                <a:solidFill>
                  <a:srgbClr val="000000"/>
                </a:solidFill>
                <a:effectLst/>
                <a:uLnTx/>
                <a:uFillTx/>
                <a:latin typeface="Arial" panose="020B0604020202020204"/>
                <a:ea typeface="+mn-ea"/>
                <a:cs typeface="+mn-cs"/>
              </a:rPr>
              <a:t>1</a:t>
            </a:r>
            <a:r>
              <a:rPr kumimoji="0" lang="pl-PL" sz="1000" b="0" i="1" u="none" strike="noStrike" kern="1200" cap="none" spc="0" normalizeH="0" baseline="30000" noProof="0" dirty="0">
                <a:ln>
                  <a:noFill/>
                </a:ln>
                <a:solidFill>
                  <a:srgbClr val="000000"/>
                </a:solidFill>
                <a:effectLst/>
                <a:uLnTx/>
                <a:uFillTx/>
                <a:latin typeface="Arial" panose="020B0604020202020204"/>
                <a:ea typeface="+mn-ea"/>
                <a:cs typeface="+mn-cs"/>
              </a:rPr>
              <a:t> </a:t>
            </a:r>
            <a:r>
              <a:rPr kumimoji="0" lang="pl-PL" sz="1000" b="0" i="1" u="none" strike="noStrike" kern="1200" cap="none" spc="0" normalizeH="0" baseline="0" noProof="0" dirty="0">
                <a:ln>
                  <a:noFill/>
                </a:ln>
                <a:solidFill>
                  <a:srgbClr val="000000"/>
                </a:solidFill>
                <a:effectLst/>
                <a:uLnTx/>
                <a:uFillTx/>
                <a:latin typeface="Arial" panose="020B0604020202020204"/>
                <a:ea typeface="+mn-ea"/>
                <a:cs typeface="+mn-cs"/>
              </a:rPr>
              <a:t>Výkony 02021 a 02022 se vztahují na děti do 6 let; výkony 02031 a 02032 se vztahují na děti nad 6 let. </a:t>
            </a:r>
          </a:p>
        </p:txBody>
      </p:sp>
    </p:spTree>
    <p:extLst>
      <p:ext uri="{BB962C8B-B14F-4D97-AF65-F5344CB8AC3E}">
        <p14:creationId xmlns:p14="http://schemas.microsoft.com/office/powerpoint/2010/main" val="37888818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C580A3-C476-0F66-443A-B855DBE88EE7}"/>
            </a:ext>
          </a:extLst>
        </p:cNvPr>
        <p:cNvGrpSpPr/>
        <p:nvPr/>
      </p:nvGrpSpPr>
      <p:grpSpPr>
        <a:xfrm>
          <a:off x="0" y="0"/>
          <a:ext cx="0" cy="0"/>
          <a:chOff x="0" y="0"/>
          <a:chExt cx="0" cy="0"/>
        </a:xfrm>
      </p:grpSpPr>
      <p:sp>
        <p:nvSpPr>
          <p:cNvPr id="6" name="Nadpis 5">
            <a:extLst>
              <a:ext uri="{FF2B5EF4-FFF2-40B4-BE49-F238E27FC236}">
                <a16:creationId xmlns:a16="http://schemas.microsoft.com/office/drawing/2014/main" id="{28E426DB-3A92-8AD4-632D-D386F5AFB83A}"/>
              </a:ext>
            </a:extLst>
          </p:cNvPr>
          <p:cNvSpPr>
            <a:spLocks noGrp="1"/>
          </p:cNvSpPr>
          <p:nvPr>
            <p:ph type="ctrTitle"/>
          </p:nvPr>
        </p:nvSpPr>
        <p:spPr>
          <a:xfrm>
            <a:off x="139688" y="1833361"/>
            <a:ext cx="8143700" cy="2266122"/>
          </a:xfrm>
        </p:spPr>
        <p:txBody>
          <a:bodyPr>
            <a:normAutofit/>
          </a:bodyPr>
          <a:lstStyle/>
          <a:p>
            <a:r>
              <a:rPr lang="cs-CZ" sz="3600" b="1" dirty="0"/>
              <a:t>Nový program screeningu karcinomu prostaty </a:t>
            </a:r>
            <a:br>
              <a:rPr lang="cs-CZ" sz="3600" b="1" dirty="0"/>
            </a:br>
            <a:r>
              <a:rPr lang="cs-CZ" sz="3600" b="1" dirty="0"/>
              <a:t>je plně funkční </a:t>
            </a:r>
            <a:endParaRPr lang="cs-CZ" b="1" dirty="0">
              <a:solidFill>
                <a:srgbClr val="FF0000"/>
              </a:solidFill>
            </a:endParaRPr>
          </a:p>
        </p:txBody>
      </p:sp>
    </p:spTree>
    <p:extLst>
      <p:ext uri="{BB962C8B-B14F-4D97-AF65-F5344CB8AC3E}">
        <p14:creationId xmlns:p14="http://schemas.microsoft.com/office/powerpoint/2010/main" val="5746892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EC2A921-EE3B-C5E6-3514-5DBE4E63AC9C}"/>
              </a:ext>
            </a:extLst>
          </p:cNvPr>
          <p:cNvSpPr txBox="1">
            <a:spLocks/>
          </p:cNvSpPr>
          <p:nvPr/>
        </p:nvSpPr>
        <p:spPr>
          <a:xfrm>
            <a:off x="1311723" y="222128"/>
            <a:ext cx="9222885" cy="850575"/>
          </a:xfrm>
          <a:prstGeom prst="rect">
            <a:avLst/>
          </a:prstGeom>
        </p:spPr>
        <p:txBody>
          <a:bodyPr>
            <a:noAutofit/>
          </a:bodyPr>
          <a:lstStyle>
            <a:lvl1pPr algn="l" defTabSz="914400" rtl="0" eaLnBrk="1" latinLnBrk="0" hangingPunct="1">
              <a:lnSpc>
                <a:spcPct val="90000"/>
              </a:lnSpc>
              <a:spcBef>
                <a:spcPct val="0"/>
              </a:spcBef>
              <a:buNone/>
              <a:defRPr sz="3200" b="1" kern="1200">
                <a:solidFill>
                  <a:schemeClr val="accent3"/>
                </a:solidFill>
                <a:latin typeface="+mn-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cs-CZ" b="1" i="0" u="none" strike="noStrike" kern="1200" cap="none" spc="0" normalizeH="0" baseline="0" noProof="0" dirty="0">
                <a:ln>
                  <a:noFill/>
                </a:ln>
                <a:solidFill>
                  <a:srgbClr val="2C2F79"/>
                </a:solidFill>
                <a:effectLst/>
                <a:uLnTx/>
                <a:uFillTx/>
                <a:latin typeface="Calibri" panose="020F0502020204030204"/>
                <a:ea typeface="+mj-ea"/>
                <a:cs typeface="+mj-cs"/>
              </a:rPr>
              <a:t>V ČR je od 1.1 2024 zahájen plošný, plně hrazený, </a:t>
            </a:r>
            <a:r>
              <a:rPr kumimoji="0" lang="cs-CZ" b="1" i="0" u="sng" strike="noStrike" kern="1200" cap="none" spc="0" normalizeH="0" baseline="0" noProof="0" dirty="0">
                <a:ln>
                  <a:noFill/>
                </a:ln>
                <a:solidFill>
                  <a:srgbClr val="2C2F79"/>
                </a:solidFill>
                <a:effectLst/>
                <a:uLnTx/>
                <a:uFillTx/>
                <a:latin typeface="Calibri" panose="020F0502020204030204"/>
                <a:ea typeface="+mj-ea"/>
                <a:cs typeface="+mj-cs"/>
              </a:rPr>
              <a:t>screening zhoubných nádorů prostaty</a:t>
            </a:r>
          </a:p>
        </p:txBody>
      </p:sp>
      <p:sp>
        <p:nvSpPr>
          <p:cNvPr id="6" name="Zástupný obsah 1">
            <a:extLst>
              <a:ext uri="{FF2B5EF4-FFF2-40B4-BE49-F238E27FC236}">
                <a16:creationId xmlns:a16="http://schemas.microsoft.com/office/drawing/2014/main" id="{F7F28B9E-1EA0-B60D-A7F1-41F64F9D3AA1}"/>
              </a:ext>
            </a:extLst>
          </p:cNvPr>
          <p:cNvSpPr txBox="1">
            <a:spLocks/>
          </p:cNvSpPr>
          <p:nvPr>
            <p:custDataLst>
              <p:tags r:id="rId1"/>
            </p:custDataLst>
          </p:nvPr>
        </p:nvSpPr>
        <p:spPr>
          <a:xfrm>
            <a:off x="384996" y="1734207"/>
            <a:ext cx="11076340" cy="209391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6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cs-CZ" sz="1800" b="1" i="0" u="none" strike="noStrike" kern="1200" cap="none" spc="0" normalizeH="0" baseline="0" noProof="0" dirty="0">
                <a:ln>
                  <a:noFill/>
                </a:ln>
                <a:solidFill>
                  <a:srgbClr val="2C2F79"/>
                </a:solidFill>
                <a:effectLst/>
                <a:uLnTx/>
                <a:uFillTx/>
                <a:latin typeface="Arial" panose="020B0604020202020204"/>
                <a:ea typeface="+mn-ea"/>
                <a:cs typeface="+mn-cs"/>
              </a:rPr>
              <a:t>Praktický lékař nebo urolog </a:t>
            </a:r>
            <a:r>
              <a:rPr kumimoji="0" lang="cs-CZ" sz="1800" b="0" i="0" u="none" strike="noStrike" kern="1200" cap="none" spc="0" normalizeH="0" baseline="0" noProof="0" dirty="0">
                <a:ln>
                  <a:noFill/>
                </a:ln>
                <a:solidFill>
                  <a:srgbClr val="000000"/>
                </a:solidFill>
                <a:effectLst/>
                <a:uLnTx/>
                <a:uFillTx/>
                <a:latin typeface="Arial" panose="020B0604020202020204"/>
                <a:ea typeface="+mn-ea"/>
                <a:cs typeface="+mn-cs"/>
              </a:rPr>
              <a:t>nabídne účast v programu, poučí muže, odebere vzorek krve na vyšetření prostatického specifického antigenu (PSA)</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cs-CZ" sz="1800" b="1" i="0" u="none" strike="noStrike" kern="1200" cap="none" spc="0" normalizeH="0" baseline="0" noProof="0" dirty="0">
                <a:ln>
                  <a:noFill/>
                </a:ln>
                <a:solidFill>
                  <a:srgbClr val="2C2F79"/>
                </a:solidFill>
                <a:effectLst/>
                <a:uLnTx/>
                <a:uFillTx/>
                <a:latin typeface="Arial" panose="020B0604020202020204"/>
                <a:ea typeface="+mn-ea"/>
                <a:cs typeface="+mn-cs"/>
              </a:rPr>
              <a:t>Urolog</a:t>
            </a:r>
            <a:r>
              <a:rPr kumimoji="0" lang="cs-CZ" sz="1800" b="0" i="0" u="none" strike="noStrike" kern="1200" cap="none" spc="0" normalizeH="0" baseline="0" noProof="0" dirty="0">
                <a:ln>
                  <a:noFill/>
                </a:ln>
                <a:solidFill>
                  <a:srgbClr val="000000"/>
                </a:solidFill>
                <a:effectLst/>
                <a:uLnTx/>
                <a:uFillTx/>
                <a:latin typeface="Arial" panose="020B0604020202020204"/>
                <a:ea typeface="+mn-ea"/>
                <a:cs typeface="+mn-cs"/>
              </a:rPr>
              <a:t> s certifikátem České urologické společnosti provede komplexní vyšetření a případně muže odešle na vyšetření magnetickou rezonancí (MRI)</a:t>
            </a: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cs-CZ" sz="1800" b="0" i="0" u="none" strike="noStrike" kern="1200" cap="none" spc="0" normalizeH="0" baseline="0" noProof="0" dirty="0">
                <a:ln>
                  <a:noFill/>
                </a:ln>
                <a:solidFill>
                  <a:srgbClr val="000000"/>
                </a:solidFill>
                <a:effectLst/>
                <a:uLnTx/>
                <a:uFillTx/>
                <a:latin typeface="Arial" panose="020B0604020202020204"/>
                <a:ea typeface="+mn-ea"/>
                <a:cs typeface="+mn-cs"/>
              </a:rPr>
              <a:t>Vyšetření MRI je poskytováno pouze na </a:t>
            </a:r>
            <a:r>
              <a:rPr kumimoji="0" lang="cs-CZ" sz="1800" b="1" i="0" u="none" strike="noStrike" kern="1200" cap="none" spc="0" normalizeH="0" baseline="0" noProof="0" dirty="0">
                <a:ln>
                  <a:noFill/>
                </a:ln>
                <a:solidFill>
                  <a:srgbClr val="2C2F79"/>
                </a:solidFill>
                <a:effectLst/>
                <a:uLnTx/>
                <a:uFillTx/>
                <a:latin typeface="Arial" panose="020B0604020202020204"/>
                <a:ea typeface="+mn-ea"/>
                <a:cs typeface="+mn-cs"/>
              </a:rPr>
              <a:t>radiologických pracovištích s osvědčením vydaným MZ ČR</a:t>
            </a:r>
            <a:endParaRPr kumimoji="0" lang="en-US" sz="1800" b="1" i="0" u="none" strike="noStrike" kern="1200" cap="none" spc="0" normalizeH="0" baseline="0" noProof="0" dirty="0">
              <a:ln>
                <a:noFill/>
              </a:ln>
              <a:solidFill>
                <a:srgbClr val="2C2F79"/>
              </a:solidFill>
              <a:effectLst/>
              <a:uLnTx/>
              <a:uFillTx/>
              <a:latin typeface="Arial" panose="020B060402020202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cs-CZ" sz="1800" b="0" i="0" u="none" strike="noStrike" kern="1200" cap="none" spc="0" normalizeH="0" baseline="0" noProof="0" dirty="0">
                <a:ln>
                  <a:noFill/>
                </a:ln>
                <a:solidFill>
                  <a:srgbClr val="000000"/>
                </a:solidFill>
                <a:effectLst/>
                <a:uLnTx/>
                <a:uFillTx/>
                <a:latin typeface="Arial" panose="020B0604020202020204"/>
                <a:ea typeface="+mn-ea"/>
                <a:cs typeface="+mn-cs"/>
              </a:rPr>
              <a:t>Fúzní biopsie je poskytována pouze na </a:t>
            </a:r>
            <a:r>
              <a:rPr kumimoji="0" lang="cs-CZ" sz="1800" b="1" i="0" u="none" strike="noStrike" kern="1200" cap="none" spc="0" normalizeH="0" baseline="0" noProof="0" dirty="0">
                <a:ln>
                  <a:noFill/>
                </a:ln>
                <a:solidFill>
                  <a:srgbClr val="2C2F79"/>
                </a:solidFill>
                <a:effectLst/>
                <a:uLnTx/>
                <a:uFillTx/>
                <a:latin typeface="Arial" panose="020B0604020202020204"/>
                <a:ea typeface="+mn-ea"/>
                <a:cs typeface="+mn-cs"/>
              </a:rPr>
              <a:t>urologických pracovištích s osvědčením vydaným MZ ČR</a:t>
            </a:r>
            <a:endParaRPr kumimoji="0" lang="en-US" sz="1800" b="1" i="0" u="none" strike="noStrike" kern="1200" cap="none" spc="0" normalizeH="0" baseline="0" noProof="0" dirty="0">
              <a:ln>
                <a:noFill/>
              </a:ln>
              <a:solidFill>
                <a:srgbClr val="2C2F79"/>
              </a:solidFill>
              <a:effectLst/>
              <a:uLnTx/>
              <a:uFillTx/>
              <a:latin typeface="Arial" panose="020B0604020202020204"/>
              <a:ea typeface="+mn-ea"/>
              <a:cs typeface="+mn-cs"/>
            </a:endParaRPr>
          </a:p>
        </p:txBody>
      </p:sp>
      <p:graphicFrame>
        <p:nvGraphicFramePr>
          <p:cNvPr id="7" name="Diagram 6">
            <a:extLst>
              <a:ext uri="{FF2B5EF4-FFF2-40B4-BE49-F238E27FC236}">
                <a16:creationId xmlns:a16="http://schemas.microsoft.com/office/drawing/2014/main" id="{33E10B15-D872-8940-74F1-D067195AA3CC}"/>
              </a:ext>
            </a:extLst>
          </p:cNvPr>
          <p:cNvGraphicFramePr/>
          <p:nvPr>
            <p:custDataLst>
              <p:tags r:id="rId2"/>
            </p:custDataLst>
          </p:nvPr>
        </p:nvGraphicFramePr>
        <p:xfrm>
          <a:off x="547915" y="3646532"/>
          <a:ext cx="8734665" cy="317164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7431235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EC2A921-EE3B-C5E6-3514-5DBE4E63AC9C}"/>
              </a:ext>
            </a:extLst>
          </p:cNvPr>
          <p:cNvSpPr txBox="1">
            <a:spLocks/>
          </p:cNvSpPr>
          <p:nvPr/>
        </p:nvSpPr>
        <p:spPr>
          <a:xfrm>
            <a:off x="262758" y="276196"/>
            <a:ext cx="11666483" cy="1375353"/>
          </a:xfrm>
          <a:prstGeom prst="rect">
            <a:avLst/>
          </a:prstGeom>
        </p:spPr>
        <p:txBody>
          <a:bodyPr>
            <a:noAutofit/>
          </a:bodyPr>
          <a:lstStyle>
            <a:lvl1pPr algn="l" defTabSz="914400" rtl="0" eaLnBrk="1" latinLnBrk="0" hangingPunct="1">
              <a:lnSpc>
                <a:spcPct val="90000"/>
              </a:lnSpc>
              <a:spcBef>
                <a:spcPct val="0"/>
              </a:spcBef>
              <a:buNone/>
              <a:defRPr sz="3200" b="1" kern="1200">
                <a:solidFill>
                  <a:schemeClr val="accent3"/>
                </a:solidFill>
                <a:latin typeface="+mn-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cs-CZ" b="1" i="0" u="none" strike="noStrike" kern="1200" cap="none" spc="0" normalizeH="0" baseline="0" noProof="0" dirty="0">
                <a:ln>
                  <a:noFill/>
                </a:ln>
                <a:solidFill>
                  <a:srgbClr val="2C2F79"/>
                </a:solidFill>
                <a:effectLst/>
                <a:uLnTx/>
                <a:uFillTx/>
                <a:latin typeface="Calibri" panose="020F0502020204030204"/>
                <a:ea typeface="+mj-ea"/>
                <a:cs typeface="+mj-cs"/>
              </a:rPr>
              <a:t>Program screeningu nádorů prostaty je dobře připraven,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cs-CZ" b="1" i="0" u="none" strike="noStrike" kern="1200" cap="none" spc="0" normalizeH="0" baseline="0" noProof="0" dirty="0">
                <a:ln>
                  <a:noFill/>
                </a:ln>
                <a:solidFill>
                  <a:srgbClr val="2C2F79"/>
                </a:solidFill>
                <a:effectLst/>
                <a:uLnTx/>
                <a:uFillTx/>
                <a:latin typeface="Calibri" panose="020F0502020204030204"/>
                <a:ea typeface="+mj-ea"/>
                <a:cs typeface="+mj-cs"/>
              </a:rPr>
              <a:t>plně kontrolován a nabízí plnou dostupnost ve všech regionech ČR </a:t>
            </a:r>
          </a:p>
        </p:txBody>
      </p:sp>
      <p:pic>
        <p:nvPicPr>
          <p:cNvPr id="6" name="Obrázek 5">
            <a:extLst>
              <a:ext uri="{FF2B5EF4-FFF2-40B4-BE49-F238E27FC236}">
                <a16:creationId xmlns:a16="http://schemas.microsoft.com/office/drawing/2014/main" id="{F6DC9D5B-DE05-B8B6-92D4-498AF117E4A9}"/>
              </a:ext>
            </a:extLst>
          </p:cNvPr>
          <p:cNvPicPr>
            <a:picLocks noChangeAspect="1"/>
          </p:cNvPicPr>
          <p:nvPr/>
        </p:nvPicPr>
        <p:blipFill>
          <a:blip r:embed="rId2"/>
          <a:stretch>
            <a:fillRect/>
          </a:stretch>
        </p:blipFill>
        <p:spPr>
          <a:xfrm>
            <a:off x="0" y="2022928"/>
            <a:ext cx="5563238" cy="3523605"/>
          </a:xfrm>
          <a:prstGeom prst="rect">
            <a:avLst/>
          </a:prstGeom>
        </p:spPr>
      </p:pic>
      <p:sp>
        <p:nvSpPr>
          <p:cNvPr id="7" name="TextovéPole 6">
            <a:extLst>
              <a:ext uri="{FF2B5EF4-FFF2-40B4-BE49-F238E27FC236}">
                <a16:creationId xmlns:a16="http://schemas.microsoft.com/office/drawing/2014/main" id="{379754D9-6125-BEBF-E065-983D41308BDA}"/>
              </a:ext>
            </a:extLst>
          </p:cNvPr>
          <p:cNvSpPr txBox="1"/>
          <p:nvPr/>
        </p:nvSpPr>
        <p:spPr>
          <a:xfrm>
            <a:off x="1134330" y="1734207"/>
            <a:ext cx="400298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600" b="1" i="0" u="none" strike="noStrike" kern="1200" cap="none" spc="0" normalizeH="0" baseline="0" noProof="0" dirty="0">
                <a:ln>
                  <a:noFill/>
                </a:ln>
                <a:effectLst/>
                <a:uLnTx/>
                <a:uFillTx/>
                <a:latin typeface="Arial" panose="020B0604020202020204"/>
                <a:ea typeface="+mn-ea"/>
                <a:cs typeface="+mn-cs"/>
              </a:rPr>
              <a:t>Urologické ambulance s certifikací</a:t>
            </a:r>
          </a:p>
        </p:txBody>
      </p:sp>
      <p:pic>
        <p:nvPicPr>
          <p:cNvPr id="8" name="Obrázek 7">
            <a:extLst>
              <a:ext uri="{FF2B5EF4-FFF2-40B4-BE49-F238E27FC236}">
                <a16:creationId xmlns:a16="http://schemas.microsoft.com/office/drawing/2014/main" id="{468FE528-6E71-3278-04A0-97A12C9E4A22}"/>
              </a:ext>
            </a:extLst>
          </p:cNvPr>
          <p:cNvPicPr>
            <a:picLocks noChangeAspect="1"/>
          </p:cNvPicPr>
          <p:nvPr/>
        </p:nvPicPr>
        <p:blipFill>
          <a:blip r:embed="rId3"/>
          <a:stretch>
            <a:fillRect/>
          </a:stretch>
        </p:blipFill>
        <p:spPr>
          <a:xfrm>
            <a:off x="8763708" y="1818195"/>
            <a:ext cx="3428292" cy="2309435"/>
          </a:xfrm>
          <a:prstGeom prst="rect">
            <a:avLst/>
          </a:prstGeom>
        </p:spPr>
      </p:pic>
      <p:sp>
        <p:nvSpPr>
          <p:cNvPr id="14" name="TextovéPole 13">
            <a:extLst>
              <a:ext uri="{FF2B5EF4-FFF2-40B4-BE49-F238E27FC236}">
                <a16:creationId xmlns:a16="http://schemas.microsoft.com/office/drawing/2014/main" id="{0DFEB5C5-51B4-B1C4-1900-BE531111C022}"/>
              </a:ext>
            </a:extLst>
          </p:cNvPr>
          <p:cNvSpPr txBox="1"/>
          <p:nvPr/>
        </p:nvSpPr>
        <p:spPr>
          <a:xfrm>
            <a:off x="10211508" y="1737177"/>
            <a:ext cx="2173084"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1200" cap="none" spc="0" normalizeH="0" baseline="0" noProof="0" dirty="0">
                <a:ln>
                  <a:noFill/>
                </a:ln>
                <a:effectLst/>
                <a:uLnTx/>
                <a:uFillTx/>
                <a:latin typeface="Arial" panose="020B0604020202020204"/>
                <a:ea typeface="+mn-ea"/>
                <a:cs typeface="+mn-cs"/>
              </a:rPr>
              <a:t>Bioptická pracoviště</a:t>
            </a:r>
          </a:p>
        </p:txBody>
      </p:sp>
      <p:pic>
        <p:nvPicPr>
          <p:cNvPr id="15" name="Obrázek 14">
            <a:extLst>
              <a:ext uri="{FF2B5EF4-FFF2-40B4-BE49-F238E27FC236}">
                <a16:creationId xmlns:a16="http://schemas.microsoft.com/office/drawing/2014/main" id="{E780E39F-3469-3FD3-696E-60992255C1F7}"/>
              </a:ext>
            </a:extLst>
          </p:cNvPr>
          <p:cNvPicPr>
            <a:picLocks noChangeAspect="1"/>
          </p:cNvPicPr>
          <p:nvPr/>
        </p:nvPicPr>
        <p:blipFill>
          <a:blip r:embed="rId4"/>
          <a:stretch>
            <a:fillRect/>
          </a:stretch>
        </p:blipFill>
        <p:spPr>
          <a:xfrm>
            <a:off x="5137310" y="1981275"/>
            <a:ext cx="3428292" cy="2146355"/>
          </a:xfrm>
          <a:prstGeom prst="rect">
            <a:avLst/>
          </a:prstGeom>
        </p:spPr>
      </p:pic>
      <p:sp>
        <p:nvSpPr>
          <p:cNvPr id="16" name="TextovéPole 15">
            <a:extLst>
              <a:ext uri="{FF2B5EF4-FFF2-40B4-BE49-F238E27FC236}">
                <a16:creationId xmlns:a16="http://schemas.microsoft.com/office/drawing/2014/main" id="{57493FDB-B949-368F-07C2-CDCE7B536CAA}"/>
              </a:ext>
            </a:extLst>
          </p:cNvPr>
          <p:cNvSpPr txBox="1"/>
          <p:nvPr/>
        </p:nvSpPr>
        <p:spPr>
          <a:xfrm>
            <a:off x="6851456" y="1775083"/>
            <a:ext cx="253434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1200" cap="none" spc="0" normalizeH="0" baseline="0" noProof="0" dirty="0">
                <a:ln>
                  <a:noFill/>
                </a:ln>
                <a:effectLst/>
                <a:uLnTx/>
                <a:uFillTx/>
                <a:latin typeface="Arial" panose="020B0604020202020204"/>
                <a:ea typeface="+mn-ea"/>
                <a:cs typeface="+mn-cs"/>
              </a:rPr>
              <a:t>Radiologická pracoviště</a:t>
            </a:r>
          </a:p>
        </p:txBody>
      </p:sp>
      <p:graphicFrame>
        <p:nvGraphicFramePr>
          <p:cNvPr id="17" name="Tabulka 16">
            <a:extLst>
              <a:ext uri="{FF2B5EF4-FFF2-40B4-BE49-F238E27FC236}">
                <a16:creationId xmlns:a16="http://schemas.microsoft.com/office/drawing/2014/main" id="{55812D0A-9DA1-2E5F-091B-6CB6D35D8462}"/>
              </a:ext>
            </a:extLst>
          </p:cNvPr>
          <p:cNvGraphicFramePr>
            <a:graphicFrameLocks noGrp="1"/>
          </p:cNvGraphicFramePr>
          <p:nvPr>
            <p:extLst>
              <p:ext uri="{D42A27DB-BD31-4B8C-83A1-F6EECF244321}">
                <p14:modId xmlns:p14="http://schemas.microsoft.com/office/powerpoint/2010/main" val="2847174455"/>
              </p:ext>
            </p:extLst>
          </p:nvPr>
        </p:nvGraphicFramePr>
        <p:xfrm>
          <a:off x="5633216" y="4562591"/>
          <a:ext cx="6453681" cy="1706880"/>
        </p:xfrm>
        <a:graphic>
          <a:graphicData uri="http://schemas.openxmlformats.org/drawingml/2006/table">
            <a:tbl>
              <a:tblPr firstRow="1" bandRow="1">
                <a:tableStyleId>{5C22544A-7EE6-4342-B048-85BDC9FD1C3A}</a:tableStyleId>
              </a:tblPr>
              <a:tblGrid>
                <a:gridCol w="5516545">
                  <a:extLst>
                    <a:ext uri="{9D8B030D-6E8A-4147-A177-3AD203B41FA5}">
                      <a16:colId xmlns:a16="http://schemas.microsoft.com/office/drawing/2014/main" val="2179620041"/>
                    </a:ext>
                  </a:extLst>
                </a:gridCol>
                <a:gridCol w="937136">
                  <a:extLst>
                    <a:ext uri="{9D8B030D-6E8A-4147-A177-3AD203B41FA5}">
                      <a16:colId xmlns:a16="http://schemas.microsoft.com/office/drawing/2014/main" val="194721435"/>
                    </a:ext>
                  </a:extLst>
                </a:gridCol>
              </a:tblGrid>
              <a:tr h="260903">
                <a:tc gridSpan="2">
                  <a:txBody>
                    <a:bodyPr/>
                    <a:lstStyle/>
                    <a:p>
                      <a:r>
                        <a:rPr lang="cs-CZ" sz="2200" dirty="0"/>
                        <a:t>Zapojená pracoviště do programu časného záchytu*</a:t>
                      </a:r>
                    </a:p>
                  </a:txBody>
                  <a:tcPr/>
                </a:tc>
                <a:tc hMerge="1">
                  <a:txBody>
                    <a:bodyPr/>
                    <a:lstStyle/>
                    <a:p>
                      <a:endParaRPr lang="cs-CZ" dirty="0"/>
                    </a:p>
                  </a:txBody>
                  <a:tcPr/>
                </a:tc>
                <a:extLst>
                  <a:ext uri="{0D108BD9-81ED-4DB2-BD59-A6C34878D82A}">
                    <a16:rowId xmlns:a16="http://schemas.microsoft.com/office/drawing/2014/main" val="3121262166"/>
                  </a:ext>
                </a:extLst>
              </a:tr>
              <a:tr h="246407">
                <a:tc>
                  <a:txBody>
                    <a:bodyPr/>
                    <a:lstStyle/>
                    <a:p>
                      <a:r>
                        <a:rPr lang="cs-CZ" sz="2200" dirty="0"/>
                        <a:t>Urologické ambulance s certifikací ČUS ČLS JEP</a:t>
                      </a:r>
                    </a:p>
                  </a:txBody>
                  <a:tcPr/>
                </a:tc>
                <a:tc>
                  <a:txBody>
                    <a:bodyPr/>
                    <a:lstStyle/>
                    <a:p>
                      <a:r>
                        <a:rPr lang="cs-CZ" sz="2200" b="1" dirty="0"/>
                        <a:t>156</a:t>
                      </a:r>
                    </a:p>
                  </a:txBody>
                  <a:tcPr/>
                </a:tc>
                <a:extLst>
                  <a:ext uri="{0D108BD9-81ED-4DB2-BD59-A6C34878D82A}">
                    <a16:rowId xmlns:a16="http://schemas.microsoft.com/office/drawing/2014/main" val="4057150184"/>
                  </a:ext>
                </a:extLst>
              </a:tr>
              <a:tr h="246407">
                <a:tc>
                  <a:txBody>
                    <a:bodyPr/>
                    <a:lstStyle/>
                    <a:p>
                      <a:r>
                        <a:rPr lang="cs-CZ" sz="2200" dirty="0"/>
                        <a:t>Radiologická pracoviště s osvědčením MZ</a:t>
                      </a:r>
                    </a:p>
                  </a:txBody>
                  <a:tcPr/>
                </a:tc>
                <a:tc>
                  <a:txBody>
                    <a:bodyPr/>
                    <a:lstStyle/>
                    <a:p>
                      <a:r>
                        <a:rPr lang="cs-CZ" sz="2200" b="1" dirty="0"/>
                        <a:t>43</a:t>
                      </a:r>
                    </a:p>
                  </a:txBody>
                  <a:tcPr/>
                </a:tc>
                <a:extLst>
                  <a:ext uri="{0D108BD9-81ED-4DB2-BD59-A6C34878D82A}">
                    <a16:rowId xmlns:a16="http://schemas.microsoft.com/office/drawing/2014/main" val="4166842363"/>
                  </a:ext>
                </a:extLst>
              </a:tr>
              <a:tr h="246407">
                <a:tc>
                  <a:txBody>
                    <a:bodyPr/>
                    <a:lstStyle/>
                    <a:p>
                      <a:r>
                        <a:rPr lang="cs-CZ" sz="2200" dirty="0"/>
                        <a:t>Bioptická pracoviště s osvědčením MZ</a:t>
                      </a:r>
                    </a:p>
                  </a:txBody>
                  <a:tcPr/>
                </a:tc>
                <a:tc>
                  <a:txBody>
                    <a:bodyPr/>
                    <a:lstStyle/>
                    <a:p>
                      <a:r>
                        <a:rPr lang="cs-CZ" sz="2200" b="1" dirty="0"/>
                        <a:t>46</a:t>
                      </a:r>
                    </a:p>
                  </a:txBody>
                  <a:tcPr/>
                </a:tc>
                <a:extLst>
                  <a:ext uri="{0D108BD9-81ED-4DB2-BD59-A6C34878D82A}">
                    <a16:rowId xmlns:a16="http://schemas.microsoft.com/office/drawing/2014/main" val="201673607"/>
                  </a:ext>
                </a:extLst>
              </a:tr>
            </a:tbl>
          </a:graphicData>
        </a:graphic>
      </p:graphicFrame>
      <p:sp>
        <p:nvSpPr>
          <p:cNvPr id="18" name="Zástupný obsah 6">
            <a:extLst>
              <a:ext uri="{FF2B5EF4-FFF2-40B4-BE49-F238E27FC236}">
                <a16:creationId xmlns:a16="http://schemas.microsoft.com/office/drawing/2014/main" id="{3E9278D8-67AD-2035-99C2-7F7D678B6910}"/>
              </a:ext>
            </a:extLst>
          </p:cNvPr>
          <p:cNvSpPr txBox="1">
            <a:spLocks/>
          </p:cNvSpPr>
          <p:nvPr/>
        </p:nvSpPr>
        <p:spPr>
          <a:xfrm>
            <a:off x="421603" y="5915468"/>
            <a:ext cx="2278535" cy="27075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accent5"/>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cs-CZ" sz="1100" b="0" i="0" u="none" strike="noStrike" kern="1200" cap="none" spc="0" normalizeH="0" baseline="0" noProof="0" dirty="0">
                <a:ln>
                  <a:noFill/>
                </a:ln>
                <a:solidFill>
                  <a:schemeClr val="tx1"/>
                </a:solidFill>
                <a:effectLst/>
                <a:uLnTx/>
                <a:uFillTx/>
                <a:latin typeface="Arial" panose="020B0604020202020204"/>
                <a:ea typeface="+mn-ea"/>
                <a:cs typeface="+mn-cs"/>
              </a:rPr>
              <a:t>*Údaje k </a:t>
            </a:r>
            <a:r>
              <a:rPr lang="cs-CZ" sz="1100" b="0" dirty="0">
                <a:solidFill>
                  <a:schemeClr val="tx1"/>
                </a:solidFill>
                <a:latin typeface="Arial" panose="020B0604020202020204"/>
              </a:rPr>
              <a:t>7</a:t>
            </a:r>
            <a:r>
              <a:rPr kumimoji="0" lang="cs-CZ" sz="1100" b="0" i="0" u="none" strike="noStrike" kern="1200" cap="none" spc="0" normalizeH="0" baseline="0" noProof="0" dirty="0">
                <a:ln>
                  <a:noFill/>
                </a:ln>
                <a:solidFill>
                  <a:schemeClr val="tx1"/>
                </a:solidFill>
                <a:effectLst/>
                <a:uLnTx/>
                <a:uFillTx/>
                <a:latin typeface="Arial" panose="020B0604020202020204"/>
                <a:ea typeface="+mn-ea"/>
                <a:cs typeface="+mn-cs"/>
              </a:rPr>
              <a:t>. </a:t>
            </a:r>
            <a:r>
              <a:rPr lang="cs-CZ" sz="1100" b="0" dirty="0">
                <a:solidFill>
                  <a:schemeClr val="tx1"/>
                </a:solidFill>
                <a:latin typeface="Arial" panose="020B0604020202020204"/>
              </a:rPr>
              <a:t>8</a:t>
            </a:r>
            <a:r>
              <a:rPr kumimoji="0" lang="cs-CZ" sz="1100" b="0" i="0" u="none" strike="noStrike" kern="1200" cap="none" spc="0" normalizeH="0" baseline="0" noProof="0" dirty="0">
                <a:ln>
                  <a:noFill/>
                </a:ln>
                <a:solidFill>
                  <a:schemeClr val="tx1"/>
                </a:solidFill>
                <a:effectLst/>
                <a:uLnTx/>
                <a:uFillTx/>
                <a:latin typeface="Arial" panose="020B0604020202020204"/>
                <a:ea typeface="+mn-ea"/>
                <a:cs typeface="+mn-cs"/>
              </a:rPr>
              <a:t>. 2025</a:t>
            </a:r>
            <a:endParaRPr kumimoji="0" lang="cs-CZ" sz="1400" b="1" i="0" u="none" strike="noStrike" kern="1200" cap="none" spc="0" normalizeH="0" baseline="0" noProof="0" dirty="0">
              <a:ln>
                <a:noFill/>
              </a:ln>
              <a:solidFill>
                <a:schemeClr val="tx1"/>
              </a:solidFill>
              <a:effectLst/>
              <a:uLnTx/>
              <a:uFillTx/>
              <a:latin typeface="Arial" panose="020B0604020202020204"/>
              <a:ea typeface="+mn-ea"/>
              <a:cs typeface="+mn-cs"/>
            </a:endParaRPr>
          </a:p>
        </p:txBody>
      </p:sp>
    </p:spTree>
    <p:extLst>
      <p:ext uri="{BB962C8B-B14F-4D97-AF65-F5344CB8AC3E}">
        <p14:creationId xmlns:p14="http://schemas.microsoft.com/office/powerpoint/2010/main" val="27739878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EC2A921-EE3B-C5E6-3514-5DBE4E63AC9C}"/>
              </a:ext>
            </a:extLst>
          </p:cNvPr>
          <p:cNvSpPr txBox="1">
            <a:spLocks/>
          </p:cNvSpPr>
          <p:nvPr/>
        </p:nvSpPr>
        <p:spPr>
          <a:xfrm>
            <a:off x="262758" y="237059"/>
            <a:ext cx="11666483" cy="554603"/>
          </a:xfrm>
          <a:prstGeom prst="rect">
            <a:avLst/>
          </a:prstGeom>
        </p:spPr>
        <p:txBody>
          <a:bodyPr>
            <a:noAutofit/>
          </a:bodyPr>
          <a:lstStyle>
            <a:lvl1pPr algn="l" defTabSz="914400" rtl="0" eaLnBrk="1" latinLnBrk="0" hangingPunct="1">
              <a:lnSpc>
                <a:spcPct val="90000"/>
              </a:lnSpc>
              <a:spcBef>
                <a:spcPct val="0"/>
              </a:spcBef>
              <a:buNone/>
              <a:defRPr sz="3200" b="1" kern="1200">
                <a:solidFill>
                  <a:schemeClr val="accent3"/>
                </a:solidFill>
                <a:latin typeface="+mn-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cs-CZ" sz="3200" b="1" i="0" u="none" strike="noStrike" kern="1200" cap="none" spc="0" normalizeH="0" baseline="0" noProof="0" dirty="0">
                <a:ln>
                  <a:noFill/>
                </a:ln>
                <a:solidFill>
                  <a:srgbClr val="2C2F79"/>
                </a:solidFill>
                <a:effectLst/>
                <a:uLnTx/>
                <a:uFillTx/>
                <a:latin typeface="Calibri" panose="020F0502020204030204"/>
                <a:ea typeface="+mj-ea"/>
                <a:cs typeface="+mj-cs"/>
              </a:rPr>
              <a:t>První výsledky screeningu nádorů prostaty jsou výzvou k účasti</a:t>
            </a:r>
          </a:p>
        </p:txBody>
      </p:sp>
      <p:sp>
        <p:nvSpPr>
          <p:cNvPr id="29" name="Obdélník 28">
            <a:extLst>
              <a:ext uri="{FF2B5EF4-FFF2-40B4-BE49-F238E27FC236}">
                <a16:creationId xmlns:a16="http://schemas.microsoft.com/office/drawing/2014/main" id="{9700ACBB-77A0-ACCF-BB20-84BEEA460F72}"/>
              </a:ext>
            </a:extLst>
          </p:cNvPr>
          <p:cNvSpPr/>
          <p:nvPr/>
        </p:nvSpPr>
        <p:spPr>
          <a:xfrm>
            <a:off x="424239" y="5376782"/>
            <a:ext cx="11471549" cy="880628"/>
          </a:xfrm>
          <a:prstGeom prst="rect">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2200" b="1" i="0" u="none" strike="noStrike" kern="0" cap="none" spc="0" normalizeH="0" baseline="0" noProof="0" dirty="0">
                <a:ln>
                  <a:noFill/>
                </a:ln>
                <a:solidFill>
                  <a:prstClr val="black"/>
                </a:solidFill>
                <a:effectLst/>
                <a:uLnTx/>
                <a:uFillTx/>
                <a:latin typeface="Arial" panose="020B0604020202020204"/>
                <a:ea typeface="+mn-ea"/>
                <a:cs typeface="+mn-cs"/>
              </a:rPr>
              <a:t>Ve sledovaném období bylo osloveno více než 150 tisíc mužů ve věku 50–69 let.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2200" b="1" i="0" u="none" strike="noStrike" kern="0" cap="none" spc="0" normalizeH="0" baseline="0" noProof="0" dirty="0">
                <a:ln>
                  <a:noFill/>
                </a:ln>
                <a:solidFill>
                  <a:prstClr val="black"/>
                </a:solidFill>
                <a:effectLst/>
                <a:uLnTx/>
                <a:uFillTx/>
                <a:latin typeface="Arial" panose="020B0604020202020204"/>
                <a:ea typeface="+mn-ea"/>
                <a:cs typeface="+mn-cs"/>
              </a:rPr>
              <a:t>Z toho ochotu k účasti projevilo 99,0%.</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2200" b="1" i="0" u="none" strike="noStrike" kern="0" cap="none" spc="0" normalizeH="0" baseline="0" noProof="0" dirty="0">
              <a:ln>
                <a:noFill/>
              </a:ln>
              <a:solidFill>
                <a:srgbClr val="FF0000"/>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2200" b="1" i="0" u="none" strike="noStrike" kern="0" cap="none" spc="0" normalizeH="0" baseline="0" noProof="0" dirty="0">
                <a:ln>
                  <a:noFill/>
                </a:ln>
                <a:solidFill>
                  <a:srgbClr val="FF0000"/>
                </a:solidFill>
                <a:effectLst/>
                <a:uLnTx/>
                <a:uFillTx/>
                <a:latin typeface="Arial" panose="020B0604020202020204"/>
                <a:ea typeface="+mn-ea"/>
                <a:cs typeface="+mn-cs"/>
              </a:rPr>
              <a:t> </a:t>
            </a:r>
            <a:r>
              <a:rPr kumimoji="0" lang="cs-CZ" sz="3000" b="1" i="0" u="none" strike="noStrike" kern="0" cap="none" spc="0" normalizeH="0" baseline="0" noProof="0" dirty="0">
                <a:ln>
                  <a:noFill/>
                </a:ln>
                <a:solidFill>
                  <a:srgbClr val="FF0000"/>
                </a:solidFill>
                <a:effectLst/>
                <a:uLnTx/>
                <a:uFillTx/>
                <a:latin typeface="Arial" panose="020B0604020202020204"/>
                <a:ea typeface="+mn-ea"/>
                <a:cs typeface="+mn-cs"/>
              </a:rPr>
              <a:t>Podíl mužů s pozitivním výsledkem (PSA ≥ 3 µg/l) činí 8,7 %.</a:t>
            </a:r>
          </a:p>
        </p:txBody>
      </p:sp>
      <p:grpSp>
        <p:nvGrpSpPr>
          <p:cNvPr id="30" name="Skupina 29">
            <a:extLst>
              <a:ext uri="{FF2B5EF4-FFF2-40B4-BE49-F238E27FC236}">
                <a16:creationId xmlns:a16="http://schemas.microsoft.com/office/drawing/2014/main" id="{AB5845D9-C9E4-05CB-2260-959C52162C98}"/>
              </a:ext>
            </a:extLst>
          </p:cNvPr>
          <p:cNvGrpSpPr/>
          <p:nvPr/>
        </p:nvGrpSpPr>
        <p:grpSpPr>
          <a:xfrm>
            <a:off x="915066" y="1597933"/>
            <a:ext cx="10361865" cy="3094938"/>
            <a:chOff x="878080" y="1974904"/>
            <a:chExt cx="10361865" cy="3094938"/>
          </a:xfrm>
        </p:grpSpPr>
        <p:sp>
          <p:nvSpPr>
            <p:cNvPr id="31" name="Obdélník 30">
              <a:extLst>
                <a:ext uri="{FF2B5EF4-FFF2-40B4-BE49-F238E27FC236}">
                  <a16:creationId xmlns:a16="http://schemas.microsoft.com/office/drawing/2014/main" id="{3DDF6325-CC20-02E4-0E09-BBF8835F377E}"/>
                </a:ext>
              </a:extLst>
            </p:cNvPr>
            <p:cNvSpPr/>
            <p:nvPr/>
          </p:nvSpPr>
          <p:spPr>
            <a:xfrm>
              <a:off x="5372892" y="1980944"/>
              <a:ext cx="2516696" cy="720000"/>
            </a:xfrm>
            <a:prstGeom prst="rect">
              <a:avLst/>
            </a:prstGeom>
            <a:solidFill>
              <a:srgbClr val="BBC747"/>
            </a:solidFill>
            <a:ln w="12700" cap="flat" cmpd="sng" algn="ctr">
              <a:solidFill>
                <a:srgbClr val="BBC747"/>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0" i="0" u="none" strike="noStrike" kern="0" cap="none" spc="0" normalizeH="0" baseline="0" noProof="0" dirty="0">
                  <a:ln>
                    <a:noFill/>
                  </a:ln>
                  <a:solidFill>
                    <a:srgbClr val="000000"/>
                  </a:solidFill>
                  <a:effectLst/>
                  <a:uLnTx/>
                  <a:uFillTx/>
                  <a:latin typeface="Arial" panose="020B0604020202020204"/>
                  <a:ea typeface="+mn-ea"/>
                  <a:cs typeface="+mn-cs"/>
                </a:rPr>
                <a:t>PSA &lt; 1 µg/l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0" cap="none" spc="0" normalizeH="0" baseline="0" noProof="0" dirty="0">
                  <a:ln>
                    <a:noFill/>
                  </a:ln>
                  <a:solidFill>
                    <a:srgbClr val="000000"/>
                  </a:solidFill>
                  <a:effectLst/>
                  <a:uLnTx/>
                  <a:uFillTx/>
                  <a:latin typeface="Arial" panose="020B0604020202020204"/>
                  <a:ea typeface="+mn-ea"/>
                  <a:cs typeface="+mn-cs"/>
                </a:rPr>
                <a:t>N = 82 613</a:t>
              </a:r>
              <a:r>
                <a:rPr kumimoji="0" lang="en-US" sz="1400" b="1" i="0" u="none" strike="noStrike" kern="0" cap="none" spc="0" normalizeH="0" baseline="0" noProof="0" dirty="0">
                  <a:ln>
                    <a:noFill/>
                  </a:ln>
                  <a:solidFill>
                    <a:srgbClr val="000000"/>
                  </a:solidFill>
                  <a:effectLst/>
                  <a:uLnTx/>
                  <a:uFillTx/>
                  <a:latin typeface="Arial" panose="020B0604020202020204"/>
                  <a:ea typeface="+mn-ea"/>
                  <a:cs typeface="+mn-cs"/>
                </a:rPr>
                <a:t> </a:t>
              </a:r>
              <a:r>
                <a:rPr kumimoji="0" lang="cs-CZ" sz="1400" b="1" i="0" u="none" strike="noStrike" kern="0" cap="none" spc="0" normalizeH="0" baseline="0" noProof="0" dirty="0">
                  <a:ln>
                    <a:noFill/>
                  </a:ln>
                  <a:solidFill>
                    <a:srgbClr val="000000"/>
                  </a:solidFill>
                  <a:effectLst/>
                  <a:uLnTx/>
                  <a:uFillTx/>
                  <a:latin typeface="Arial" panose="020B0604020202020204"/>
                  <a:ea typeface="+mn-ea"/>
                  <a:cs typeface="+mn-cs"/>
                </a:rPr>
                <a:t>(</a:t>
              </a:r>
              <a:r>
                <a:rPr kumimoji="0" lang="en-US" sz="1400" b="1" i="0" u="none" strike="noStrike" kern="0" cap="none" spc="0" normalizeH="0" baseline="0" noProof="0" dirty="0">
                  <a:ln>
                    <a:noFill/>
                  </a:ln>
                  <a:solidFill>
                    <a:srgbClr val="000000"/>
                  </a:solidFill>
                  <a:effectLst/>
                  <a:uLnTx/>
                  <a:uFillTx/>
                  <a:latin typeface="Arial" panose="020B0604020202020204"/>
                  <a:ea typeface="+mn-ea"/>
                  <a:cs typeface="+mn-cs"/>
                </a:rPr>
                <a:t>5</a:t>
              </a:r>
              <a:r>
                <a:rPr kumimoji="0" lang="cs-CZ" sz="1400" b="1" i="0" u="none" strike="noStrike" kern="0" cap="none" spc="0" normalizeH="0" baseline="0" noProof="0" dirty="0">
                  <a:ln>
                    <a:noFill/>
                  </a:ln>
                  <a:solidFill>
                    <a:srgbClr val="000000"/>
                  </a:solidFill>
                  <a:effectLst/>
                  <a:uLnTx/>
                  <a:uFillTx/>
                  <a:latin typeface="Arial" panose="020B0604020202020204"/>
                  <a:ea typeface="+mn-ea"/>
                  <a:cs typeface="+mn-cs"/>
                </a:rPr>
                <a:t>6,0 %)</a:t>
              </a:r>
              <a:endParaRPr kumimoji="0" lang="cs-CZ" sz="1400" b="0" i="0" u="none" strike="noStrike" kern="0" cap="none" spc="0" normalizeH="0" baseline="0" noProof="0" dirty="0">
                <a:ln>
                  <a:noFill/>
                </a:ln>
                <a:solidFill>
                  <a:srgbClr val="000000"/>
                </a:solidFill>
                <a:effectLst/>
                <a:uLnTx/>
                <a:uFillTx/>
                <a:latin typeface="Arial" panose="020B0604020202020204"/>
                <a:ea typeface="+mn-ea"/>
                <a:cs typeface="+mn-cs"/>
              </a:endParaRPr>
            </a:p>
          </p:txBody>
        </p:sp>
        <p:sp>
          <p:nvSpPr>
            <p:cNvPr id="32" name="Obdélník 31">
              <a:extLst>
                <a:ext uri="{FF2B5EF4-FFF2-40B4-BE49-F238E27FC236}">
                  <a16:creationId xmlns:a16="http://schemas.microsoft.com/office/drawing/2014/main" id="{96EB360D-ED11-0C1D-9C88-9A626DCAFE1C}"/>
                </a:ext>
              </a:extLst>
            </p:cNvPr>
            <p:cNvSpPr/>
            <p:nvPr/>
          </p:nvSpPr>
          <p:spPr>
            <a:xfrm>
              <a:off x="5372892" y="2772933"/>
              <a:ext cx="2516696" cy="720000"/>
            </a:xfrm>
            <a:prstGeom prst="rect">
              <a:avLst/>
            </a:prstGeom>
            <a:solidFill>
              <a:srgbClr val="E6B03C"/>
            </a:solidFill>
            <a:ln w="12700" cap="flat" cmpd="sng" algn="ctr">
              <a:solidFill>
                <a:srgbClr val="E6B03C"/>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0" i="0" u="none" strike="noStrike" kern="0" cap="none" spc="0" normalizeH="0" baseline="0" noProof="0" dirty="0">
                  <a:ln>
                    <a:noFill/>
                  </a:ln>
                  <a:solidFill>
                    <a:srgbClr val="000000"/>
                  </a:solidFill>
                  <a:effectLst/>
                  <a:uLnTx/>
                  <a:uFillTx/>
                  <a:latin typeface="Arial" panose="020B0604020202020204"/>
                  <a:ea typeface="+mn-ea"/>
                  <a:cs typeface="+mn-cs"/>
                </a:rPr>
                <a:t>PSA 1–2,99 µg/l </a:t>
              </a:r>
              <a:br>
                <a:rPr kumimoji="0" lang="cs-CZ" sz="1400" b="0" i="0" u="none" strike="noStrike" kern="0" cap="none" spc="0" normalizeH="0" baseline="0" noProof="0" dirty="0">
                  <a:ln>
                    <a:noFill/>
                  </a:ln>
                  <a:solidFill>
                    <a:srgbClr val="000000"/>
                  </a:solidFill>
                  <a:effectLst/>
                  <a:uLnTx/>
                  <a:uFillTx/>
                  <a:latin typeface="Arial" panose="020B0604020202020204"/>
                  <a:ea typeface="+mn-ea"/>
                  <a:cs typeface="+mn-cs"/>
                </a:rPr>
              </a:br>
              <a:r>
                <a:rPr kumimoji="0" lang="cs-CZ" sz="1400" b="1" i="0" u="none" strike="noStrike" kern="0" cap="none" spc="0" normalizeH="0" baseline="0" noProof="0" dirty="0">
                  <a:ln>
                    <a:noFill/>
                  </a:ln>
                  <a:solidFill>
                    <a:srgbClr val="000000"/>
                  </a:solidFill>
                  <a:effectLst/>
                  <a:uLnTx/>
                  <a:uFillTx/>
                  <a:latin typeface="Arial" panose="020B0604020202020204"/>
                  <a:ea typeface="+mn-ea"/>
                  <a:cs typeface="+mn-cs"/>
                </a:rPr>
                <a:t>N = 50 622</a:t>
              </a:r>
              <a:r>
                <a:rPr kumimoji="0" lang="en-US" sz="1400" b="1" i="0" u="none" strike="noStrike" kern="0" cap="none" spc="0" normalizeH="0" baseline="0" noProof="0" dirty="0">
                  <a:ln>
                    <a:noFill/>
                  </a:ln>
                  <a:solidFill>
                    <a:srgbClr val="000000"/>
                  </a:solidFill>
                  <a:effectLst/>
                  <a:uLnTx/>
                  <a:uFillTx/>
                  <a:latin typeface="Arial" panose="020B0604020202020204"/>
                  <a:ea typeface="+mn-ea"/>
                  <a:cs typeface="+mn-cs"/>
                </a:rPr>
                <a:t> </a:t>
              </a:r>
              <a:r>
                <a:rPr kumimoji="0" lang="cs-CZ" sz="1400" b="1" i="0" u="none" strike="noStrike" kern="0" cap="none" spc="0" normalizeH="0" baseline="0" noProof="0" dirty="0">
                  <a:ln>
                    <a:noFill/>
                  </a:ln>
                  <a:solidFill>
                    <a:srgbClr val="000000"/>
                  </a:solidFill>
                  <a:effectLst/>
                  <a:uLnTx/>
                  <a:uFillTx/>
                  <a:latin typeface="Arial" panose="020B0604020202020204"/>
                  <a:ea typeface="+mn-ea"/>
                  <a:cs typeface="+mn-cs"/>
                </a:rPr>
                <a:t>(</a:t>
              </a:r>
              <a:r>
                <a:rPr kumimoji="0" lang="en-US" sz="1400" b="1" i="0" u="none" strike="noStrike" kern="0" cap="none" spc="0" normalizeH="0" baseline="0" noProof="0" dirty="0">
                  <a:ln>
                    <a:noFill/>
                  </a:ln>
                  <a:solidFill>
                    <a:srgbClr val="000000"/>
                  </a:solidFill>
                  <a:effectLst/>
                  <a:uLnTx/>
                  <a:uFillTx/>
                  <a:latin typeface="Arial" panose="020B0604020202020204"/>
                  <a:ea typeface="+mn-ea"/>
                  <a:cs typeface="+mn-cs"/>
                </a:rPr>
                <a:t>3</a:t>
              </a:r>
              <a:r>
                <a:rPr kumimoji="0" lang="cs-CZ" sz="1400" b="1" i="0" u="none" strike="noStrike" kern="0" cap="none" spc="0" normalizeH="0" baseline="0" noProof="0" dirty="0">
                  <a:ln>
                    <a:noFill/>
                  </a:ln>
                  <a:solidFill>
                    <a:srgbClr val="000000"/>
                  </a:solidFill>
                  <a:effectLst/>
                  <a:uLnTx/>
                  <a:uFillTx/>
                  <a:latin typeface="Arial" panose="020B0604020202020204"/>
                  <a:ea typeface="+mn-ea"/>
                  <a:cs typeface="+mn-cs"/>
                </a:rPr>
                <a:t>4,3 %)</a:t>
              </a:r>
              <a:endParaRPr kumimoji="0" lang="cs-CZ" sz="1400" b="0" i="0" u="none" strike="noStrike" kern="0" cap="none" spc="0" normalizeH="0" baseline="0" noProof="0" dirty="0">
                <a:ln>
                  <a:noFill/>
                </a:ln>
                <a:solidFill>
                  <a:srgbClr val="000000"/>
                </a:solidFill>
                <a:effectLst/>
                <a:uLnTx/>
                <a:uFillTx/>
                <a:latin typeface="Arial" panose="020B0604020202020204"/>
                <a:ea typeface="+mn-ea"/>
                <a:cs typeface="+mn-cs"/>
              </a:endParaRPr>
            </a:p>
          </p:txBody>
        </p:sp>
        <p:sp>
          <p:nvSpPr>
            <p:cNvPr id="33" name="Obdélník 32">
              <a:extLst>
                <a:ext uri="{FF2B5EF4-FFF2-40B4-BE49-F238E27FC236}">
                  <a16:creationId xmlns:a16="http://schemas.microsoft.com/office/drawing/2014/main" id="{28E349B6-E4EA-1C96-D690-CEFCAC39322A}"/>
                </a:ext>
              </a:extLst>
            </p:cNvPr>
            <p:cNvSpPr/>
            <p:nvPr/>
          </p:nvSpPr>
          <p:spPr>
            <a:xfrm>
              <a:off x="5372892" y="3563516"/>
              <a:ext cx="2516696" cy="720000"/>
            </a:xfrm>
            <a:prstGeom prst="rect">
              <a:avLst/>
            </a:prstGeom>
            <a:solidFill>
              <a:srgbClr val="E32328"/>
            </a:solidFill>
            <a:ln w="12700" cap="flat" cmpd="sng" algn="ctr">
              <a:solidFill>
                <a:srgbClr val="E32328"/>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0" i="0" u="none" strike="noStrike" kern="0" cap="none" spc="0" normalizeH="0" baseline="0" noProof="0" dirty="0">
                  <a:ln>
                    <a:noFill/>
                  </a:ln>
                  <a:solidFill>
                    <a:srgbClr val="FFFFFF"/>
                  </a:solidFill>
                  <a:effectLst/>
                  <a:uLnTx/>
                  <a:uFillTx/>
                  <a:latin typeface="Arial" panose="020B0604020202020204"/>
                  <a:ea typeface="+mn-ea"/>
                  <a:cs typeface="+mn-cs"/>
                </a:rPr>
                <a:t>PSA ≥ 3 µg/l </a:t>
              </a:r>
              <a:br>
                <a:rPr kumimoji="0" lang="cs-CZ" sz="1400" b="0" i="0" u="none" strike="noStrike" kern="0" cap="none" spc="0" normalizeH="0" baseline="0" noProof="0" dirty="0">
                  <a:ln>
                    <a:noFill/>
                  </a:ln>
                  <a:solidFill>
                    <a:srgbClr val="FFFFFF"/>
                  </a:solidFill>
                  <a:effectLst/>
                  <a:uLnTx/>
                  <a:uFillTx/>
                  <a:latin typeface="Arial" panose="020B0604020202020204"/>
                  <a:ea typeface="+mn-ea"/>
                  <a:cs typeface="+mn-cs"/>
                </a:rPr>
              </a:br>
              <a:r>
                <a:rPr kumimoji="0" lang="cs-CZ" sz="2000" b="1" i="0" u="none" strike="noStrike" kern="0" cap="none" spc="0" normalizeH="0" baseline="0" noProof="0" dirty="0">
                  <a:ln>
                    <a:noFill/>
                  </a:ln>
                  <a:solidFill>
                    <a:srgbClr val="FFFFFF"/>
                  </a:solidFill>
                  <a:effectLst/>
                  <a:uLnTx/>
                  <a:uFillTx/>
                  <a:latin typeface="Arial" panose="020B0604020202020204"/>
                  <a:ea typeface="+mn-ea"/>
                  <a:cs typeface="+mn-cs"/>
                </a:rPr>
                <a:t>N = 12 874 (</a:t>
              </a:r>
              <a:r>
                <a:rPr kumimoji="0" lang="en-US" sz="2000" b="1" i="0" u="none" strike="noStrike" kern="0" cap="none" spc="0" normalizeH="0" baseline="0" noProof="0" dirty="0">
                  <a:ln>
                    <a:noFill/>
                  </a:ln>
                  <a:solidFill>
                    <a:srgbClr val="FFFFFF"/>
                  </a:solidFill>
                  <a:effectLst/>
                  <a:uLnTx/>
                  <a:uFillTx/>
                  <a:latin typeface="Arial" panose="020B0604020202020204"/>
                  <a:ea typeface="+mn-ea"/>
                  <a:cs typeface="+mn-cs"/>
                </a:rPr>
                <a:t>8,</a:t>
              </a:r>
              <a:r>
                <a:rPr kumimoji="0" lang="cs-CZ" sz="2000" b="1" i="0" u="none" strike="noStrike" kern="0" cap="none" spc="0" normalizeH="0" baseline="0" noProof="0" dirty="0">
                  <a:ln>
                    <a:noFill/>
                  </a:ln>
                  <a:solidFill>
                    <a:srgbClr val="FFFFFF"/>
                  </a:solidFill>
                  <a:effectLst/>
                  <a:uLnTx/>
                  <a:uFillTx/>
                  <a:latin typeface="Arial" panose="020B0604020202020204"/>
                  <a:ea typeface="+mn-ea"/>
                  <a:cs typeface="+mn-cs"/>
                </a:rPr>
                <a:t>7 %)</a:t>
              </a:r>
              <a:endParaRPr kumimoji="0" lang="cs-CZ" sz="14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34" name="Obdélník 33">
              <a:extLst>
                <a:ext uri="{FF2B5EF4-FFF2-40B4-BE49-F238E27FC236}">
                  <a16:creationId xmlns:a16="http://schemas.microsoft.com/office/drawing/2014/main" id="{7E26D276-B9AB-033A-A803-C3DE2B492E28}"/>
                </a:ext>
              </a:extLst>
            </p:cNvPr>
            <p:cNvSpPr/>
            <p:nvPr/>
          </p:nvSpPr>
          <p:spPr>
            <a:xfrm>
              <a:off x="5372892" y="4349842"/>
              <a:ext cx="2516696" cy="720000"/>
            </a:xfrm>
            <a:prstGeom prst="rect">
              <a:avLst/>
            </a:prstGeom>
            <a:solidFill>
              <a:srgbClr val="E7E6E6">
                <a:lumMod val="75000"/>
              </a:srgbClr>
            </a:solidFill>
            <a:ln w="12700" cap="flat" cmpd="sng" algn="ctr">
              <a:solidFill>
                <a:srgbClr val="E7E6E6">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0" i="0" u="none" strike="noStrike" kern="0" cap="none" spc="0" normalizeH="0" baseline="0" noProof="0" dirty="0">
                  <a:ln>
                    <a:noFill/>
                  </a:ln>
                  <a:solidFill>
                    <a:srgbClr val="000000"/>
                  </a:solidFill>
                  <a:effectLst/>
                  <a:uLnTx/>
                  <a:uFillTx/>
                  <a:latin typeface="Arial" panose="020B0604020202020204"/>
                  <a:ea typeface="+mn-ea"/>
                  <a:cs typeface="+mn-cs"/>
                </a:rPr>
                <a:t>Odmítnutí</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0" cap="none" spc="0" normalizeH="0" baseline="0" noProof="0" dirty="0">
                  <a:ln>
                    <a:noFill/>
                  </a:ln>
                  <a:solidFill>
                    <a:srgbClr val="000000"/>
                  </a:solidFill>
                  <a:effectLst/>
                  <a:uLnTx/>
                  <a:uFillTx/>
                  <a:latin typeface="Arial" panose="020B0604020202020204"/>
                  <a:ea typeface="+mn-ea"/>
                  <a:cs typeface="+mn-cs"/>
                </a:rPr>
                <a:t>N = 1 501 (</a:t>
              </a:r>
              <a:r>
                <a:rPr kumimoji="0" lang="en-US" sz="1400" b="1" i="0" u="none" strike="noStrike" kern="0" cap="none" spc="0" normalizeH="0" baseline="0" noProof="0" dirty="0">
                  <a:ln>
                    <a:noFill/>
                  </a:ln>
                  <a:solidFill>
                    <a:srgbClr val="000000"/>
                  </a:solidFill>
                  <a:effectLst/>
                  <a:uLnTx/>
                  <a:uFillTx/>
                  <a:latin typeface="Arial" panose="020B0604020202020204"/>
                  <a:ea typeface="+mn-ea"/>
                  <a:cs typeface="+mn-cs"/>
                </a:rPr>
                <a:t>1,</a:t>
              </a:r>
              <a:r>
                <a:rPr kumimoji="0" lang="cs-CZ" sz="1400" b="1" i="0" u="none" strike="noStrike" kern="0" cap="none" spc="0" normalizeH="0" baseline="0" noProof="0" dirty="0">
                  <a:ln>
                    <a:noFill/>
                  </a:ln>
                  <a:solidFill>
                    <a:srgbClr val="000000"/>
                  </a:solidFill>
                  <a:effectLst/>
                  <a:uLnTx/>
                  <a:uFillTx/>
                  <a:latin typeface="Arial" panose="020B0604020202020204"/>
                  <a:ea typeface="+mn-ea"/>
                  <a:cs typeface="+mn-cs"/>
                </a:rPr>
                <a:t>0 %)</a:t>
              </a:r>
              <a:endParaRPr kumimoji="0" lang="cs-CZ" sz="1400" b="0" i="0" u="none" strike="noStrike" kern="0" cap="none" spc="0" normalizeH="0" baseline="0" noProof="0" dirty="0">
                <a:ln>
                  <a:noFill/>
                </a:ln>
                <a:solidFill>
                  <a:srgbClr val="000000"/>
                </a:solidFill>
                <a:effectLst/>
                <a:uLnTx/>
                <a:uFillTx/>
                <a:latin typeface="Arial" panose="020B0604020202020204"/>
                <a:ea typeface="+mn-ea"/>
                <a:cs typeface="+mn-cs"/>
              </a:endParaRPr>
            </a:p>
          </p:txBody>
        </p:sp>
        <p:cxnSp>
          <p:nvCxnSpPr>
            <p:cNvPr id="35" name="Přímá spojnice se šipkou 34">
              <a:extLst>
                <a:ext uri="{FF2B5EF4-FFF2-40B4-BE49-F238E27FC236}">
                  <a16:creationId xmlns:a16="http://schemas.microsoft.com/office/drawing/2014/main" id="{1C42DD9E-C700-D052-44B4-DF1BB23921E7}"/>
                </a:ext>
              </a:extLst>
            </p:cNvPr>
            <p:cNvCxnSpPr>
              <a:cxnSpLocks/>
            </p:cNvCxnSpPr>
            <p:nvPr/>
          </p:nvCxnSpPr>
          <p:spPr>
            <a:xfrm flipV="1">
              <a:off x="4048017" y="2340944"/>
              <a:ext cx="1208016" cy="70328"/>
            </a:xfrm>
            <a:prstGeom prst="straightConnector1">
              <a:avLst/>
            </a:prstGeom>
            <a:noFill/>
            <a:ln w="57150" cap="flat" cmpd="sng" algn="ctr">
              <a:solidFill>
                <a:srgbClr val="BBC747"/>
              </a:solidFill>
              <a:prstDash val="solid"/>
              <a:miter lim="800000"/>
              <a:tailEnd type="triangle"/>
            </a:ln>
            <a:effectLst/>
          </p:spPr>
        </p:cxnSp>
        <p:cxnSp>
          <p:nvCxnSpPr>
            <p:cNvPr id="36" name="Přímá spojnice se šipkou 35">
              <a:extLst>
                <a:ext uri="{FF2B5EF4-FFF2-40B4-BE49-F238E27FC236}">
                  <a16:creationId xmlns:a16="http://schemas.microsoft.com/office/drawing/2014/main" id="{4DCB3A67-7841-8966-AF63-2767226022A4}"/>
                </a:ext>
              </a:extLst>
            </p:cNvPr>
            <p:cNvCxnSpPr>
              <a:cxnSpLocks/>
            </p:cNvCxnSpPr>
            <p:nvPr/>
          </p:nvCxnSpPr>
          <p:spPr>
            <a:xfrm>
              <a:off x="4048017" y="2833313"/>
              <a:ext cx="1208016" cy="1136043"/>
            </a:xfrm>
            <a:prstGeom prst="straightConnector1">
              <a:avLst/>
            </a:prstGeom>
            <a:noFill/>
            <a:ln w="57150" cap="flat" cmpd="sng" algn="ctr">
              <a:solidFill>
                <a:srgbClr val="DA2B47"/>
              </a:solidFill>
              <a:prstDash val="solid"/>
              <a:miter lim="800000"/>
              <a:tailEnd type="triangle"/>
            </a:ln>
            <a:effectLst/>
          </p:spPr>
        </p:cxnSp>
        <p:cxnSp>
          <p:nvCxnSpPr>
            <p:cNvPr id="37" name="Přímá spojnice se šipkou 36">
              <a:extLst>
                <a:ext uri="{FF2B5EF4-FFF2-40B4-BE49-F238E27FC236}">
                  <a16:creationId xmlns:a16="http://schemas.microsoft.com/office/drawing/2014/main" id="{15110694-EE71-C09B-9A13-6A06C62FEAD1}"/>
                </a:ext>
              </a:extLst>
            </p:cNvPr>
            <p:cNvCxnSpPr>
              <a:cxnSpLocks/>
            </p:cNvCxnSpPr>
            <p:nvPr/>
          </p:nvCxnSpPr>
          <p:spPr>
            <a:xfrm>
              <a:off x="4048017" y="2588790"/>
              <a:ext cx="1208016" cy="544143"/>
            </a:xfrm>
            <a:prstGeom prst="straightConnector1">
              <a:avLst/>
            </a:prstGeom>
            <a:noFill/>
            <a:ln w="57150" cap="flat" cmpd="sng" algn="ctr">
              <a:solidFill>
                <a:srgbClr val="E6B03C"/>
              </a:solidFill>
              <a:prstDash val="solid"/>
              <a:miter lim="800000"/>
              <a:tailEnd type="triangle"/>
            </a:ln>
            <a:effectLst/>
          </p:spPr>
        </p:cxnSp>
        <p:cxnSp>
          <p:nvCxnSpPr>
            <p:cNvPr id="38" name="Přímá spojnice se šipkou 37">
              <a:extLst>
                <a:ext uri="{FF2B5EF4-FFF2-40B4-BE49-F238E27FC236}">
                  <a16:creationId xmlns:a16="http://schemas.microsoft.com/office/drawing/2014/main" id="{F61C80E5-18E5-2C0A-60F9-33062EB133A8}"/>
                </a:ext>
              </a:extLst>
            </p:cNvPr>
            <p:cNvCxnSpPr>
              <a:cxnSpLocks/>
            </p:cNvCxnSpPr>
            <p:nvPr/>
          </p:nvCxnSpPr>
          <p:spPr>
            <a:xfrm>
              <a:off x="4048017" y="3075703"/>
              <a:ext cx="1208016" cy="1634139"/>
            </a:xfrm>
            <a:prstGeom prst="straightConnector1">
              <a:avLst/>
            </a:prstGeom>
            <a:noFill/>
            <a:ln w="57150" cap="flat" cmpd="sng" algn="ctr">
              <a:solidFill>
                <a:srgbClr val="E7E6E6">
                  <a:lumMod val="75000"/>
                </a:srgbClr>
              </a:solidFill>
              <a:prstDash val="solid"/>
              <a:miter lim="800000"/>
              <a:tailEnd type="triangle"/>
            </a:ln>
            <a:effectLst/>
          </p:spPr>
        </p:cxnSp>
        <p:sp>
          <p:nvSpPr>
            <p:cNvPr id="39" name="Pravá složená závorka 38">
              <a:extLst>
                <a:ext uri="{FF2B5EF4-FFF2-40B4-BE49-F238E27FC236}">
                  <a16:creationId xmlns:a16="http://schemas.microsoft.com/office/drawing/2014/main" id="{12B95547-EAD2-0654-832F-A68D4538777F}"/>
                </a:ext>
              </a:extLst>
            </p:cNvPr>
            <p:cNvSpPr/>
            <p:nvPr/>
          </p:nvSpPr>
          <p:spPr>
            <a:xfrm>
              <a:off x="7948351" y="2042873"/>
              <a:ext cx="387927" cy="2180076"/>
            </a:xfrm>
            <a:prstGeom prst="rightBrace">
              <a:avLst>
                <a:gd name="adj1" fmla="val 65476"/>
                <a:gd name="adj2" fmla="val 49576"/>
              </a:avLst>
            </a:prstGeom>
            <a:noFill/>
            <a:ln w="28575" cap="flat" cmpd="sng" algn="ctr">
              <a:solidFill>
                <a:srgbClr val="2C2F79"/>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0" cap="none" spc="0" normalizeH="0" baseline="0" noProof="0">
                <a:ln>
                  <a:noFill/>
                </a:ln>
                <a:solidFill>
                  <a:srgbClr val="000000"/>
                </a:solidFill>
                <a:effectLst/>
                <a:uLnTx/>
                <a:uFillTx/>
                <a:latin typeface="Arial" panose="020B0604020202020204"/>
                <a:ea typeface="+mn-ea"/>
                <a:cs typeface="+mn-cs"/>
              </a:endParaRPr>
            </a:p>
          </p:txBody>
        </p:sp>
        <p:sp>
          <p:nvSpPr>
            <p:cNvPr id="40" name="Obdélník 39">
              <a:extLst>
                <a:ext uri="{FF2B5EF4-FFF2-40B4-BE49-F238E27FC236}">
                  <a16:creationId xmlns:a16="http://schemas.microsoft.com/office/drawing/2014/main" id="{036957D5-6940-7459-0F23-5D2AD8710101}"/>
                </a:ext>
              </a:extLst>
            </p:cNvPr>
            <p:cNvSpPr/>
            <p:nvPr/>
          </p:nvSpPr>
          <p:spPr>
            <a:xfrm>
              <a:off x="8563978" y="2642155"/>
              <a:ext cx="2675967" cy="981512"/>
            </a:xfrm>
            <a:prstGeom prst="rect">
              <a:avLst/>
            </a:prstGeom>
            <a:solidFill>
              <a:srgbClr val="2C2F79"/>
            </a:solidFill>
            <a:ln w="12700" cap="flat" cmpd="sng" algn="ctr">
              <a:solidFill>
                <a:srgbClr val="2C2F79"/>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800" b="0" i="0" u="none" strike="noStrike" kern="0" cap="none" spc="0" normalizeH="0" baseline="0" noProof="0" dirty="0">
                  <a:ln>
                    <a:noFill/>
                  </a:ln>
                  <a:solidFill>
                    <a:srgbClr val="FFFFFF"/>
                  </a:solidFill>
                  <a:effectLst/>
                  <a:uLnTx/>
                  <a:uFillTx/>
                  <a:latin typeface="Arial" panose="020B0604020202020204"/>
                  <a:ea typeface="+mn-ea"/>
                  <a:cs typeface="+mn-cs"/>
                </a:rPr>
                <a:t>Ochota účasti </a:t>
              </a:r>
              <a:br>
                <a:rPr kumimoji="0" lang="cs-CZ" sz="1800" b="0" i="0" u="none" strike="noStrike" kern="0" cap="none" spc="0" normalizeH="0" baseline="0" noProof="0" dirty="0">
                  <a:ln>
                    <a:noFill/>
                  </a:ln>
                  <a:solidFill>
                    <a:srgbClr val="FFFFFF"/>
                  </a:solidFill>
                  <a:effectLst/>
                  <a:uLnTx/>
                  <a:uFillTx/>
                  <a:latin typeface="Arial" panose="020B0604020202020204"/>
                  <a:ea typeface="+mn-ea"/>
                  <a:cs typeface="+mn-cs"/>
                </a:rPr>
              </a:br>
              <a:r>
                <a:rPr kumimoji="0" lang="cs-CZ" sz="1800" b="0" i="0" u="none" strike="noStrike" kern="0" cap="none" spc="0" normalizeH="0" baseline="0" noProof="0" dirty="0">
                  <a:ln>
                    <a:noFill/>
                  </a:ln>
                  <a:solidFill>
                    <a:srgbClr val="FFFFFF"/>
                  </a:solidFill>
                  <a:effectLst/>
                  <a:uLnTx/>
                  <a:uFillTx/>
                  <a:latin typeface="Arial" panose="020B0604020202020204"/>
                  <a:ea typeface="+mn-ea"/>
                  <a:cs typeface="+mn-cs"/>
                </a:rPr>
                <a:t>z oslovených: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2400" b="1" i="0" u="none" strike="noStrike" kern="0" cap="none" spc="0" normalizeH="0" baseline="0" noProof="0" dirty="0">
                  <a:ln>
                    <a:noFill/>
                  </a:ln>
                  <a:solidFill>
                    <a:srgbClr val="FFFFFF"/>
                  </a:solidFill>
                  <a:effectLst/>
                  <a:uLnTx/>
                  <a:uFillTx/>
                  <a:latin typeface="Arial" panose="020B0604020202020204"/>
                  <a:ea typeface="+mn-ea"/>
                  <a:cs typeface="+mn-cs"/>
                </a:rPr>
                <a:t>99,0 %</a:t>
              </a:r>
              <a:endParaRPr kumimoji="0" lang="cs-CZ" sz="24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41" name="Obdélník 40">
              <a:extLst>
                <a:ext uri="{FF2B5EF4-FFF2-40B4-BE49-F238E27FC236}">
                  <a16:creationId xmlns:a16="http://schemas.microsoft.com/office/drawing/2014/main" id="{096429FD-06CA-BF6E-2377-3606A0CFFF9D}"/>
                </a:ext>
              </a:extLst>
            </p:cNvPr>
            <p:cNvSpPr/>
            <p:nvPr/>
          </p:nvSpPr>
          <p:spPr>
            <a:xfrm>
              <a:off x="878080" y="1974904"/>
              <a:ext cx="2957626" cy="981512"/>
            </a:xfrm>
            <a:prstGeom prst="rect">
              <a:avLst/>
            </a:prstGeom>
            <a:solidFill>
              <a:srgbClr val="2C2F79"/>
            </a:solidFill>
            <a:ln w="12700" cap="flat" cmpd="sng" algn="ctr">
              <a:solidFill>
                <a:srgbClr val="2C2F79">
                  <a:shade val="1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600" b="0" i="0" u="none" strike="noStrike" kern="0" cap="none" spc="0" normalizeH="0" baseline="0" noProof="0" dirty="0">
                  <a:ln>
                    <a:noFill/>
                  </a:ln>
                  <a:solidFill>
                    <a:srgbClr val="FFFFFF"/>
                  </a:solidFill>
                  <a:effectLst/>
                  <a:uLnTx/>
                  <a:uFillTx/>
                  <a:latin typeface="Arial" panose="020B0604020202020204"/>
                  <a:ea typeface="+mn-ea"/>
                  <a:cs typeface="+mn-cs"/>
                </a:rPr>
                <a:t>Počet mužů oslovených do Programu</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2000" b="1" i="0" u="none" strike="noStrike" kern="0" cap="none" spc="0" normalizeH="0" baseline="0" noProof="0" dirty="0">
                  <a:ln>
                    <a:noFill/>
                  </a:ln>
                  <a:solidFill>
                    <a:srgbClr val="FFFFFF"/>
                  </a:solidFill>
                  <a:effectLst/>
                  <a:uLnTx/>
                  <a:uFillTx/>
                  <a:latin typeface="Arial" panose="020B0604020202020204"/>
                  <a:ea typeface="+mn-ea"/>
                  <a:cs typeface="+mn-cs"/>
                </a:rPr>
                <a:t>N = 150 498</a:t>
              </a:r>
              <a:endParaRPr kumimoji="0" lang="cs-CZ" sz="20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grpSp>
      <p:sp>
        <p:nvSpPr>
          <p:cNvPr id="42" name="TextovéPole 41">
            <a:extLst>
              <a:ext uri="{FF2B5EF4-FFF2-40B4-BE49-F238E27FC236}">
                <a16:creationId xmlns:a16="http://schemas.microsoft.com/office/drawing/2014/main" id="{B9762242-5724-C3D3-9424-DD4DF1A7B043}"/>
              </a:ext>
            </a:extLst>
          </p:cNvPr>
          <p:cNvSpPr txBox="1"/>
          <p:nvPr/>
        </p:nvSpPr>
        <p:spPr>
          <a:xfrm>
            <a:off x="8784727" y="833972"/>
            <a:ext cx="3144514" cy="120032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dirty="0">
                <a:ln>
                  <a:noFill/>
                </a:ln>
                <a:solidFill>
                  <a:srgbClr val="000000"/>
                </a:solidFill>
                <a:effectLst/>
                <a:uLnTx/>
                <a:uFillTx/>
                <a:latin typeface="Arial" panose="020B0604020202020204"/>
                <a:ea typeface="+mn-ea"/>
                <a:cs typeface="+mn-cs"/>
              </a:rPr>
              <a:t>Zdroj dat: NRHZS</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dirty="0">
                <a:ln>
                  <a:noFill/>
                </a:ln>
                <a:solidFill>
                  <a:srgbClr val="000000"/>
                </a:solidFill>
                <a:effectLst/>
                <a:uLnTx/>
                <a:uFillTx/>
                <a:latin typeface="Arial" panose="020B0604020202020204"/>
                <a:ea typeface="+mn-ea"/>
                <a:cs typeface="+mn-cs"/>
              </a:rPr>
              <a:t>Leden–prosinec 2024</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dirty="0">
                <a:ln>
                  <a:noFill/>
                </a:ln>
                <a:solidFill>
                  <a:srgbClr val="000000"/>
                </a:solidFill>
                <a:effectLst/>
                <a:uLnTx/>
                <a:uFillTx/>
                <a:latin typeface="Arial" panose="020B0604020202020204"/>
                <a:ea typeface="+mn-ea"/>
                <a:cs typeface="+mn-cs"/>
              </a:rPr>
              <a:t>Výkony 01130, 01131, 01132, 01133, 01134</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1" i="0" u="none" strike="noStrike" kern="1200" cap="none" spc="0" normalizeH="0" baseline="0" noProof="0" dirty="0">
                <a:ln>
                  <a:noFill/>
                </a:ln>
                <a:solidFill>
                  <a:srgbClr val="000000"/>
                </a:solidFill>
                <a:effectLst/>
                <a:uLnTx/>
                <a:uFillTx/>
                <a:latin typeface="Arial" panose="020B0604020202020204"/>
                <a:ea typeface="+mn-ea"/>
                <a:cs typeface="+mn-cs"/>
              </a:rPr>
              <a:t>150 498 mužů s výkonem 01130</a:t>
            </a:r>
            <a:br>
              <a:rPr kumimoji="0" lang="cs-CZ" sz="1200" b="1" i="0" u="none" strike="noStrike" kern="1200" cap="none" spc="0" normalizeH="0" baseline="0" noProof="0" dirty="0">
                <a:ln>
                  <a:noFill/>
                </a:ln>
                <a:solidFill>
                  <a:srgbClr val="000000"/>
                </a:solidFill>
                <a:effectLst/>
                <a:uLnTx/>
                <a:uFillTx/>
                <a:latin typeface="Arial" panose="020B0604020202020204"/>
                <a:ea typeface="+mn-ea"/>
                <a:cs typeface="+mn-cs"/>
              </a:rPr>
            </a:br>
            <a:r>
              <a:rPr kumimoji="0" lang="cs-CZ" sz="1200" b="1" i="0" u="none" strike="noStrike" kern="1200" cap="none" spc="0" normalizeH="0" baseline="0" noProof="0" dirty="0">
                <a:ln>
                  <a:noFill/>
                </a:ln>
                <a:solidFill>
                  <a:srgbClr val="000000"/>
                </a:solidFill>
                <a:effectLst/>
                <a:uLnTx/>
                <a:uFillTx/>
                <a:latin typeface="Arial" panose="020B0604020202020204"/>
                <a:ea typeface="+mn-ea"/>
                <a:cs typeface="+mn-cs"/>
              </a:rPr>
              <a:t>ve věku 50–69 let</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cs-CZ" sz="12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43" name="Obdélník 42">
            <a:extLst>
              <a:ext uri="{FF2B5EF4-FFF2-40B4-BE49-F238E27FC236}">
                <a16:creationId xmlns:a16="http://schemas.microsoft.com/office/drawing/2014/main" id="{1B452D65-F17E-EF64-87D3-0E677C582A37}"/>
              </a:ext>
            </a:extLst>
          </p:cNvPr>
          <p:cNvSpPr/>
          <p:nvPr/>
        </p:nvSpPr>
        <p:spPr>
          <a:xfrm>
            <a:off x="1325574" y="3755594"/>
            <a:ext cx="2129895" cy="981512"/>
          </a:xfrm>
          <a:prstGeom prst="rect">
            <a:avLst/>
          </a:prstGeom>
          <a:solidFill>
            <a:srgbClr val="FFFFFF">
              <a:lumMod val="95000"/>
            </a:srgbClr>
          </a:solidFill>
          <a:ln w="12700" cap="flat" cmpd="sng" algn="ctr">
            <a:solidFill>
              <a:srgbClr val="2C2F79"/>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0" i="0" u="none" strike="noStrike" kern="0" cap="none" spc="0" normalizeH="0" baseline="0" noProof="0" dirty="0">
                <a:ln>
                  <a:noFill/>
                </a:ln>
                <a:solidFill>
                  <a:srgbClr val="000000"/>
                </a:solidFill>
                <a:effectLst/>
                <a:uLnTx/>
                <a:uFillTx/>
                <a:latin typeface="Arial" panose="020B0604020202020204"/>
                <a:ea typeface="+mn-ea"/>
                <a:cs typeface="+mn-cs"/>
              </a:rPr>
              <a:t>Neznámý výsledek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0" cap="none" spc="0" normalizeH="0" baseline="0" noProof="0" dirty="0">
                <a:ln>
                  <a:noFill/>
                </a:ln>
                <a:solidFill>
                  <a:srgbClr val="000000"/>
                </a:solidFill>
                <a:effectLst/>
                <a:uLnTx/>
                <a:uFillTx/>
                <a:latin typeface="Arial" panose="020B0604020202020204"/>
                <a:ea typeface="+mn-ea"/>
                <a:cs typeface="+mn-cs"/>
              </a:rPr>
              <a:t>N = 2 888</a:t>
            </a:r>
            <a:endParaRPr kumimoji="0" lang="cs-CZ" sz="1400" b="0" i="0" u="none" strike="noStrike" kern="0" cap="none" spc="0" normalizeH="0" baseline="0" noProof="0" dirty="0">
              <a:ln>
                <a:noFill/>
              </a:ln>
              <a:solidFill>
                <a:srgbClr val="000000"/>
              </a:solidFill>
              <a:effectLst/>
              <a:uLnTx/>
              <a:uFillTx/>
              <a:latin typeface="Arial" panose="020B0604020202020204"/>
              <a:ea typeface="+mn-ea"/>
              <a:cs typeface="+mn-cs"/>
            </a:endParaRPr>
          </a:p>
        </p:txBody>
      </p:sp>
      <p:cxnSp>
        <p:nvCxnSpPr>
          <p:cNvPr id="44" name="Přímá spojnice se šipkou 43">
            <a:extLst>
              <a:ext uri="{FF2B5EF4-FFF2-40B4-BE49-F238E27FC236}">
                <a16:creationId xmlns:a16="http://schemas.microsoft.com/office/drawing/2014/main" id="{CB670DC0-4D44-5E25-C7DD-3AC4CDC891EC}"/>
              </a:ext>
            </a:extLst>
          </p:cNvPr>
          <p:cNvCxnSpPr>
            <a:cxnSpLocks/>
          </p:cNvCxnSpPr>
          <p:nvPr/>
        </p:nvCxnSpPr>
        <p:spPr>
          <a:xfrm>
            <a:off x="2390522" y="3092913"/>
            <a:ext cx="0" cy="564006"/>
          </a:xfrm>
          <a:prstGeom prst="straightConnector1">
            <a:avLst/>
          </a:prstGeom>
          <a:noFill/>
          <a:ln w="57150" cap="flat" cmpd="sng" algn="ctr">
            <a:solidFill>
              <a:srgbClr val="2C2F79"/>
            </a:solidFill>
            <a:prstDash val="solid"/>
            <a:miter lim="800000"/>
            <a:tailEnd type="triangle"/>
          </a:ln>
          <a:effectLst/>
        </p:spPr>
      </p:cxnSp>
      <p:sp>
        <p:nvSpPr>
          <p:cNvPr id="3" name="Šipka: dolů 2">
            <a:extLst>
              <a:ext uri="{FF2B5EF4-FFF2-40B4-BE49-F238E27FC236}">
                <a16:creationId xmlns:a16="http://schemas.microsoft.com/office/drawing/2014/main" id="{0587A093-E003-7A2C-509B-8D954052F27C}"/>
              </a:ext>
            </a:extLst>
          </p:cNvPr>
          <p:cNvSpPr/>
          <p:nvPr/>
        </p:nvSpPr>
        <p:spPr>
          <a:xfrm>
            <a:off x="1085222" y="954593"/>
            <a:ext cx="834013" cy="520980"/>
          </a:xfrm>
          <a:prstGeom prst="downArrow">
            <a:avLst/>
          </a:prstGeom>
          <a:solidFill>
            <a:srgbClr val="2C2F7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48740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3042F0-CDC2-FF29-9002-B2F4EB5AFB91}"/>
            </a:ext>
          </a:extLst>
        </p:cNvPr>
        <p:cNvGrpSpPr/>
        <p:nvPr/>
      </p:nvGrpSpPr>
      <p:grpSpPr>
        <a:xfrm>
          <a:off x="0" y="0"/>
          <a:ext cx="0" cy="0"/>
          <a:chOff x="0" y="0"/>
          <a:chExt cx="0" cy="0"/>
        </a:xfrm>
      </p:grpSpPr>
      <p:sp>
        <p:nvSpPr>
          <p:cNvPr id="12" name="Nadpis 11">
            <a:extLst>
              <a:ext uri="{FF2B5EF4-FFF2-40B4-BE49-F238E27FC236}">
                <a16:creationId xmlns:a16="http://schemas.microsoft.com/office/drawing/2014/main" id="{4B25D5A7-1A43-53AD-3FCE-2D0A20E8DE30}"/>
              </a:ext>
            </a:extLst>
          </p:cNvPr>
          <p:cNvSpPr>
            <a:spLocks noGrp="1"/>
          </p:cNvSpPr>
          <p:nvPr>
            <p:ph type="title"/>
          </p:nvPr>
        </p:nvSpPr>
        <p:spPr/>
        <p:txBody>
          <a:bodyPr>
            <a:normAutofit fontScale="90000"/>
          </a:bodyPr>
          <a:lstStyle/>
          <a:p>
            <a:r>
              <a:rPr lang="cs-CZ" dirty="0"/>
              <a:t>Shrnutí základních počtů provedených vyšetření </a:t>
            </a:r>
            <a:br>
              <a:rPr lang="cs-CZ" dirty="0"/>
            </a:br>
            <a:r>
              <a:rPr lang="cs-CZ" dirty="0"/>
              <a:t>a záchytů u mužů se zvýšenou hodnotou </a:t>
            </a:r>
            <a:br>
              <a:rPr lang="cs-CZ" dirty="0"/>
            </a:br>
            <a:r>
              <a:rPr lang="cs-CZ" dirty="0"/>
              <a:t>psa (≥ 3 </a:t>
            </a:r>
            <a:r>
              <a:rPr lang="cs-CZ" sz="2400" cap="none" dirty="0">
                <a:solidFill>
                  <a:schemeClr val="accent1"/>
                </a:solidFill>
              </a:rPr>
              <a:t>µg/l) </a:t>
            </a:r>
            <a:r>
              <a:rPr lang="cs-CZ" dirty="0"/>
              <a:t>za období leden–září 2024</a:t>
            </a:r>
          </a:p>
        </p:txBody>
      </p:sp>
      <p:sp>
        <p:nvSpPr>
          <p:cNvPr id="2" name="Obdélník 1">
            <a:extLst>
              <a:ext uri="{FF2B5EF4-FFF2-40B4-BE49-F238E27FC236}">
                <a16:creationId xmlns:a16="http://schemas.microsoft.com/office/drawing/2014/main" id="{EA8ACC63-5417-14D2-990A-6085381A6A54}"/>
              </a:ext>
            </a:extLst>
          </p:cNvPr>
          <p:cNvSpPr/>
          <p:nvPr/>
        </p:nvSpPr>
        <p:spPr>
          <a:xfrm>
            <a:off x="823690" y="2249424"/>
            <a:ext cx="3293746" cy="3694176"/>
          </a:xfrm>
          <a:prstGeom prst="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s-CZ" sz="1400" b="1" dirty="0">
                <a:solidFill>
                  <a:schemeClr val="tx1"/>
                </a:solidFill>
              </a:rPr>
              <a:t>Muži oslovení do Programu (01130) </a:t>
            </a:r>
            <a:br>
              <a:rPr lang="cs-CZ" sz="1400" b="1" dirty="0">
                <a:solidFill>
                  <a:schemeClr val="tx1"/>
                </a:solidFill>
              </a:rPr>
            </a:br>
            <a:r>
              <a:rPr lang="cs-CZ" sz="1400" b="1" dirty="0">
                <a:solidFill>
                  <a:schemeClr val="tx1"/>
                </a:solidFill>
              </a:rPr>
              <a:t>s hodnotou </a:t>
            </a:r>
            <a:r>
              <a:rPr lang="cs-CZ" sz="1400" b="1" u="sng" dirty="0">
                <a:solidFill>
                  <a:schemeClr val="tx1"/>
                </a:solidFill>
              </a:rPr>
              <a:t>PSA ≥ 3 µg/l</a:t>
            </a:r>
            <a:r>
              <a:rPr lang="cs-CZ" sz="1400" b="1" dirty="0">
                <a:solidFill>
                  <a:schemeClr val="tx1"/>
                </a:solidFill>
              </a:rPr>
              <a:t> (01133)</a:t>
            </a:r>
          </a:p>
          <a:p>
            <a:pPr algn="ctr"/>
            <a:r>
              <a:rPr lang="cs-CZ" sz="1400" b="1" dirty="0">
                <a:solidFill>
                  <a:schemeClr val="tx1"/>
                </a:solidFill>
              </a:rPr>
              <a:t>za období </a:t>
            </a:r>
            <a:r>
              <a:rPr lang="cs-CZ" sz="1400" b="1" u="sng" dirty="0">
                <a:solidFill>
                  <a:schemeClr val="tx1"/>
                </a:solidFill>
              </a:rPr>
              <a:t>leden–září 2024</a:t>
            </a:r>
            <a:r>
              <a:rPr lang="cs-CZ" sz="1400" b="1" dirty="0">
                <a:solidFill>
                  <a:schemeClr val="tx1"/>
                </a:solidFill>
              </a:rPr>
              <a:t>*</a:t>
            </a:r>
          </a:p>
          <a:p>
            <a:pPr algn="ctr"/>
            <a:endParaRPr lang="cs-CZ" sz="1400" b="1" dirty="0">
              <a:solidFill>
                <a:schemeClr val="tx1"/>
              </a:solidFill>
            </a:endParaRPr>
          </a:p>
          <a:p>
            <a:pPr algn="ctr"/>
            <a:r>
              <a:rPr lang="cs-CZ" sz="2800" b="1" dirty="0">
                <a:solidFill>
                  <a:schemeClr val="tx1"/>
                </a:solidFill>
              </a:rPr>
              <a:t>N = 9 373</a:t>
            </a:r>
          </a:p>
        </p:txBody>
      </p:sp>
      <p:sp>
        <p:nvSpPr>
          <p:cNvPr id="3" name="Šipka: doleva 2">
            <a:extLst>
              <a:ext uri="{FF2B5EF4-FFF2-40B4-BE49-F238E27FC236}">
                <a16:creationId xmlns:a16="http://schemas.microsoft.com/office/drawing/2014/main" id="{8DD95861-D6DA-20F9-C9B1-DEDE8B0544E9}"/>
              </a:ext>
            </a:extLst>
          </p:cNvPr>
          <p:cNvSpPr/>
          <p:nvPr/>
        </p:nvSpPr>
        <p:spPr>
          <a:xfrm rot="10800000">
            <a:off x="4379549" y="2322682"/>
            <a:ext cx="2848560" cy="272473"/>
          </a:xfrm>
          <a:prstGeom prst="leftArrow">
            <a:avLst>
              <a:gd name="adj1" fmla="val 34753"/>
              <a:gd name="adj2" fmla="val 65619"/>
            </a:avLst>
          </a:prstGeom>
          <a:solidFill>
            <a:schemeClr val="accent4"/>
          </a:solidFill>
          <a:ln w="2857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solidFill>
                <a:schemeClr val="accent1"/>
              </a:solidFill>
            </a:endParaRPr>
          </a:p>
        </p:txBody>
      </p:sp>
      <p:sp>
        <p:nvSpPr>
          <p:cNvPr id="4" name="TextovéPole 3">
            <a:extLst>
              <a:ext uri="{FF2B5EF4-FFF2-40B4-BE49-F238E27FC236}">
                <a16:creationId xmlns:a16="http://schemas.microsoft.com/office/drawing/2014/main" id="{1D1F210C-0804-02C2-8A62-525A82ECF97E}"/>
              </a:ext>
            </a:extLst>
          </p:cNvPr>
          <p:cNvSpPr txBox="1"/>
          <p:nvPr/>
        </p:nvSpPr>
        <p:spPr>
          <a:xfrm>
            <a:off x="4324898" y="2595155"/>
            <a:ext cx="2957861" cy="307777"/>
          </a:xfrm>
          <a:prstGeom prst="rect">
            <a:avLst/>
          </a:prstGeom>
          <a:noFill/>
        </p:spPr>
        <p:txBody>
          <a:bodyPr wrap="none" rtlCol="0">
            <a:spAutoFit/>
          </a:bodyPr>
          <a:lstStyle/>
          <a:p>
            <a:r>
              <a:rPr lang="cs-CZ" sz="1400" b="1" dirty="0">
                <a:solidFill>
                  <a:schemeClr val="accent4"/>
                </a:solidFill>
              </a:rPr>
              <a:t>Došetření u </a:t>
            </a:r>
            <a:r>
              <a:rPr lang="cs-CZ" sz="1400" b="1" u="sng" dirty="0">
                <a:solidFill>
                  <a:schemeClr val="accent4"/>
                </a:solidFill>
              </a:rPr>
              <a:t>urologa</a:t>
            </a:r>
            <a:r>
              <a:rPr lang="cs-CZ" sz="1400" b="1" dirty="0">
                <a:solidFill>
                  <a:schemeClr val="accent4"/>
                </a:solidFill>
              </a:rPr>
              <a:t> do 6 měsíců</a:t>
            </a:r>
          </a:p>
        </p:txBody>
      </p:sp>
      <p:sp>
        <p:nvSpPr>
          <p:cNvPr id="5" name="Šipka: doleva 4">
            <a:extLst>
              <a:ext uri="{FF2B5EF4-FFF2-40B4-BE49-F238E27FC236}">
                <a16:creationId xmlns:a16="http://schemas.microsoft.com/office/drawing/2014/main" id="{F371BC58-262D-2BF1-B495-CBC5FFC8D8F6}"/>
              </a:ext>
            </a:extLst>
          </p:cNvPr>
          <p:cNvSpPr/>
          <p:nvPr/>
        </p:nvSpPr>
        <p:spPr>
          <a:xfrm rot="10800000">
            <a:off x="4379549" y="3279754"/>
            <a:ext cx="2848560" cy="272473"/>
          </a:xfrm>
          <a:prstGeom prst="leftArrow">
            <a:avLst>
              <a:gd name="adj1" fmla="val 34753"/>
              <a:gd name="adj2" fmla="val 65619"/>
            </a:avLst>
          </a:prstGeom>
          <a:solidFill>
            <a:schemeClr val="accent1"/>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solidFill>
                <a:schemeClr val="accent1"/>
              </a:solidFill>
            </a:endParaRPr>
          </a:p>
        </p:txBody>
      </p:sp>
      <p:sp>
        <p:nvSpPr>
          <p:cNvPr id="6" name="TextovéPole 5">
            <a:extLst>
              <a:ext uri="{FF2B5EF4-FFF2-40B4-BE49-F238E27FC236}">
                <a16:creationId xmlns:a16="http://schemas.microsoft.com/office/drawing/2014/main" id="{82D3DBDF-8D15-1A48-2267-4F12F0640DE5}"/>
              </a:ext>
            </a:extLst>
          </p:cNvPr>
          <p:cNvSpPr txBox="1"/>
          <p:nvPr/>
        </p:nvSpPr>
        <p:spPr>
          <a:xfrm>
            <a:off x="4215170" y="3552228"/>
            <a:ext cx="3175869" cy="307777"/>
          </a:xfrm>
          <a:prstGeom prst="rect">
            <a:avLst/>
          </a:prstGeom>
          <a:noFill/>
        </p:spPr>
        <p:txBody>
          <a:bodyPr wrap="none" rtlCol="0">
            <a:spAutoFit/>
          </a:bodyPr>
          <a:lstStyle/>
          <a:p>
            <a:r>
              <a:rPr lang="cs-CZ" sz="1400" b="1" u="sng" dirty="0">
                <a:solidFill>
                  <a:schemeClr val="accent1"/>
                </a:solidFill>
              </a:rPr>
              <a:t>Magnetická rezonance</a:t>
            </a:r>
            <a:r>
              <a:rPr lang="cs-CZ" sz="1400" b="1" dirty="0">
                <a:solidFill>
                  <a:schemeClr val="accent1"/>
                </a:solidFill>
              </a:rPr>
              <a:t> do 6 měsíců</a:t>
            </a:r>
          </a:p>
        </p:txBody>
      </p:sp>
      <p:sp>
        <p:nvSpPr>
          <p:cNvPr id="7" name="Šipka: doleva 6">
            <a:extLst>
              <a:ext uri="{FF2B5EF4-FFF2-40B4-BE49-F238E27FC236}">
                <a16:creationId xmlns:a16="http://schemas.microsoft.com/office/drawing/2014/main" id="{61683DB8-336D-3249-07B1-FAC09FCEC34D}"/>
              </a:ext>
            </a:extLst>
          </p:cNvPr>
          <p:cNvSpPr/>
          <p:nvPr/>
        </p:nvSpPr>
        <p:spPr>
          <a:xfrm rot="10800000">
            <a:off x="4379549" y="4236827"/>
            <a:ext cx="2848560" cy="272473"/>
          </a:xfrm>
          <a:prstGeom prst="leftArrow">
            <a:avLst>
              <a:gd name="adj1" fmla="val 34753"/>
              <a:gd name="adj2" fmla="val 65619"/>
            </a:avLst>
          </a:prstGeom>
          <a:solidFill>
            <a:schemeClr val="accent6"/>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solidFill>
                <a:schemeClr val="accent1"/>
              </a:solidFill>
            </a:endParaRPr>
          </a:p>
        </p:txBody>
      </p:sp>
      <p:sp>
        <p:nvSpPr>
          <p:cNvPr id="8" name="TextovéPole 7">
            <a:extLst>
              <a:ext uri="{FF2B5EF4-FFF2-40B4-BE49-F238E27FC236}">
                <a16:creationId xmlns:a16="http://schemas.microsoft.com/office/drawing/2014/main" id="{B694E2DB-D4EC-1619-D8F0-E55A36854DBA}"/>
              </a:ext>
            </a:extLst>
          </p:cNvPr>
          <p:cNvSpPr txBox="1"/>
          <p:nvPr/>
        </p:nvSpPr>
        <p:spPr>
          <a:xfrm>
            <a:off x="4480346" y="4509301"/>
            <a:ext cx="2669320" cy="307777"/>
          </a:xfrm>
          <a:prstGeom prst="rect">
            <a:avLst/>
          </a:prstGeom>
          <a:noFill/>
        </p:spPr>
        <p:txBody>
          <a:bodyPr wrap="none" rtlCol="0">
            <a:spAutoFit/>
          </a:bodyPr>
          <a:lstStyle/>
          <a:p>
            <a:r>
              <a:rPr lang="cs-CZ" sz="1400" b="1" u="sng" dirty="0">
                <a:solidFill>
                  <a:schemeClr val="accent6"/>
                </a:solidFill>
              </a:rPr>
              <a:t>Biopsie prostaty</a:t>
            </a:r>
            <a:r>
              <a:rPr lang="cs-CZ" sz="1400" b="1" dirty="0">
                <a:solidFill>
                  <a:schemeClr val="accent6"/>
                </a:solidFill>
              </a:rPr>
              <a:t> do 6 měsíců</a:t>
            </a:r>
          </a:p>
        </p:txBody>
      </p:sp>
      <p:sp>
        <p:nvSpPr>
          <p:cNvPr id="17" name="Šipka: doleva 16">
            <a:extLst>
              <a:ext uri="{FF2B5EF4-FFF2-40B4-BE49-F238E27FC236}">
                <a16:creationId xmlns:a16="http://schemas.microsoft.com/office/drawing/2014/main" id="{22175E6E-C9AB-6B74-2AA2-D769DEB08A45}"/>
              </a:ext>
            </a:extLst>
          </p:cNvPr>
          <p:cNvSpPr/>
          <p:nvPr/>
        </p:nvSpPr>
        <p:spPr>
          <a:xfrm rot="10800000">
            <a:off x="4379549" y="5193898"/>
            <a:ext cx="2848560" cy="272473"/>
          </a:xfrm>
          <a:prstGeom prst="leftArrow">
            <a:avLst>
              <a:gd name="adj1" fmla="val 34753"/>
              <a:gd name="adj2" fmla="val 65619"/>
            </a:avLst>
          </a:prstGeom>
          <a:solidFill>
            <a:schemeClr val="accent3"/>
          </a:solid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solidFill>
                <a:schemeClr val="accent1"/>
              </a:solidFill>
            </a:endParaRPr>
          </a:p>
        </p:txBody>
      </p:sp>
      <p:sp>
        <p:nvSpPr>
          <p:cNvPr id="18" name="TextovéPole 17">
            <a:extLst>
              <a:ext uri="{FF2B5EF4-FFF2-40B4-BE49-F238E27FC236}">
                <a16:creationId xmlns:a16="http://schemas.microsoft.com/office/drawing/2014/main" id="{3A80B3F8-CC24-F14B-BD2D-7F6937AFA64D}"/>
              </a:ext>
            </a:extLst>
          </p:cNvPr>
          <p:cNvSpPr txBox="1"/>
          <p:nvPr/>
        </p:nvSpPr>
        <p:spPr>
          <a:xfrm>
            <a:off x="4626650" y="5466372"/>
            <a:ext cx="2435282" cy="307777"/>
          </a:xfrm>
          <a:prstGeom prst="rect">
            <a:avLst/>
          </a:prstGeom>
          <a:noFill/>
        </p:spPr>
        <p:txBody>
          <a:bodyPr wrap="none" rtlCol="0">
            <a:spAutoFit/>
          </a:bodyPr>
          <a:lstStyle/>
          <a:p>
            <a:r>
              <a:rPr lang="cs-CZ" sz="1400" b="1" u="sng" dirty="0">
                <a:solidFill>
                  <a:schemeClr val="accent3"/>
                </a:solidFill>
              </a:rPr>
              <a:t>C61</a:t>
            </a:r>
            <a:r>
              <a:rPr lang="cs-CZ" sz="1400" b="1" dirty="0">
                <a:solidFill>
                  <a:schemeClr val="accent3"/>
                </a:solidFill>
              </a:rPr>
              <a:t> v NOR do 12 měsíců**</a:t>
            </a:r>
          </a:p>
        </p:txBody>
      </p:sp>
      <p:sp>
        <p:nvSpPr>
          <p:cNvPr id="19" name="TextovéPole 18">
            <a:extLst>
              <a:ext uri="{FF2B5EF4-FFF2-40B4-BE49-F238E27FC236}">
                <a16:creationId xmlns:a16="http://schemas.microsoft.com/office/drawing/2014/main" id="{690EAAC8-C6B5-3975-D97A-89804A074E02}"/>
              </a:ext>
            </a:extLst>
          </p:cNvPr>
          <p:cNvSpPr txBox="1"/>
          <p:nvPr/>
        </p:nvSpPr>
        <p:spPr>
          <a:xfrm>
            <a:off x="823690" y="6108264"/>
            <a:ext cx="10487438" cy="769441"/>
          </a:xfrm>
          <a:prstGeom prst="rect">
            <a:avLst/>
          </a:prstGeom>
          <a:noFill/>
        </p:spPr>
        <p:txBody>
          <a:bodyPr wrap="square" rtlCol="0">
            <a:spAutoFit/>
          </a:bodyPr>
          <a:lstStyle/>
          <a:p>
            <a:r>
              <a:rPr lang="cs-CZ" sz="1100" dirty="0"/>
              <a:t>* Vzhledem k dostupnosti dat v Národním registru hrazených zdravotních služeb a Národním onkologickém registru jsou sledováni pouze muži se zvýšenou hodnotou PSA za období leden–září 2024.</a:t>
            </a:r>
          </a:p>
          <a:p>
            <a:r>
              <a:rPr lang="cs-CZ" sz="1100" dirty="0"/>
              <a:t>** Data Národního onkologického registru za roky 2024 a 2025 jsou předběžná. Z tohoto důvodu je v současné době sledován velký podíl mužů s neznámým stadiem diagnostikovaného onemocnění. V nadcházejícím období </a:t>
            </a:r>
            <a:r>
              <a:rPr lang="cs-CZ" sz="1100"/>
              <a:t>budou data dohlášena </a:t>
            </a:r>
            <a:r>
              <a:rPr lang="cs-CZ" sz="1100" dirty="0"/>
              <a:t>a podrobně validována.</a:t>
            </a:r>
          </a:p>
        </p:txBody>
      </p:sp>
      <p:sp>
        <p:nvSpPr>
          <p:cNvPr id="20" name="TextovéPole 19">
            <a:extLst>
              <a:ext uri="{FF2B5EF4-FFF2-40B4-BE49-F238E27FC236}">
                <a16:creationId xmlns:a16="http://schemas.microsoft.com/office/drawing/2014/main" id="{57A1192C-7F2D-5135-5C33-7B0EBDB12E2B}"/>
              </a:ext>
            </a:extLst>
          </p:cNvPr>
          <p:cNvSpPr txBox="1"/>
          <p:nvPr/>
        </p:nvSpPr>
        <p:spPr>
          <a:xfrm>
            <a:off x="7791639" y="939199"/>
            <a:ext cx="3676007" cy="1015663"/>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dirty="0">
                <a:ln>
                  <a:noFill/>
                </a:ln>
                <a:solidFill>
                  <a:srgbClr val="000000"/>
                </a:solidFill>
                <a:effectLst/>
                <a:uLnTx/>
                <a:uFillTx/>
                <a:latin typeface="Arial" panose="020B0604020202020204"/>
                <a:ea typeface="+mn-ea"/>
                <a:cs typeface="+mn-cs"/>
              </a:rPr>
              <a:t>Zdroj dat: NRHZS, NOR</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dirty="0">
                <a:ln>
                  <a:noFill/>
                </a:ln>
                <a:solidFill>
                  <a:srgbClr val="000000"/>
                </a:solidFill>
                <a:effectLst/>
                <a:uLnTx/>
                <a:uFillTx/>
                <a:latin typeface="Arial" panose="020B0604020202020204"/>
                <a:ea typeface="+mn-ea"/>
                <a:cs typeface="+mn-cs"/>
              </a:rPr>
              <a:t>Výkony 01130, 01133, </a:t>
            </a:r>
            <a:r>
              <a:rPr lang="cs-CZ" sz="1200" dirty="0"/>
              <a:t>76027, 76021–76023, </a:t>
            </a:r>
          </a:p>
          <a:p>
            <a:pPr marL="0" marR="0" lvl="0" indent="0" algn="r" defTabSz="914400" rtl="0" eaLnBrk="1" fontAlgn="auto" latinLnBrk="0" hangingPunct="1">
              <a:lnSpc>
                <a:spcPct val="100000"/>
              </a:lnSpc>
              <a:spcBef>
                <a:spcPts val="0"/>
              </a:spcBef>
              <a:spcAft>
                <a:spcPts val="0"/>
              </a:spcAft>
              <a:buClrTx/>
              <a:buSzTx/>
              <a:buFontTx/>
              <a:buNone/>
              <a:tabLst/>
              <a:defRPr/>
            </a:pPr>
            <a:r>
              <a:rPr lang="cs-CZ" sz="1200" dirty="0"/>
              <a:t>89951–89955, 89715, 76621, 76623, 76255, 76617</a:t>
            </a:r>
            <a:endParaRPr kumimoji="0" lang="cs-CZ" sz="12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1" i="0" u="none" strike="noStrike" kern="1200" cap="none" spc="0" normalizeH="0" baseline="0" noProof="0" dirty="0">
                <a:ln>
                  <a:noFill/>
                </a:ln>
                <a:solidFill>
                  <a:srgbClr val="000000"/>
                </a:solidFill>
                <a:effectLst/>
                <a:uLnTx/>
                <a:uFillTx/>
                <a:latin typeface="Arial" panose="020B0604020202020204"/>
                <a:ea typeface="+mn-ea"/>
                <a:cs typeface="+mn-cs"/>
              </a:rPr>
              <a:t>9 373 mužů s výkony 01130 a 01133 </a:t>
            </a:r>
            <a:br>
              <a:rPr kumimoji="0" lang="cs-CZ" sz="1200" b="1" i="0" u="none" strike="noStrike" kern="1200" cap="none" spc="0" normalizeH="0" baseline="0" noProof="0" dirty="0">
                <a:ln>
                  <a:noFill/>
                </a:ln>
                <a:solidFill>
                  <a:srgbClr val="000000"/>
                </a:solidFill>
                <a:effectLst/>
                <a:uLnTx/>
                <a:uFillTx/>
                <a:latin typeface="Arial" panose="020B0604020202020204"/>
                <a:ea typeface="+mn-ea"/>
                <a:cs typeface="+mn-cs"/>
              </a:rPr>
            </a:br>
            <a:r>
              <a:rPr kumimoji="0" lang="cs-CZ" sz="1200" b="1" i="0" u="none" strike="noStrike" kern="1200" cap="none" spc="0" normalizeH="0" baseline="0" noProof="0" dirty="0">
                <a:ln>
                  <a:noFill/>
                </a:ln>
                <a:solidFill>
                  <a:srgbClr val="000000"/>
                </a:solidFill>
                <a:effectLst/>
                <a:uLnTx/>
                <a:uFillTx/>
                <a:latin typeface="Arial" panose="020B0604020202020204"/>
                <a:ea typeface="+mn-ea"/>
                <a:cs typeface="+mn-cs"/>
              </a:rPr>
              <a:t>za období leden–září 2024 ve věku 50–69 let</a:t>
            </a:r>
          </a:p>
        </p:txBody>
      </p:sp>
      <p:sp>
        <p:nvSpPr>
          <p:cNvPr id="21" name="Obdélník 20">
            <a:extLst>
              <a:ext uri="{FF2B5EF4-FFF2-40B4-BE49-F238E27FC236}">
                <a16:creationId xmlns:a16="http://schemas.microsoft.com/office/drawing/2014/main" id="{CF732E89-10FF-3372-9E40-46EF4405501A}"/>
              </a:ext>
            </a:extLst>
          </p:cNvPr>
          <p:cNvSpPr/>
          <p:nvPr/>
        </p:nvSpPr>
        <p:spPr>
          <a:xfrm>
            <a:off x="7544872" y="2083233"/>
            <a:ext cx="3823438" cy="751369"/>
          </a:xfrm>
          <a:prstGeom prst="rect">
            <a:avLst/>
          </a:prstGeom>
          <a:noFill/>
          <a:ln w="381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s-CZ" sz="2000" b="1" dirty="0">
                <a:solidFill>
                  <a:schemeClr val="accent4"/>
                </a:solidFill>
              </a:rPr>
              <a:t>N = 5 908 (63,0 %)</a:t>
            </a:r>
          </a:p>
          <a:p>
            <a:pPr algn="ctr"/>
            <a:r>
              <a:rPr lang="cs-CZ" sz="1100" i="1" dirty="0">
                <a:solidFill>
                  <a:schemeClr val="accent4"/>
                </a:solidFill>
              </a:rPr>
              <a:t>676 (7,2 %) mužů výkon 76027</a:t>
            </a:r>
          </a:p>
          <a:p>
            <a:pPr algn="ctr"/>
            <a:r>
              <a:rPr lang="cs-CZ" sz="1100" i="1" dirty="0">
                <a:solidFill>
                  <a:schemeClr val="accent4"/>
                </a:solidFill>
              </a:rPr>
              <a:t>5 232 (55,8 %) mužů výkony 76021–76023</a:t>
            </a:r>
          </a:p>
        </p:txBody>
      </p:sp>
      <p:sp>
        <p:nvSpPr>
          <p:cNvPr id="23" name="Obdélník 22">
            <a:extLst>
              <a:ext uri="{FF2B5EF4-FFF2-40B4-BE49-F238E27FC236}">
                <a16:creationId xmlns:a16="http://schemas.microsoft.com/office/drawing/2014/main" id="{89931D8C-0B98-AA7E-057C-F9BCF2B0A757}"/>
              </a:ext>
            </a:extLst>
          </p:cNvPr>
          <p:cNvSpPr/>
          <p:nvPr/>
        </p:nvSpPr>
        <p:spPr>
          <a:xfrm>
            <a:off x="7544872" y="3054130"/>
            <a:ext cx="3823438" cy="751369"/>
          </a:xfrm>
          <a:prstGeom prst="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s-CZ" sz="2000" b="1" dirty="0">
                <a:solidFill>
                  <a:schemeClr val="accent1"/>
                </a:solidFill>
              </a:rPr>
              <a:t>N = 1 548 (16,5 %)</a:t>
            </a:r>
          </a:p>
          <a:p>
            <a:pPr algn="ctr"/>
            <a:r>
              <a:rPr lang="cs-CZ" sz="1100" i="1" dirty="0">
                <a:solidFill>
                  <a:schemeClr val="accent1"/>
                </a:solidFill>
              </a:rPr>
              <a:t>318 (3,4 %) mužů výkony 89951–89955</a:t>
            </a:r>
          </a:p>
          <a:p>
            <a:pPr algn="ctr"/>
            <a:r>
              <a:rPr lang="cs-CZ" sz="1100" i="1" dirty="0">
                <a:solidFill>
                  <a:schemeClr val="accent1"/>
                </a:solidFill>
              </a:rPr>
              <a:t>1 230 (13,1 %) mužů výkon 89715</a:t>
            </a:r>
          </a:p>
        </p:txBody>
      </p:sp>
      <p:sp>
        <p:nvSpPr>
          <p:cNvPr id="24" name="Obdélník 23">
            <a:extLst>
              <a:ext uri="{FF2B5EF4-FFF2-40B4-BE49-F238E27FC236}">
                <a16:creationId xmlns:a16="http://schemas.microsoft.com/office/drawing/2014/main" id="{7AF062E9-EC11-FC23-18DF-FD8046C9814E}"/>
              </a:ext>
            </a:extLst>
          </p:cNvPr>
          <p:cNvSpPr/>
          <p:nvPr/>
        </p:nvSpPr>
        <p:spPr>
          <a:xfrm>
            <a:off x="7544872" y="4023399"/>
            <a:ext cx="3823438" cy="751369"/>
          </a:xfrm>
          <a:prstGeom prst="rect">
            <a:avLst/>
          </a:prstGeom>
          <a:noFill/>
          <a:ln w="3810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s-CZ" sz="2000" b="1" dirty="0">
                <a:solidFill>
                  <a:schemeClr val="accent6"/>
                </a:solidFill>
              </a:rPr>
              <a:t>N = 1 221 (13,0 %)</a:t>
            </a:r>
          </a:p>
          <a:p>
            <a:pPr algn="ctr"/>
            <a:r>
              <a:rPr lang="cs-CZ" sz="1100" i="1" dirty="0">
                <a:solidFill>
                  <a:schemeClr val="accent6"/>
                </a:solidFill>
              </a:rPr>
              <a:t>85 (0,9 %) mužů výkony 76621, 76623</a:t>
            </a:r>
          </a:p>
          <a:p>
            <a:pPr algn="ctr"/>
            <a:r>
              <a:rPr lang="cs-CZ" sz="1100" i="1" dirty="0">
                <a:solidFill>
                  <a:schemeClr val="accent6"/>
                </a:solidFill>
              </a:rPr>
              <a:t>1 136 (12,1 %) mužů výkony 76255, 76617</a:t>
            </a:r>
          </a:p>
        </p:txBody>
      </p:sp>
      <p:sp>
        <p:nvSpPr>
          <p:cNvPr id="25" name="Obdélník 24">
            <a:extLst>
              <a:ext uri="{FF2B5EF4-FFF2-40B4-BE49-F238E27FC236}">
                <a16:creationId xmlns:a16="http://schemas.microsoft.com/office/drawing/2014/main" id="{E64A06FD-74EA-D091-360D-78451F3BC9F1}"/>
              </a:ext>
            </a:extLst>
          </p:cNvPr>
          <p:cNvSpPr/>
          <p:nvPr/>
        </p:nvSpPr>
        <p:spPr>
          <a:xfrm>
            <a:off x="7537911" y="4992668"/>
            <a:ext cx="3823438" cy="751369"/>
          </a:xfrm>
          <a:prstGeom prst="rect">
            <a:avLst/>
          </a:prstGeom>
          <a:noFill/>
          <a:ln w="381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s-CZ" sz="2000" b="1" dirty="0">
                <a:solidFill>
                  <a:schemeClr val="accent3"/>
                </a:solidFill>
              </a:rPr>
              <a:t>N = 892 (9,5 %)</a:t>
            </a:r>
          </a:p>
          <a:p>
            <a:pPr algn="ctr"/>
            <a:r>
              <a:rPr lang="cs-CZ" sz="1100" i="1" dirty="0">
                <a:solidFill>
                  <a:schemeClr val="accent3"/>
                </a:solidFill>
              </a:rPr>
              <a:t>St I–II: 480 (53,8 %); St III–IV: 153 (17,2 %); </a:t>
            </a:r>
          </a:p>
          <a:p>
            <a:pPr algn="ctr"/>
            <a:r>
              <a:rPr lang="cs-CZ" sz="1100" i="1" dirty="0">
                <a:solidFill>
                  <a:schemeClr val="accent3"/>
                </a:solidFill>
              </a:rPr>
              <a:t>St neznámo: 259 (29,0 %)</a:t>
            </a:r>
          </a:p>
        </p:txBody>
      </p:sp>
    </p:spTree>
    <p:extLst>
      <p:ext uri="{BB962C8B-B14F-4D97-AF65-F5344CB8AC3E}">
        <p14:creationId xmlns:p14="http://schemas.microsoft.com/office/powerpoint/2010/main" val="29933228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95D93-FAEF-77C6-CD25-B8B39F59B8DF}"/>
            </a:ext>
          </a:extLst>
        </p:cNvPr>
        <p:cNvGrpSpPr/>
        <p:nvPr/>
      </p:nvGrpSpPr>
      <p:grpSpPr>
        <a:xfrm>
          <a:off x="0" y="0"/>
          <a:ext cx="0" cy="0"/>
          <a:chOff x="0" y="0"/>
          <a:chExt cx="0" cy="0"/>
        </a:xfrm>
      </p:grpSpPr>
      <p:sp>
        <p:nvSpPr>
          <p:cNvPr id="6" name="Nadpis 5">
            <a:extLst>
              <a:ext uri="{FF2B5EF4-FFF2-40B4-BE49-F238E27FC236}">
                <a16:creationId xmlns:a16="http://schemas.microsoft.com/office/drawing/2014/main" id="{F588D28F-503D-2AE3-B1C7-4FEC959E7D52}"/>
              </a:ext>
            </a:extLst>
          </p:cNvPr>
          <p:cNvSpPr>
            <a:spLocks noGrp="1"/>
          </p:cNvSpPr>
          <p:nvPr>
            <p:ph type="ctrTitle"/>
          </p:nvPr>
        </p:nvSpPr>
        <p:spPr>
          <a:xfrm>
            <a:off x="139688" y="1833361"/>
            <a:ext cx="8143700" cy="2266122"/>
          </a:xfrm>
        </p:spPr>
        <p:txBody>
          <a:bodyPr>
            <a:normAutofit/>
          </a:bodyPr>
          <a:lstStyle/>
          <a:p>
            <a:r>
              <a:rPr lang="cs-CZ" sz="3600" b="1" dirty="0"/>
              <a:t>Lepší data = lepší péče</a:t>
            </a:r>
            <a:br>
              <a:rPr lang="cs-CZ" sz="3600" b="1" dirty="0"/>
            </a:br>
            <a:br>
              <a:rPr lang="cs-CZ" sz="3600" b="1" dirty="0"/>
            </a:br>
            <a:r>
              <a:rPr lang="cs-CZ" sz="3600" b="1" dirty="0"/>
              <a:t>Více dat = větší zapojení občanů</a:t>
            </a:r>
            <a:endParaRPr lang="cs-CZ" b="1" dirty="0">
              <a:solidFill>
                <a:srgbClr val="FF0000"/>
              </a:solidFill>
            </a:endParaRPr>
          </a:p>
        </p:txBody>
      </p:sp>
    </p:spTree>
    <p:extLst>
      <p:ext uri="{BB962C8B-B14F-4D97-AF65-F5344CB8AC3E}">
        <p14:creationId xmlns:p14="http://schemas.microsoft.com/office/powerpoint/2010/main" val="24848237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Nadpis 1"/>
          <p:cNvSpPr txBox="1">
            <a:spLocks/>
          </p:cNvSpPr>
          <p:nvPr/>
        </p:nvSpPr>
        <p:spPr>
          <a:xfrm>
            <a:off x="157423" y="179898"/>
            <a:ext cx="8339791" cy="63935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cs-CZ" sz="3200" b="1" i="0" u="none" strike="noStrike" kern="1200" cap="none" spc="0" normalizeH="0" baseline="0" noProof="0" dirty="0">
                <a:ln>
                  <a:noFill/>
                </a:ln>
                <a:solidFill>
                  <a:srgbClr val="25518E"/>
                </a:solidFill>
                <a:effectLst/>
                <a:uLnTx/>
                <a:uFillTx/>
                <a:latin typeface="Calibri" panose="020F0502020204030204"/>
                <a:ea typeface="+mj-ea"/>
                <a:cs typeface="+mj-cs"/>
              </a:rPr>
              <a:t>Národní zdravotnický informační portál (NZIP)</a:t>
            </a:r>
          </a:p>
        </p:txBody>
      </p:sp>
      <p:sp>
        <p:nvSpPr>
          <p:cNvPr id="14" name="TextovéPole 13">
            <a:extLst>
              <a:ext uri="{FF2B5EF4-FFF2-40B4-BE49-F238E27FC236}">
                <a16:creationId xmlns:a16="http://schemas.microsoft.com/office/drawing/2014/main" id="{1D0AB041-AFAA-DFCC-13ED-627FD84C70D9}"/>
              </a:ext>
            </a:extLst>
          </p:cNvPr>
          <p:cNvSpPr txBox="1"/>
          <p:nvPr/>
        </p:nvSpPr>
        <p:spPr>
          <a:xfrm>
            <a:off x="157423" y="879811"/>
            <a:ext cx="7006862"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2400" b="1" i="0" u="none" strike="noStrike" kern="1200" cap="none" spc="0" normalizeH="0" baseline="0" noProof="0" dirty="0">
                <a:ln>
                  <a:noFill/>
                </a:ln>
                <a:solidFill>
                  <a:prstClr val="black"/>
                </a:solidFill>
                <a:effectLst/>
                <a:uLnTx/>
                <a:uFillTx/>
                <a:latin typeface="Calibri" panose="020F0502020204030204"/>
                <a:ea typeface="+mn-ea"/>
                <a:cs typeface="+mn-cs"/>
              </a:rPr>
              <a:t>Národní zdravotnický informační systém je dostupný on-line v samostatné sekci DATOVÉ ZPRAVODAJSTVÍ na Národním zdravotnickém informačním portálu </a:t>
            </a:r>
            <a:r>
              <a:rPr kumimoji="0" lang="cs-CZ" sz="2400" b="1" i="0" u="none" strike="noStrike" kern="1200" cap="none" spc="0" normalizeH="0" baseline="0" noProof="0" dirty="0">
                <a:ln>
                  <a:noFill/>
                </a:ln>
                <a:solidFill>
                  <a:prstClr val="black"/>
                </a:solidFill>
                <a:effectLst/>
                <a:uLnTx/>
                <a:uFillTx/>
                <a:latin typeface="Calibri" panose="020F0502020204030204"/>
                <a:ea typeface="+mn-ea"/>
                <a:cs typeface="+mn-cs"/>
                <a:hlinkClick r:id="rId3"/>
              </a:rPr>
              <a:t>https://www.nzip.cz</a:t>
            </a:r>
            <a:r>
              <a:rPr kumimoji="0" lang="cs-CZ" sz="2400" b="1"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cs-CZ"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 name="Obrázek 3">
            <a:extLst>
              <a:ext uri="{FF2B5EF4-FFF2-40B4-BE49-F238E27FC236}">
                <a16:creationId xmlns:a16="http://schemas.microsoft.com/office/drawing/2014/main" id="{5D11EBBC-FFB0-9EB4-FDED-A677F0F998D8}"/>
              </a:ext>
            </a:extLst>
          </p:cNvPr>
          <p:cNvPicPr>
            <a:picLocks noChangeAspect="1"/>
          </p:cNvPicPr>
          <p:nvPr/>
        </p:nvPicPr>
        <p:blipFill>
          <a:blip r:embed="rId4"/>
          <a:srcRect l="17442" t="25427" r="19505" b="5427"/>
          <a:stretch/>
        </p:blipFill>
        <p:spPr>
          <a:xfrm>
            <a:off x="7091" y="2449472"/>
            <a:ext cx="7146561" cy="4408528"/>
          </a:xfrm>
          <a:prstGeom prst="rect">
            <a:avLst/>
          </a:prstGeom>
        </p:spPr>
      </p:pic>
      <p:sp>
        <p:nvSpPr>
          <p:cNvPr id="7" name="Obdélník 6">
            <a:extLst>
              <a:ext uri="{FF2B5EF4-FFF2-40B4-BE49-F238E27FC236}">
                <a16:creationId xmlns:a16="http://schemas.microsoft.com/office/drawing/2014/main" id="{CE751D64-F9D3-C9FC-8852-47AD7F9C5E41}"/>
              </a:ext>
            </a:extLst>
          </p:cNvPr>
          <p:cNvSpPr/>
          <p:nvPr/>
        </p:nvSpPr>
        <p:spPr>
          <a:xfrm>
            <a:off x="5305646" y="4397897"/>
            <a:ext cx="1848006" cy="514344"/>
          </a:xfrm>
          <a:prstGeom prst="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0" name="Přímá spojnice se šipkou 9">
            <a:extLst>
              <a:ext uri="{FF2B5EF4-FFF2-40B4-BE49-F238E27FC236}">
                <a16:creationId xmlns:a16="http://schemas.microsoft.com/office/drawing/2014/main" id="{D00D7663-48AA-E9A5-8CC7-65C37ADBCBC8}"/>
              </a:ext>
            </a:extLst>
          </p:cNvPr>
          <p:cNvCxnSpPr>
            <a:cxnSpLocks/>
          </p:cNvCxnSpPr>
          <p:nvPr/>
        </p:nvCxnSpPr>
        <p:spPr>
          <a:xfrm flipV="1">
            <a:off x="6762308" y="2313992"/>
            <a:ext cx="1286539" cy="2218014"/>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Přímá spojnice se šipkou 11">
            <a:extLst>
              <a:ext uri="{FF2B5EF4-FFF2-40B4-BE49-F238E27FC236}">
                <a16:creationId xmlns:a16="http://schemas.microsoft.com/office/drawing/2014/main" id="{71C5368E-F50A-4D31-F9FA-79695644F8D0}"/>
              </a:ext>
            </a:extLst>
          </p:cNvPr>
          <p:cNvCxnSpPr>
            <a:cxnSpLocks/>
          </p:cNvCxnSpPr>
          <p:nvPr/>
        </p:nvCxnSpPr>
        <p:spPr>
          <a:xfrm>
            <a:off x="6772940" y="4759786"/>
            <a:ext cx="1559297" cy="1696998"/>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2" name="Obrázek 1">
            <a:extLst>
              <a:ext uri="{FF2B5EF4-FFF2-40B4-BE49-F238E27FC236}">
                <a16:creationId xmlns:a16="http://schemas.microsoft.com/office/drawing/2014/main" id="{596DA989-2110-453D-23E8-A7322367AFBF}"/>
              </a:ext>
            </a:extLst>
          </p:cNvPr>
          <p:cNvPicPr>
            <a:picLocks noChangeAspect="1"/>
          </p:cNvPicPr>
          <p:nvPr/>
        </p:nvPicPr>
        <p:blipFill>
          <a:blip r:embed="rId5"/>
          <a:stretch>
            <a:fillRect/>
          </a:stretch>
        </p:blipFill>
        <p:spPr>
          <a:xfrm>
            <a:off x="9248774" y="290040"/>
            <a:ext cx="2265535" cy="1754140"/>
          </a:xfrm>
          <a:prstGeom prst="rect">
            <a:avLst/>
          </a:prstGeom>
        </p:spPr>
      </p:pic>
      <p:sp>
        <p:nvSpPr>
          <p:cNvPr id="6" name="Nadpis 3">
            <a:extLst>
              <a:ext uri="{FF2B5EF4-FFF2-40B4-BE49-F238E27FC236}">
                <a16:creationId xmlns:a16="http://schemas.microsoft.com/office/drawing/2014/main" id="{AFAE7A2F-9E82-6F3B-D4D4-7952A52BBFA3}"/>
              </a:ext>
            </a:extLst>
          </p:cNvPr>
          <p:cNvSpPr txBox="1">
            <a:spLocks/>
          </p:cNvSpPr>
          <p:nvPr>
            <p:custDataLst>
              <p:tags r:id="rId1"/>
            </p:custDataLst>
          </p:nvPr>
        </p:nvSpPr>
        <p:spPr>
          <a:xfrm>
            <a:off x="8048847" y="2243472"/>
            <a:ext cx="4055571" cy="63935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42900" indent="-342900">
              <a:buFont typeface="Arial" panose="020B0604020202020204" pitchFamily="34" charset="0"/>
              <a:buChar char="•"/>
            </a:pPr>
            <a:r>
              <a:rPr lang="cs-CZ" sz="1800" b="1" dirty="0">
                <a:latin typeface="Calibri" panose="020F0502020204030204"/>
                <a:ea typeface="+mn-ea"/>
                <a:cs typeface="+mn-cs"/>
              </a:rPr>
              <a:t>Centrální evidence dat populačních preventivních programů</a:t>
            </a:r>
          </a:p>
          <a:p>
            <a:pPr marL="342900" indent="-342900">
              <a:buFont typeface="Arial" panose="020B0604020202020204" pitchFamily="34" charset="0"/>
              <a:buChar char="•"/>
            </a:pPr>
            <a:r>
              <a:rPr lang="cs-CZ" sz="1800" b="1" dirty="0">
                <a:latin typeface="Calibri" panose="020F0502020204030204"/>
                <a:ea typeface="+mn-ea"/>
                <a:cs typeface="+mn-cs"/>
              </a:rPr>
              <a:t>Informační systém screeningu karcinomu tlustého střeva a konečníku</a:t>
            </a:r>
          </a:p>
          <a:p>
            <a:pPr marL="342900" indent="-342900">
              <a:buFont typeface="Arial" panose="020B0604020202020204" pitchFamily="34" charset="0"/>
              <a:buChar char="•"/>
            </a:pPr>
            <a:r>
              <a:rPr lang="cs-CZ" sz="1800" b="1" dirty="0">
                <a:latin typeface="Calibri" panose="020F0502020204030204"/>
                <a:ea typeface="+mn-ea"/>
                <a:cs typeface="+mn-cs"/>
              </a:rPr>
              <a:t>Informační systém screeningu karcinomu prsu</a:t>
            </a:r>
          </a:p>
          <a:p>
            <a:pPr marL="342900" indent="-342900">
              <a:buFont typeface="Arial" panose="020B0604020202020204" pitchFamily="34" charset="0"/>
              <a:buChar char="•"/>
            </a:pPr>
            <a:r>
              <a:rPr lang="cs-CZ" sz="1800" b="1" dirty="0">
                <a:latin typeface="Calibri" panose="020F0502020204030204"/>
                <a:ea typeface="+mn-ea"/>
                <a:cs typeface="+mn-cs"/>
              </a:rPr>
              <a:t>Informační systém screeningu karcinomu hrdla děložního</a:t>
            </a:r>
          </a:p>
          <a:p>
            <a:pPr marL="342900" indent="-342900">
              <a:buFont typeface="Arial" panose="020B0604020202020204" pitchFamily="34" charset="0"/>
              <a:buChar char="•"/>
            </a:pPr>
            <a:r>
              <a:rPr lang="cs-CZ" sz="1800" b="1" dirty="0">
                <a:latin typeface="Calibri" panose="020F0502020204030204"/>
                <a:ea typeface="+mn-ea"/>
                <a:cs typeface="+mn-cs"/>
              </a:rPr>
              <a:t>Informační systém screeningu karcinomu plic</a:t>
            </a:r>
          </a:p>
          <a:p>
            <a:pPr marL="342900" indent="-342900">
              <a:buFont typeface="Arial" panose="020B0604020202020204" pitchFamily="34" charset="0"/>
              <a:buChar char="•"/>
            </a:pPr>
            <a:r>
              <a:rPr lang="cs-CZ" sz="1800" b="1" dirty="0">
                <a:latin typeface="Calibri" panose="020F0502020204030204"/>
                <a:ea typeface="+mn-ea"/>
                <a:cs typeface="+mn-cs"/>
              </a:rPr>
              <a:t>Informační systém screeningu karcinomu prostaty</a:t>
            </a:r>
          </a:p>
          <a:p>
            <a:pPr marL="342900" indent="-342900">
              <a:buFont typeface="Arial" panose="020B0604020202020204" pitchFamily="34" charset="0"/>
              <a:buChar char="•"/>
            </a:pPr>
            <a:r>
              <a:rPr lang="cs-CZ" sz="1800" b="1" dirty="0">
                <a:latin typeface="Calibri" panose="020F0502020204030204"/>
                <a:ea typeface="+mn-ea"/>
                <a:cs typeface="+mn-cs"/>
              </a:rPr>
              <a:t>Informační systém screeningu sluchu u novorozenců</a:t>
            </a:r>
          </a:p>
          <a:p>
            <a:pPr marL="342900" indent="-342900">
              <a:buFont typeface="Arial" panose="020B0604020202020204" pitchFamily="34" charset="0"/>
              <a:buChar char="•"/>
            </a:pPr>
            <a:r>
              <a:rPr lang="cs-CZ" sz="1800" b="1" dirty="0">
                <a:latin typeface="Calibri" panose="020F0502020204030204"/>
                <a:ea typeface="+mn-ea"/>
                <a:cs typeface="+mn-cs"/>
              </a:rPr>
              <a:t>Informační systém novorozeneckého laboratorního screeningu</a:t>
            </a:r>
          </a:p>
          <a:p>
            <a:pPr marL="342900" indent="-342900">
              <a:buFont typeface="Arial" panose="020B0604020202020204" pitchFamily="34" charset="0"/>
              <a:buChar char="•"/>
            </a:pPr>
            <a:endParaRPr lang="cs-CZ" sz="1800" b="1" dirty="0">
              <a:latin typeface="Calibri" panose="020F0502020204030204"/>
              <a:ea typeface="+mn-ea"/>
              <a:cs typeface="+mn-cs"/>
            </a:endParaRPr>
          </a:p>
        </p:txBody>
      </p:sp>
    </p:spTree>
    <p:extLst>
      <p:ext uri="{BB962C8B-B14F-4D97-AF65-F5344CB8AC3E}">
        <p14:creationId xmlns:p14="http://schemas.microsoft.com/office/powerpoint/2010/main" val="41223633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délník 4">
            <a:extLst>
              <a:ext uri="{FF2B5EF4-FFF2-40B4-BE49-F238E27FC236}">
                <a16:creationId xmlns:a16="http://schemas.microsoft.com/office/drawing/2014/main" id="{9CD4ADB9-4155-D82F-92C2-1ED5E160EC9E}"/>
              </a:ext>
            </a:extLst>
          </p:cNvPr>
          <p:cNvSpPr/>
          <p:nvPr/>
        </p:nvSpPr>
        <p:spPr>
          <a:xfrm>
            <a:off x="0" y="5721881"/>
            <a:ext cx="12192000" cy="113611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graphicFrame>
        <p:nvGraphicFramePr>
          <p:cNvPr id="3" name="Table 2">
            <a:extLst>
              <a:ext uri="{FF2B5EF4-FFF2-40B4-BE49-F238E27FC236}">
                <a16:creationId xmlns:a16="http://schemas.microsoft.com/office/drawing/2014/main" id="{4FEED3BB-B9CF-9D41-1947-16C16EEF950A}"/>
              </a:ext>
            </a:extLst>
          </p:cNvPr>
          <p:cNvGraphicFramePr>
            <a:graphicFrameLocks noGrp="1"/>
          </p:cNvGraphicFramePr>
          <p:nvPr>
            <p:custDataLst>
              <p:tags r:id="rId1"/>
            </p:custDataLst>
            <p:extLst>
              <p:ext uri="{D42A27DB-BD31-4B8C-83A1-F6EECF244321}">
                <p14:modId xmlns:p14="http://schemas.microsoft.com/office/powerpoint/2010/main" val="793587591"/>
              </p:ext>
            </p:extLst>
          </p:nvPr>
        </p:nvGraphicFramePr>
        <p:xfrm>
          <a:off x="453306" y="619773"/>
          <a:ext cx="6849025" cy="5961232"/>
        </p:xfrm>
        <a:graphic>
          <a:graphicData uri="http://schemas.openxmlformats.org/drawingml/2006/table">
            <a:tbl>
              <a:tblPr/>
              <a:tblGrid>
                <a:gridCol w="1475876">
                  <a:extLst>
                    <a:ext uri="{9D8B030D-6E8A-4147-A177-3AD203B41FA5}">
                      <a16:colId xmlns:a16="http://schemas.microsoft.com/office/drawing/2014/main" val="1164563145"/>
                    </a:ext>
                  </a:extLst>
                </a:gridCol>
                <a:gridCol w="5373149">
                  <a:extLst>
                    <a:ext uri="{9D8B030D-6E8A-4147-A177-3AD203B41FA5}">
                      <a16:colId xmlns:a16="http://schemas.microsoft.com/office/drawing/2014/main" val="208573717"/>
                    </a:ext>
                  </a:extLst>
                </a:gridCol>
              </a:tblGrid>
              <a:tr h="313939">
                <a:tc>
                  <a:txBody>
                    <a:bodyPr/>
                    <a:lstStyle/>
                    <a:p>
                      <a:pPr algn="l" fontAlgn="ctr"/>
                      <a:r>
                        <a:rPr lang="cs-CZ" sz="1400" b="1" i="0" u="none" strike="noStrike" dirty="0">
                          <a:solidFill>
                            <a:srgbClr val="FFFFFF"/>
                          </a:solidFill>
                          <a:effectLst/>
                          <a:latin typeface="Calibri" panose="020F0502020204030204" pitchFamily="34" charset="0"/>
                          <a:cs typeface="Calibri" panose="020F0502020204030204" pitchFamily="34" charset="0"/>
                        </a:rPr>
                        <a:t>Typ</a:t>
                      </a:r>
                    </a:p>
                  </a:txBody>
                  <a:tcPr marL="3600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315A82"/>
                    </a:solidFill>
                  </a:tcPr>
                </a:tc>
                <a:tc>
                  <a:txBody>
                    <a:bodyPr/>
                    <a:lstStyle/>
                    <a:p>
                      <a:pPr algn="l" fontAlgn="ctr"/>
                      <a:r>
                        <a:rPr lang="cs-CZ" sz="1400" b="1" i="0" u="none" strike="noStrike">
                          <a:solidFill>
                            <a:srgbClr val="FFFFFF"/>
                          </a:solidFill>
                          <a:effectLst/>
                          <a:latin typeface="Calibri" panose="020F0502020204030204" pitchFamily="34" charset="0"/>
                          <a:cs typeface="Calibri" panose="020F0502020204030204" pitchFamily="34" charset="0"/>
                        </a:rPr>
                        <a:t>Název výstupu</a:t>
                      </a:r>
                    </a:p>
                  </a:txBody>
                  <a:tcPr marL="3600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315A82"/>
                    </a:solidFill>
                  </a:tcPr>
                </a:tc>
                <a:extLst>
                  <a:ext uri="{0D108BD9-81ED-4DB2-BD59-A6C34878D82A}">
                    <a16:rowId xmlns:a16="http://schemas.microsoft.com/office/drawing/2014/main" val="3102290213"/>
                  </a:ext>
                </a:extLst>
              </a:tr>
              <a:tr h="311603">
                <a:tc>
                  <a:txBody>
                    <a:bodyPr/>
                    <a:lstStyle/>
                    <a:p>
                      <a:pPr algn="l" fontAlgn="b"/>
                      <a:r>
                        <a:rPr lang="cs-CZ" sz="1300" b="0" i="0" u="none" strike="noStrike" dirty="0">
                          <a:solidFill>
                            <a:srgbClr val="000000"/>
                          </a:solidFill>
                          <a:effectLst/>
                          <a:latin typeface="Calibri" panose="020F0502020204030204" pitchFamily="34" charset="0"/>
                        </a:rPr>
                        <a:t>Otevřená data</a:t>
                      </a:r>
                    </a:p>
                  </a:txBody>
                  <a:tcPr marL="36000" marR="4378" marT="437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BCD1E6"/>
                    </a:solidFill>
                  </a:tcPr>
                </a:tc>
                <a:tc>
                  <a:txBody>
                    <a:bodyPr/>
                    <a:lstStyle/>
                    <a:p>
                      <a:pPr algn="l" fontAlgn="b"/>
                      <a:r>
                        <a:rPr lang="cs-CZ" sz="1300" b="0" i="0" u="none" strike="noStrike" kern="1200" dirty="0">
                          <a:solidFill>
                            <a:srgbClr val="000000"/>
                          </a:solidFill>
                          <a:effectLst/>
                          <a:latin typeface="Calibri" panose="020F0502020204030204" pitchFamily="34" charset="0"/>
                          <a:ea typeface="+mn-ea"/>
                          <a:cs typeface="+mn-cs"/>
                        </a:rPr>
                        <a:t>Preventivní prohlídky u praktických lékařů a stomatologů</a:t>
                      </a:r>
                    </a:p>
                  </a:txBody>
                  <a:tcPr marL="36000" marR="4378" marT="437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61318266"/>
                  </a:ext>
                </a:extLst>
              </a:tr>
              <a:tr h="226733">
                <a:tc>
                  <a:txBody>
                    <a:bodyPr/>
                    <a:lstStyle/>
                    <a:p>
                      <a:pPr algn="l" fontAlgn="b"/>
                      <a:r>
                        <a:rPr lang="cs-CZ" sz="1300" b="0" i="0" u="none" strike="noStrike" dirty="0">
                          <a:solidFill>
                            <a:srgbClr val="000000"/>
                          </a:solidFill>
                          <a:effectLst/>
                          <a:latin typeface="Calibri" panose="020F0502020204030204" pitchFamily="34" charset="0"/>
                        </a:rPr>
                        <a:t>Datové souhrny</a:t>
                      </a:r>
                    </a:p>
                  </a:txBody>
                  <a:tcPr marL="36000" marR="4378" marT="437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FA7B3"/>
                    </a:solidFill>
                  </a:tcPr>
                </a:tc>
                <a:tc>
                  <a:txBody>
                    <a:bodyPr/>
                    <a:lstStyle/>
                    <a:p>
                      <a:pPr algn="l" fontAlgn="b"/>
                      <a:r>
                        <a:rPr lang="cs-CZ" sz="1300" b="0" i="0" u="none" strike="noStrike" kern="1200" dirty="0">
                          <a:solidFill>
                            <a:srgbClr val="000000"/>
                          </a:solidFill>
                          <a:effectLst/>
                          <a:latin typeface="Calibri" panose="020F0502020204030204" pitchFamily="34" charset="0"/>
                          <a:ea typeface="+mn-ea"/>
                          <a:cs typeface="+mn-cs"/>
                        </a:rPr>
                        <a:t>Preventivní prohlídky u praktických lékařů a stomatologů</a:t>
                      </a:r>
                    </a:p>
                  </a:txBody>
                  <a:tcPr marL="36000" marR="4378" marT="437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21744860"/>
                  </a:ext>
                </a:extLst>
              </a:tr>
              <a:tr h="245583">
                <a:tc>
                  <a:txBody>
                    <a:bodyPr/>
                    <a:lstStyle/>
                    <a:p>
                      <a:pPr algn="l" fontAlgn="b"/>
                      <a:r>
                        <a:rPr lang="cs-CZ" sz="1300" b="0" i="0" u="none" strike="noStrike" dirty="0">
                          <a:solidFill>
                            <a:srgbClr val="000000"/>
                          </a:solidFill>
                          <a:effectLst/>
                          <a:latin typeface="Calibri" panose="020F0502020204030204" pitchFamily="34" charset="0"/>
                        </a:rPr>
                        <a:t>Otevřená data</a:t>
                      </a:r>
                    </a:p>
                  </a:txBody>
                  <a:tcPr marL="36000" marR="7620" marT="10800" marB="1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BCD1E6"/>
                    </a:solidFill>
                  </a:tcPr>
                </a:tc>
                <a:tc>
                  <a:txBody>
                    <a:bodyPr/>
                    <a:lstStyle/>
                    <a:p>
                      <a:pPr algn="l" fontAlgn="b"/>
                      <a:r>
                        <a:rPr lang="cs-CZ" sz="1300" b="0" i="0" u="none" strike="noStrike" kern="1200" dirty="0">
                          <a:solidFill>
                            <a:srgbClr val="000000"/>
                          </a:solidFill>
                          <a:effectLst/>
                          <a:latin typeface="Calibri" panose="020F0502020204030204" pitchFamily="34" charset="0"/>
                          <a:ea typeface="+mn-ea"/>
                          <a:cs typeface="+mn-cs"/>
                        </a:rPr>
                        <a:t>Mamografické screeningové vyšetření: Pokrytí cílové populace</a:t>
                      </a:r>
                    </a:p>
                  </a:txBody>
                  <a:tcPr marL="36000" marR="7620" marT="10800" marB="1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9648895"/>
                  </a:ext>
                </a:extLst>
              </a:tr>
              <a:tr h="245583">
                <a:tc>
                  <a:txBody>
                    <a:bodyPr/>
                    <a:lstStyle/>
                    <a:p>
                      <a:pPr algn="l" fontAlgn="b"/>
                      <a:r>
                        <a:rPr lang="cs-CZ" sz="1300" b="0" i="0" u="none" strike="noStrike" dirty="0">
                          <a:solidFill>
                            <a:srgbClr val="000000"/>
                          </a:solidFill>
                          <a:effectLst/>
                          <a:latin typeface="Calibri" panose="020F0502020204030204" pitchFamily="34" charset="0"/>
                        </a:rPr>
                        <a:t>Otevřená data</a:t>
                      </a:r>
                    </a:p>
                  </a:txBody>
                  <a:tcPr marL="36000" marR="7620" marT="10800" marB="1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BCD1E6"/>
                    </a:solidFill>
                  </a:tcPr>
                </a:tc>
                <a:tc>
                  <a:txBody>
                    <a:bodyPr/>
                    <a:lstStyle/>
                    <a:p>
                      <a:pPr algn="l" fontAlgn="b"/>
                      <a:r>
                        <a:rPr lang="cs-CZ" sz="1300" b="0" i="0" u="none" strike="noStrike" dirty="0">
                          <a:solidFill>
                            <a:srgbClr val="000000"/>
                          </a:solidFill>
                          <a:effectLst/>
                          <a:latin typeface="Calibri" panose="020F0502020204030204" pitchFamily="34" charset="0"/>
                        </a:rPr>
                        <a:t>Počet provedených screeningových vyšetření</a:t>
                      </a:r>
                    </a:p>
                  </a:txBody>
                  <a:tcPr marL="36000" marR="7620" marT="10800" marB="1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54215577"/>
                  </a:ext>
                </a:extLst>
              </a:tr>
              <a:tr h="245583">
                <a:tc>
                  <a:txBody>
                    <a:bodyPr/>
                    <a:lstStyle/>
                    <a:p>
                      <a:pPr algn="l" fontAlgn="b"/>
                      <a:r>
                        <a:rPr lang="cs-CZ" sz="1300" b="0" i="0" u="none" strike="noStrike" dirty="0">
                          <a:solidFill>
                            <a:srgbClr val="000000"/>
                          </a:solidFill>
                          <a:effectLst/>
                          <a:latin typeface="Calibri" panose="020F0502020204030204" pitchFamily="34" charset="0"/>
                        </a:rPr>
                        <a:t>Otevřená data</a:t>
                      </a:r>
                    </a:p>
                  </a:txBody>
                  <a:tcPr marL="36000" marR="7620" marT="10800" marB="1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BCD1E6"/>
                    </a:solidFill>
                  </a:tcPr>
                </a:tc>
                <a:tc>
                  <a:txBody>
                    <a:bodyPr/>
                    <a:lstStyle/>
                    <a:p>
                      <a:pPr algn="l" fontAlgn="b"/>
                      <a:r>
                        <a:rPr lang="cs-CZ" sz="1300" b="0" i="0" u="none" strike="noStrike" dirty="0">
                          <a:solidFill>
                            <a:srgbClr val="000000"/>
                          </a:solidFill>
                          <a:effectLst/>
                          <a:latin typeface="Calibri" panose="020F0502020204030204" pitchFamily="34" charset="0"/>
                        </a:rPr>
                        <a:t>Podíl žen s doplňujícím „ultrazvukovým“ vyšetřením</a:t>
                      </a:r>
                    </a:p>
                  </a:txBody>
                  <a:tcPr marL="36000" marR="7620" marT="10800" marB="1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79120103"/>
                  </a:ext>
                </a:extLst>
              </a:tr>
              <a:tr h="245583">
                <a:tc>
                  <a:txBody>
                    <a:bodyPr/>
                    <a:lstStyle/>
                    <a:p>
                      <a:pPr marL="0" algn="l" defTabSz="914400" rtl="0" eaLnBrk="1" fontAlgn="b" latinLnBrk="0" hangingPunct="1"/>
                      <a:r>
                        <a:rPr lang="cs-CZ" sz="1300" b="0" i="0" u="none" strike="noStrike" kern="1200" dirty="0">
                          <a:solidFill>
                            <a:srgbClr val="000000"/>
                          </a:solidFill>
                          <a:effectLst/>
                          <a:latin typeface="Calibri" panose="020F0502020204030204" pitchFamily="34" charset="0"/>
                          <a:ea typeface="+mn-ea"/>
                          <a:cs typeface="+mn-cs"/>
                        </a:rPr>
                        <a:t>Otevřená data</a:t>
                      </a:r>
                    </a:p>
                  </a:txBody>
                  <a:tcPr marL="36000" marR="7620" marT="10800" marB="1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BCD1E6"/>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algn="l" defTabSz="914400" rtl="0" eaLnBrk="1" fontAlgn="b" latinLnBrk="0" hangingPunct="1"/>
                      <a:r>
                        <a:rPr lang="cs-CZ" sz="1300" b="0" i="0" u="none" strike="noStrike" kern="1200" dirty="0">
                          <a:solidFill>
                            <a:srgbClr val="000000"/>
                          </a:solidFill>
                          <a:effectLst/>
                          <a:latin typeface="Calibri" panose="020F0502020204030204" pitchFamily="34" charset="0"/>
                          <a:ea typeface="+mn-ea"/>
                          <a:cs typeface="+mn-cs"/>
                        </a:rPr>
                        <a:t>Podíl žen vyšetřených diagnostickou mamografií</a:t>
                      </a:r>
                    </a:p>
                  </a:txBody>
                  <a:tcPr marL="36000" marT="10800" marB="1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39045573"/>
                  </a:ext>
                </a:extLst>
              </a:tr>
              <a:tr h="245583">
                <a:tc>
                  <a:txBody>
                    <a:bodyPr/>
                    <a:lstStyle/>
                    <a:p>
                      <a:pPr marL="0" algn="l" defTabSz="914400" rtl="0" eaLnBrk="1" fontAlgn="b" latinLnBrk="0" hangingPunct="1"/>
                      <a:r>
                        <a:rPr lang="cs-CZ" sz="1300" b="0" i="0" u="none" strike="noStrike" kern="1200" dirty="0">
                          <a:solidFill>
                            <a:srgbClr val="000000"/>
                          </a:solidFill>
                          <a:effectLst/>
                          <a:latin typeface="Calibri" panose="020F0502020204030204" pitchFamily="34" charset="0"/>
                          <a:ea typeface="+mn-ea"/>
                          <a:cs typeface="+mn-cs"/>
                        </a:rPr>
                        <a:t>Otevřená data</a:t>
                      </a:r>
                    </a:p>
                  </a:txBody>
                  <a:tcPr marL="36000" marR="7620" marT="10800" marB="1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BCD1E6"/>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algn="l" defTabSz="914400" rtl="0" eaLnBrk="1" fontAlgn="b" latinLnBrk="0" hangingPunct="1"/>
                      <a:r>
                        <a:rPr lang="cs-CZ" sz="1300" b="0" i="0" u="none" strike="noStrike" kern="1200" dirty="0">
                          <a:solidFill>
                            <a:srgbClr val="000000"/>
                          </a:solidFill>
                          <a:effectLst/>
                          <a:latin typeface="Calibri" panose="020F0502020204030204" pitchFamily="34" charset="0"/>
                          <a:ea typeface="+mn-ea"/>
                          <a:cs typeface="+mn-cs"/>
                        </a:rPr>
                        <a:t>Úplné pokrytí cílové populace screeningem v tříletém intervalu</a:t>
                      </a:r>
                    </a:p>
                  </a:txBody>
                  <a:tcPr marL="36000" marT="10800" marB="1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6466970"/>
                  </a:ext>
                </a:extLst>
              </a:tr>
              <a:tr h="245583">
                <a:tc>
                  <a:txBody>
                    <a:bodyPr/>
                    <a:lstStyle/>
                    <a:p>
                      <a:pPr algn="l" fontAlgn="b"/>
                      <a:r>
                        <a:rPr lang="cs-CZ" sz="1300" b="0" i="0" u="none" strike="noStrike" dirty="0">
                          <a:solidFill>
                            <a:srgbClr val="000000"/>
                          </a:solidFill>
                          <a:effectLst/>
                          <a:latin typeface="Calibri" panose="020F0502020204030204" pitchFamily="34" charset="0"/>
                        </a:rPr>
                        <a:t>Otevřená data</a:t>
                      </a:r>
                    </a:p>
                  </a:txBody>
                  <a:tcPr marL="36000" marR="7620" marT="10800" marB="1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BCD1E6"/>
                    </a:solidFill>
                  </a:tcPr>
                </a:tc>
                <a:tc>
                  <a:txBody>
                    <a:bodyPr/>
                    <a:lstStyle/>
                    <a:p>
                      <a:pPr algn="l" fontAlgn="b"/>
                      <a:r>
                        <a:rPr lang="cs-CZ" sz="1300" b="0" i="0" u="none" strike="noStrike" dirty="0">
                          <a:solidFill>
                            <a:srgbClr val="000000"/>
                          </a:solidFill>
                          <a:effectLst/>
                          <a:latin typeface="Calibri" panose="020F0502020204030204" pitchFamily="34" charset="0"/>
                        </a:rPr>
                        <a:t>Kolorektální screeningové vyšetření: Pokrytí cílové populace</a:t>
                      </a:r>
                    </a:p>
                  </a:txBody>
                  <a:tcPr marL="36000" marR="7620" marT="10800" marB="1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28404069"/>
                  </a:ext>
                </a:extLst>
              </a:tr>
              <a:tr h="245583">
                <a:tc>
                  <a:txBody>
                    <a:bodyPr/>
                    <a:lstStyle/>
                    <a:p>
                      <a:pPr algn="l" fontAlgn="b"/>
                      <a:r>
                        <a:rPr lang="cs-CZ" sz="1300" b="0" i="0" u="none" strike="noStrike">
                          <a:solidFill>
                            <a:srgbClr val="000000"/>
                          </a:solidFill>
                          <a:effectLst/>
                          <a:latin typeface="Calibri" panose="020F0502020204030204" pitchFamily="34" charset="0"/>
                        </a:rPr>
                        <a:t>Otevřená data</a:t>
                      </a:r>
                    </a:p>
                  </a:txBody>
                  <a:tcPr marL="36000" marR="7620" marT="10800" marB="1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BCD1E6"/>
                    </a:solidFill>
                  </a:tcPr>
                </a:tc>
                <a:tc>
                  <a:txBody>
                    <a:bodyPr/>
                    <a:lstStyle/>
                    <a:p>
                      <a:pPr algn="l" fontAlgn="b"/>
                      <a:r>
                        <a:rPr lang="cs-CZ" sz="1300" b="0" i="0" u="none" strike="noStrike" dirty="0">
                          <a:solidFill>
                            <a:srgbClr val="000000"/>
                          </a:solidFill>
                          <a:effectLst/>
                          <a:latin typeface="Calibri" panose="020F0502020204030204" pitchFamily="34" charset="0"/>
                        </a:rPr>
                        <a:t>Podíl osob s pozitivním TOKS</a:t>
                      </a:r>
                    </a:p>
                  </a:txBody>
                  <a:tcPr marL="36000" marR="7620" marT="10800" marB="1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87462291"/>
                  </a:ext>
                </a:extLst>
              </a:tr>
              <a:tr h="245583">
                <a:tc>
                  <a:txBody>
                    <a:bodyPr/>
                    <a:lstStyle/>
                    <a:p>
                      <a:pPr algn="l" fontAlgn="b"/>
                      <a:r>
                        <a:rPr lang="cs-CZ" sz="1300" b="0" i="0" u="none" strike="noStrike">
                          <a:solidFill>
                            <a:srgbClr val="000000"/>
                          </a:solidFill>
                          <a:effectLst/>
                          <a:latin typeface="Calibri" panose="020F0502020204030204" pitchFamily="34" charset="0"/>
                        </a:rPr>
                        <a:t>Otevřená data</a:t>
                      </a:r>
                    </a:p>
                  </a:txBody>
                  <a:tcPr marL="36000" marR="7620" marT="10800" marB="1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BCD1E6"/>
                    </a:solidFill>
                  </a:tcPr>
                </a:tc>
                <a:tc>
                  <a:txBody>
                    <a:bodyPr/>
                    <a:lstStyle/>
                    <a:p>
                      <a:pPr algn="l" fontAlgn="b"/>
                      <a:r>
                        <a:rPr lang="cs-CZ" sz="1300" b="0" i="0" u="none" strike="noStrike" dirty="0">
                          <a:solidFill>
                            <a:srgbClr val="000000"/>
                          </a:solidFill>
                          <a:effectLst/>
                          <a:latin typeface="Calibri" panose="020F0502020204030204" pitchFamily="34" charset="0"/>
                        </a:rPr>
                        <a:t>Počet provedených screeningových TOKS</a:t>
                      </a:r>
                    </a:p>
                  </a:txBody>
                  <a:tcPr marL="36000" marR="7620" marT="10800" marB="1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56772849"/>
                  </a:ext>
                </a:extLst>
              </a:tr>
              <a:tr h="245583">
                <a:tc>
                  <a:txBody>
                    <a:bodyPr/>
                    <a:lstStyle/>
                    <a:p>
                      <a:pPr algn="l" fontAlgn="b"/>
                      <a:r>
                        <a:rPr lang="cs-CZ" sz="1300" b="0" i="0" u="none" strike="noStrike" dirty="0">
                          <a:solidFill>
                            <a:srgbClr val="000000"/>
                          </a:solidFill>
                          <a:effectLst/>
                          <a:latin typeface="Calibri" panose="020F0502020204030204" pitchFamily="34" charset="0"/>
                        </a:rPr>
                        <a:t>Otevřená data</a:t>
                      </a:r>
                    </a:p>
                  </a:txBody>
                  <a:tcPr marL="36000" marR="7620" marT="10800" marB="1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BCD1E6"/>
                    </a:solidFill>
                  </a:tcPr>
                </a:tc>
                <a:tc>
                  <a:txBody>
                    <a:bodyPr/>
                    <a:lstStyle/>
                    <a:p>
                      <a:pPr algn="l" fontAlgn="b"/>
                      <a:r>
                        <a:rPr lang="cs-CZ" sz="1300" b="0" i="0" u="none" strike="noStrike" dirty="0">
                          <a:solidFill>
                            <a:srgbClr val="000000"/>
                          </a:solidFill>
                          <a:effectLst/>
                          <a:latin typeface="Calibri" panose="020F0502020204030204" pitchFamily="34" charset="0"/>
                        </a:rPr>
                        <a:t>Počet provedených screeningových kolonoskopií</a:t>
                      </a:r>
                    </a:p>
                  </a:txBody>
                  <a:tcPr marL="36000" marR="7620" marT="10800" marB="1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08577599"/>
                  </a:ext>
                </a:extLst>
              </a:tr>
              <a:tr h="245583">
                <a:tc>
                  <a:txBody>
                    <a:bodyPr/>
                    <a:lstStyle/>
                    <a:p>
                      <a:pPr algn="l" fontAlgn="b"/>
                      <a:r>
                        <a:rPr lang="cs-CZ" sz="1300" b="0" i="0" u="none" strike="noStrike">
                          <a:solidFill>
                            <a:srgbClr val="000000"/>
                          </a:solidFill>
                          <a:effectLst/>
                          <a:latin typeface="Calibri" panose="020F0502020204030204" pitchFamily="34" charset="0"/>
                        </a:rPr>
                        <a:t>Otevřená data</a:t>
                      </a:r>
                    </a:p>
                  </a:txBody>
                  <a:tcPr marL="36000" marR="7620" marT="10800" marB="1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BCD1E6"/>
                    </a:solidFill>
                  </a:tcPr>
                </a:tc>
                <a:tc>
                  <a:txBody>
                    <a:bodyPr/>
                    <a:lstStyle/>
                    <a:p>
                      <a:pPr algn="l" fontAlgn="b"/>
                      <a:r>
                        <a:rPr lang="cs-CZ" sz="1300" b="0" i="0" u="none" strike="noStrike" dirty="0">
                          <a:solidFill>
                            <a:srgbClr val="000000"/>
                          </a:solidFill>
                          <a:effectLst/>
                          <a:latin typeface="Calibri" panose="020F0502020204030204" pitchFamily="34" charset="0"/>
                        </a:rPr>
                        <a:t>TOKS+ a navazující kolonoskopie </a:t>
                      </a:r>
                      <a:r>
                        <a:rPr lang="cs-CZ" sz="1300" b="0" i="1" u="none" strike="noStrike" dirty="0">
                          <a:solidFill>
                            <a:srgbClr val="000000"/>
                          </a:solidFill>
                          <a:effectLst/>
                          <a:latin typeface="Calibri" panose="020F0502020204030204" pitchFamily="34" charset="0"/>
                        </a:rPr>
                        <a:t>(tematická - netriviální datová sada)</a:t>
                      </a:r>
                      <a:endParaRPr lang="cs-CZ" sz="1300" b="0" i="0" u="none" strike="noStrike" dirty="0">
                        <a:solidFill>
                          <a:srgbClr val="000000"/>
                        </a:solidFill>
                        <a:effectLst/>
                        <a:latin typeface="Calibri" panose="020F0502020204030204" pitchFamily="34" charset="0"/>
                      </a:endParaRPr>
                    </a:p>
                  </a:txBody>
                  <a:tcPr marL="36000" marR="7620" marT="10800" marB="1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38746735"/>
                  </a:ext>
                </a:extLst>
              </a:tr>
              <a:tr h="467023">
                <a:tc>
                  <a:txBody>
                    <a:bodyPr/>
                    <a:lstStyle/>
                    <a:p>
                      <a:pPr marL="0" algn="l" defTabSz="914400" rtl="0" eaLnBrk="1" fontAlgn="b" latinLnBrk="0" hangingPunct="1"/>
                      <a:r>
                        <a:rPr lang="cs-CZ" sz="1300" b="0" i="0" u="none" strike="noStrike" kern="1200">
                          <a:solidFill>
                            <a:srgbClr val="000000"/>
                          </a:solidFill>
                          <a:effectLst/>
                          <a:latin typeface="Calibri" panose="020F0502020204030204" pitchFamily="34" charset="0"/>
                          <a:ea typeface="+mn-ea"/>
                          <a:cs typeface="+mn-cs"/>
                        </a:rPr>
                        <a:t>Otevřená data</a:t>
                      </a:r>
                    </a:p>
                  </a:txBody>
                  <a:tcPr marL="36000" marR="7620" marT="10800" marB="1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BCD1E6"/>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algn="l" defTabSz="914400" rtl="0" eaLnBrk="1" fontAlgn="b" latinLnBrk="0" hangingPunct="1"/>
                      <a:r>
                        <a:rPr lang="cs-CZ" sz="1300" b="0" i="0" u="none" strike="noStrike" kern="1200" dirty="0">
                          <a:solidFill>
                            <a:srgbClr val="000000"/>
                          </a:solidFill>
                          <a:effectLst/>
                          <a:latin typeface="Calibri" panose="020F0502020204030204" pitchFamily="34" charset="0"/>
                          <a:ea typeface="+mn-ea"/>
                          <a:cs typeface="+mn-cs"/>
                        </a:rPr>
                        <a:t>Podíl provedených navazujících vyšetření po screeningovém TOKS  s pozitivním výsledkem</a:t>
                      </a:r>
                    </a:p>
                  </a:txBody>
                  <a:tcPr marL="36000" marT="10800" marB="1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0770269"/>
                  </a:ext>
                </a:extLst>
              </a:tr>
              <a:tr h="467023">
                <a:tc>
                  <a:txBody>
                    <a:bodyPr/>
                    <a:lstStyle/>
                    <a:p>
                      <a:pPr marL="0" algn="l" defTabSz="914400" rtl="0" eaLnBrk="1" fontAlgn="b" latinLnBrk="0" hangingPunct="1"/>
                      <a:r>
                        <a:rPr lang="cs-CZ" sz="1300" b="0" i="0" u="none" strike="noStrike" kern="1200">
                          <a:solidFill>
                            <a:srgbClr val="000000"/>
                          </a:solidFill>
                          <a:effectLst/>
                          <a:latin typeface="Calibri" panose="020F0502020204030204" pitchFamily="34" charset="0"/>
                          <a:ea typeface="+mn-ea"/>
                          <a:cs typeface="+mn-cs"/>
                        </a:rPr>
                        <a:t>Otevřená data</a:t>
                      </a:r>
                    </a:p>
                  </a:txBody>
                  <a:tcPr marL="36000" marR="7620" marT="10800" marB="1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BCD1E6"/>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algn="l" defTabSz="914400" rtl="0" eaLnBrk="1" fontAlgn="b" latinLnBrk="0" hangingPunct="1"/>
                      <a:r>
                        <a:rPr lang="cs-CZ" sz="1300" b="0" i="0" u="none" strike="noStrike" kern="1200" dirty="0">
                          <a:solidFill>
                            <a:srgbClr val="000000"/>
                          </a:solidFill>
                          <a:effectLst/>
                          <a:latin typeface="Calibri" panose="020F0502020204030204" pitchFamily="34" charset="0"/>
                          <a:ea typeface="+mn-ea"/>
                          <a:cs typeface="+mn-cs"/>
                        </a:rPr>
                        <a:t>Průměrná čekací doba na navazující TOKS+ kolonoskopii po screeningovém TOKS s pozitivním výsledkem</a:t>
                      </a:r>
                    </a:p>
                  </a:txBody>
                  <a:tcPr marL="36000" marT="10800" marB="1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97727982"/>
                  </a:ext>
                </a:extLst>
              </a:tr>
              <a:tr h="245583">
                <a:tc>
                  <a:txBody>
                    <a:bodyPr/>
                    <a:lstStyle/>
                    <a:p>
                      <a:pPr marL="0" algn="l" defTabSz="914400" rtl="0" eaLnBrk="1" fontAlgn="b" latinLnBrk="0" hangingPunct="1"/>
                      <a:r>
                        <a:rPr lang="cs-CZ" sz="1300" b="0" i="0" u="none" strike="noStrike" kern="1200">
                          <a:solidFill>
                            <a:srgbClr val="000000"/>
                          </a:solidFill>
                          <a:effectLst/>
                          <a:latin typeface="Calibri" panose="020F0502020204030204" pitchFamily="34" charset="0"/>
                          <a:ea typeface="+mn-ea"/>
                          <a:cs typeface="+mn-cs"/>
                        </a:rPr>
                        <a:t>Otevřená data</a:t>
                      </a:r>
                    </a:p>
                  </a:txBody>
                  <a:tcPr marL="36000" marR="7620" marT="10800" marB="1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BCD1E6"/>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algn="l" defTabSz="914400" rtl="0" eaLnBrk="1" fontAlgn="b" latinLnBrk="0" hangingPunct="1"/>
                      <a:r>
                        <a:rPr lang="cs-CZ" sz="1300" b="0" i="0" u="none" strike="noStrike" kern="1200" dirty="0">
                          <a:solidFill>
                            <a:srgbClr val="000000"/>
                          </a:solidFill>
                          <a:effectLst/>
                          <a:latin typeface="Calibri" panose="020F0502020204030204" pitchFamily="34" charset="0"/>
                          <a:ea typeface="+mn-ea"/>
                          <a:cs typeface="+mn-cs"/>
                        </a:rPr>
                        <a:t>Úplné pokrytí cílové populace screeningem v tříletém intervalu</a:t>
                      </a:r>
                    </a:p>
                  </a:txBody>
                  <a:tcPr marL="36000" marT="10800" marB="1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75069712"/>
                  </a:ext>
                </a:extLst>
              </a:tr>
              <a:tr h="245583">
                <a:tc>
                  <a:txBody>
                    <a:bodyPr/>
                    <a:lstStyle/>
                    <a:p>
                      <a:pPr algn="l" fontAlgn="b"/>
                      <a:r>
                        <a:rPr lang="cs-CZ" sz="1300" b="0" i="0" u="none" strike="noStrike">
                          <a:solidFill>
                            <a:srgbClr val="000000"/>
                          </a:solidFill>
                          <a:effectLst/>
                          <a:latin typeface="Calibri" panose="020F0502020204030204" pitchFamily="34" charset="0"/>
                        </a:rPr>
                        <a:t>Otevřená data</a:t>
                      </a:r>
                    </a:p>
                  </a:txBody>
                  <a:tcPr marL="36000" marR="7620" marT="10800" marB="1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BCD1E6"/>
                    </a:solidFill>
                  </a:tcPr>
                </a:tc>
                <a:tc>
                  <a:txBody>
                    <a:bodyPr/>
                    <a:lstStyle/>
                    <a:p>
                      <a:pPr algn="l" fontAlgn="b"/>
                      <a:r>
                        <a:rPr lang="cs-CZ" sz="1300" b="0" i="0" u="none" strike="noStrike" dirty="0">
                          <a:solidFill>
                            <a:srgbClr val="000000"/>
                          </a:solidFill>
                          <a:effectLst/>
                          <a:latin typeface="Calibri" panose="020F0502020204030204" pitchFamily="34" charset="0"/>
                        </a:rPr>
                        <a:t>Cervikální screeningové vyšetření: Pokrytí cílové populace</a:t>
                      </a:r>
                    </a:p>
                  </a:txBody>
                  <a:tcPr marL="36000" marR="7620" marT="10800" marB="1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88596976"/>
                  </a:ext>
                </a:extLst>
              </a:tr>
              <a:tr h="245583">
                <a:tc>
                  <a:txBody>
                    <a:bodyPr/>
                    <a:lstStyle/>
                    <a:p>
                      <a:pPr algn="l" fontAlgn="b"/>
                      <a:r>
                        <a:rPr lang="cs-CZ" sz="1300" b="0" i="0" u="none" strike="noStrike">
                          <a:solidFill>
                            <a:srgbClr val="000000"/>
                          </a:solidFill>
                          <a:effectLst/>
                          <a:latin typeface="Calibri" panose="020F0502020204030204" pitchFamily="34" charset="0"/>
                        </a:rPr>
                        <a:t>Otevřená data</a:t>
                      </a:r>
                    </a:p>
                  </a:txBody>
                  <a:tcPr marL="36000" marR="7620" marT="10800" marB="1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BCD1E6"/>
                    </a:solidFill>
                  </a:tcPr>
                </a:tc>
                <a:tc>
                  <a:txBody>
                    <a:bodyPr/>
                    <a:lstStyle/>
                    <a:p>
                      <a:pPr algn="l" fontAlgn="b"/>
                      <a:r>
                        <a:rPr lang="cs-CZ" sz="1300" b="0" i="0" u="none" strike="noStrike" dirty="0">
                          <a:solidFill>
                            <a:srgbClr val="000000"/>
                          </a:solidFill>
                          <a:effectLst/>
                          <a:latin typeface="Calibri" panose="020F0502020204030204" pitchFamily="34" charset="0"/>
                        </a:rPr>
                        <a:t>Podíl žen s abnormálním výsledkem screeningové cytologie</a:t>
                      </a:r>
                    </a:p>
                  </a:txBody>
                  <a:tcPr marL="36000" marR="7620" marT="10800" marB="1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10312041"/>
                  </a:ext>
                </a:extLst>
              </a:tr>
              <a:tr h="245583">
                <a:tc>
                  <a:txBody>
                    <a:bodyPr/>
                    <a:lstStyle/>
                    <a:p>
                      <a:pPr algn="l" fontAlgn="b"/>
                      <a:r>
                        <a:rPr lang="cs-CZ" sz="1300" b="0" i="0" u="none" strike="noStrike">
                          <a:solidFill>
                            <a:srgbClr val="000000"/>
                          </a:solidFill>
                          <a:effectLst/>
                          <a:latin typeface="Calibri" panose="020F0502020204030204" pitchFamily="34" charset="0"/>
                        </a:rPr>
                        <a:t>Otevřená data</a:t>
                      </a:r>
                    </a:p>
                  </a:txBody>
                  <a:tcPr marL="36000" marR="7620" marT="10800" marB="1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BCD1E6"/>
                    </a:solidFill>
                  </a:tcPr>
                </a:tc>
                <a:tc>
                  <a:txBody>
                    <a:bodyPr/>
                    <a:lstStyle/>
                    <a:p>
                      <a:pPr algn="l" fontAlgn="b"/>
                      <a:r>
                        <a:rPr lang="cs-CZ" sz="1300" b="0" i="0" u="none" strike="noStrike" dirty="0">
                          <a:solidFill>
                            <a:srgbClr val="000000"/>
                          </a:solidFill>
                          <a:effectLst/>
                          <a:latin typeface="Calibri" panose="020F0502020204030204" pitchFamily="34" charset="0"/>
                        </a:rPr>
                        <a:t>Počet provedených </a:t>
                      </a:r>
                      <a:r>
                        <a:rPr lang="cs-CZ" sz="1300" b="0" i="0" u="none" strike="noStrike" dirty="0" err="1">
                          <a:solidFill>
                            <a:srgbClr val="000000"/>
                          </a:solidFill>
                          <a:effectLst/>
                          <a:latin typeface="Calibri" panose="020F0502020204030204" pitchFamily="34" charset="0"/>
                        </a:rPr>
                        <a:t>cervikovaginálních</a:t>
                      </a:r>
                      <a:r>
                        <a:rPr lang="cs-CZ" sz="1300" b="0" i="0" u="none" strike="noStrike" dirty="0">
                          <a:solidFill>
                            <a:srgbClr val="000000"/>
                          </a:solidFill>
                          <a:effectLst/>
                          <a:latin typeface="Calibri" panose="020F0502020204030204" pitchFamily="34" charset="0"/>
                        </a:rPr>
                        <a:t> cytologií</a:t>
                      </a:r>
                    </a:p>
                  </a:txBody>
                  <a:tcPr marL="36000" marR="7620" marT="10800" marB="1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75778080"/>
                  </a:ext>
                </a:extLst>
              </a:tr>
              <a:tr h="245583">
                <a:tc>
                  <a:txBody>
                    <a:bodyPr/>
                    <a:lstStyle/>
                    <a:p>
                      <a:pPr marL="0" algn="l" defTabSz="914400" rtl="0" eaLnBrk="1" fontAlgn="b" latinLnBrk="0" hangingPunct="1"/>
                      <a:r>
                        <a:rPr lang="cs-CZ" sz="1300" b="0" i="0" u="none" strike="noStrike" kern="1200" dirty="0">
                          <a:solidFill>
                            <a:srgbClr val="000000"/>
                          </a:solidFill>
                          <a:effectLst/>
                          <a:latin typeface="Calibri" panose="020F0502020204030204" pitchFamily="34" charset="0"/>
                          <a:ea typeface="+mn-ea"/>
                          <a:cs typeface="+mn-cs"/>
                        </a:rPr>
                        <a:t>Otevřená data</a:t>
                      </a:r>
                    </a:p>
                  </a:txBody>
                  <a:tcPr marL="36000" marR="7620" marT="10800" marB="1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BCD1E6"/>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algn="l" defTabSz="914400" rtl="0" eaLnBrk="1" fontAlgn="b" latinLnBrk="0" hangingPunct="1"/>
                      <a:r>
                        <a:rPr lang="cs-CZ" sz="1300" b="0" i="0" u="none" strike="noStrike" kern="1200" dirty="0">
                          <a:solidFill>
                            <a:srgbClr val="000000"/>
                          </a:solidFill>
                          <a:effectLst/>
                          <a:latin typeface="Calibri" panose="020F0502020204030204" pitchFamily="34" charset="0"/>
                          <a:ea typeface="+mn-ea"/>
                          <a:cs typeface="+mn-cs"/>
                        </a:rPr>
                        <a:t>Podíl žen ve věku 35, 45 (a 55) let s provedeným </a:t>
                      </a:r>
                      <a:r>
                        <a:rPr lang="cs-CZ" sz="1300" b="0" i="0" u="none" strike="noStrike" kern="1200" dirty="0" err="1">
                          <a:solidFill>
                            <a:srgbClr val="000000"/>
                          </a:solidFill>
                          <a:effectLst/>
                          <a:latin typeface="Calibri" panose="020F0502020204030204" pitchFamily="34" charset="0"/>
                          <a:ea typeface="+mn-ea"/>
                          <a:cs typeface="+mn-cs"/>
                        </a:rPr>
                        <a:t>hrHPV</a:t>
                      </a:r>
                      <a:r>
                        <a:rPr lang="cs-CZ" sz="1300" b="0" i="0" u="none" strike="noStrike" kern="1200" dirty="0">
                          <a:solidFill>
                            <a:srgbClr val="000000"/>
                          </a:solidFill>
                          <a:effectLst/>
                          <a:latin typeface="Calibri" panose="020F0502020204030204" pitchFamily="34" charset="0"/>
                          <a:ea typeface="+mn-ea"/>
                          <a:cs typeface="+mn-cs"/>
                        </a:rPr>
                        <a:t> </a:t>
                      </a:r>
                      <a:r>
                        <a:rPr lang="cs-CZ" sz="1300" b="0" i="0" u="none" strike="noStrike" kern="1200" dirty="0" err="1">
                          <a:solidFill>
                            <a:srgbClr val="000000"/>
                          </a:solidFill>
                          <a:effectLst/>
                          <a:latin typeface="Calibri" panose="020F0502020204030204" pitchFamily="34" charset="0"/>
                          <a:ea typeface="+mn-ea"/>
                          <a:cs typeface="+mn-cs"/>
                        </a:rPr>
                        <a:t>ko</a:t>
                      </a:r>
                      <a:r>
                        <a:rPr lang="cs-CZ" sz="1300" b="0" i="0" u="none" strike="noStrike" kern="1200" dirty="0">
                          <a:solidFill>
                            <a:srgbClr val="000000"/>
                          </a:solidFill>
                          <a:effectLst/>
                          <a:latin typeface="Calibri" panose="020F0502020204030204" pitchFamily="34" charset="0"/>
                          <a:ea typeface="+mn-ea"/>
                          <a:cs typeface="+mn-cs"/>
                        </a:rPr>
                        <a:t>-testem</a:t>
                      </a:r>
                    </a:p>
                  </a:txBody>
                  <a:tcPr marL="36000" marT="10800" marB="1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52794965"/>
                  </a:ext>
                </a:extLst>
              </a:tr>
              <a:tr h="245583">
                <a:tc>
                  <a:txBody>
                    <a:bodyPr/>
                    <a:lstStyle/>
                    <a:p>
                      <a:pPr marL="0" algn="l" defTabSz="914400" rtl="0" eaLnBrk="1" fontAlgn="b" latinLnBrk="0" hangingPunct="1"/>
                      <a:r>
                        <a:rPr lang="cs-CZ" sz="1300" b="0" i="0" u="none" strike="noStrike" kern="1200" dirty="0">
                          <a:solidFill>
                            <a:srgbClr val="000000"/>
                          </a:solidFill>
                          <a:effectLst/>
                          <a:latin typeface="Calibri" panose="020F0502020204030204" pitchFamily="34" charset="0"/>
                          <a:ea typeface="+mn-ea"/>
                          <a:cs typeface="+mn-cs"/>
                        </a:rPr>
                        <a:t>Otevřená data</a:t>
                      </a:r>
                    </a:p>
                  </a:txBody>
                  <a:tcPr marL="36000" marR="7620" marT="10800" marB="1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BCD1E6"/>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algn="l" defTabSz="914400" rtl="0" eaLnBrk="1" fontAlgn="b" latinLnBrk="0" hangingPunct="1"/>
                      <a:r>
                        <a:rPr lang="cs-CZ" sz="1300" b="0" i="0" u="none" strike="noStrike" kern="1200" dirty="0">
                          <a:solidFill>
                            <a:srgbClr val="000000"/>
                          </a:solidFill>
                          <a:effectLst/>
                          <a:latin typeface="Calibri" panose="020F0502020204030204" pitchFamily="34" charset="0"/>
                          <a:ea typeface="+mn-ea"/>
                          <a:cs typeface="+mn-cs"/>
                        </a:rPr>
                        <a:t>Podíl žen ve věku 35, 45 (a 55) let s pozitivním </a:t>
                      </a:r>
                      <a:r>
                        <a:rPr lang="cs-CZ" sz="1300" b="0" i="0" u="none" strike="noStrike" kern="1200" dirty="0" err="1">
                          <a:solidFill>
                            <a:srgbClr val="000000"/>
                          </a:solidFill>
                          <a:effectLst/>
                          <a:latin typeface="Calibri" panose="020F0502020204030204" pitchFamily="34" charset="0"/>
                          <a:ea typeface="+mn-ea"/>
                          <a:cs typeface="+mn-cs"/>
                        </a:rPr>
                        <a:t>hrHPV</a:t>
                      </a:r>
                      <a:r>
                        <a:rPr lang="cs-CZ" sz="1300" b="0" i="0" u="none" strike="noStrike" kern="1200" dirty="0">
                          <a:solidFill>
                            <a:srgbClr val="000000"/>
                          </a:solidFill>
                          <a:effectLst/>
                          <a:latin typeface="Calibri" panose="020F0502020204030204" pitchFamily="34" charset="0"/>
                          <a:ea typeface="+mn-ea"/>
                          <a:cs typeface="+mn-cs"/>
                        </a:rPr>
                        <a:t> </a:t>
                      </a:r>
                      <a:r>
                        <a:rPr lang="cs-CZ" sz="1300" b="0" i="0" u="none" strike="noStrike" kern="1200" dirty="0" err="1">
                          <a:solidFill>
                            <a:srgbClr val="000000"/>
                          </a:solidFill>
                          <a:effectLst/>
                          <a:latin typeface="Calibri" panose="020F0502020204030204" pitchFamily="34" charset="0"/>
                          <a:ea typeface="+mn-ea"/>
                          <a:cs typeface="+mn-cs"/>
                        </a:rPr>
                        <a:t>ko</a:t>
                      </a:r>
                      <a:r>
                        <a:rPr lang="cs-CZ" sz="1300" b="0" i="0" u="none" strike="noStrike" kern="1200" dirty="0">
                          <a:solidFill>
                            <a:srgbClr val="000000"/>
                          </a:solidFill>
                          <a:effectLst/>
                          <a:latin typeface="Calibri" panose="020F0502020204030204" pitchFamily="34" charset="0"/>
                          <a:ea typeface="+mn-ea"/>
                          <a:cs typeface="+mn-cs"/>
                        </a:rPr>
                        <a:t>-testem</a:t>
                      </a:r>
                    </a:p>
                  </a:txBody>
                  <a:tcPr marL="36000" marT="10800" marB="1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26128269"/>
                  </a:ext>
                </a:extLst>
              </a:tr>
              <a:tr h="245583">
                <a:tc>
                  <a:txBody>
                    <a:bodyPr/>
                    <a:lstStyle/>
                    <a:p>
                      <a:pPr marL="0" algn="l" defTabSz="914400" rtl="0" eaLnBrk="1" fontAlgn="b" latinLnBrk="0" hangingPunct="1"/>
                      <a:r>
                        <a:rPr lang="cs-CZ" sz="1300" b="0" i="0" u="none" strike="noStrike" kern="1200" dirty="0">
                          <a:solidFill>
                            <a:srgbClr val="000000"/>
                          </a:solidFill>
                          <a:effectLst/>
                          <a:latin typeface="Calibri" panose="020F0502020204030204" pitchFamily="34" charset="0"/>
                          <a:ea typeface="+mn-ea"/>
                          <a:cs typeface="+mn-cs"/>
                        </a:rPr>
                        <a:t>Otevřená data</a:t>
                      </a:r>
                    </a:p>
                  </a:txBody>
                  <a:tcPr marL="36000" marR="7620" marT="10800" marB="1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BCD1E6"/>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algn="l" defTabSz="914400" rtl="0" eaLnBrk="1" fontAlgn="b" latinLnBrk="0" hangingPunct="1"/>
                      <a:r>
                        <a:rPr lang="cs-CZ" sz="1300" b="0" i="0" u="none" strike="noStrike" kern="1200" dirty="0">
                          <a:solidFill>
                            <a:srgbClr val="000000"/>
                          </a:solidFill>
                          <a:effectLst/>
                          <a:latin typeface="Calibri" panose="020F0502020204030204" pitchFamily="34" charset="0"/>
                          <a:ea typeface="+mn-ea"/>
                          <a:cs typeface="+mn-cs"/>
                        </a:rPr>
                        <a:t>Úplné pokrytí cílové populace screeningem v tříletém intervalu</a:t>
                      </a:r>
                    </a:p>
                  </a:txBody>
                  <a:tcPr marL="36000" marT="10800" marB="1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75878066"/>
                  </a:ext>
                </a:extLst>
              </a:tr>
            </a:tbl>
          </a:graphicData>
        </a:graphic>
      </p:graphicFrame>
      <p:sp>
        <p:nvSpPr>
          <p:cNvPr id="6" name="Content Placeholder 1">
            <a:extLst>
              <a:ext uri="{FF2B5EF4-FFF2-40B4-BE49-F238E27FC236}">
                <a16:creationId xmlns:a16="http://schemas.microsoft.com/office/drawing/2014/main" id="{C93A08C5-8B33-696A-5D40-BDB8E1136BB9}"/>
              </a:ext>
            </a:extLst>
          </p:cNvPr>
          <p:cNvSpPr txBox="1">
            <a:spLocks/>
          </p:cNvSpPr>
          <p:nvPr>
            <p:custDataLst>
              <p:tags r:id="rId2"/>
            </p:custDataLst>
          </p:nvPr>
        </p:nvSpPr>
        <p:spPr>
          <a:xfrm>
            <a:off x="272590" y="2108336"/>
            <a:ext cx="11397554" cy="269244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None/>
              <a:tabLst/>
              <a:defRPr/>
            </a:pPr>
            <a:endParaRPr kumimoji="0" lang="cs-CZ" sz="1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7" name="Zástupný obsah 4">
            <a:extLst>
              <a:ext uri="{FF2B5EF4-FFF2-40B4-BE49-F238E27FC236}">
                <a16:creationId xmlns:a16="http://schemas.microsoft.com/office/drawing/2014/main" id="{70D3FFCB-519A-C5CE-B2B1-B24FA45A477B}"/>
              </a:ext>
            </a:extLst>
          </p:cNvPr>
          <p:cNvSpPr txBox="1">
            <a:spLocks/>
          </p:cNvSpPr>
          <p:nvPr>
            <p:custDataLst>
              <p:tags r:id="rId3"/>
            </p:custDataLst>
          </p:nvPr>
        </p:nvSpPr>
        <p:spPr>
          <a:xfrm>
            <a:off x="7708249" y="1883656"/>
            <a:ext cx="3185204" cy="459029"/>
          </a:xfrm>
          <a:prstGeom prst="rect">
            <a:avLst/>
          </a:prstGeom>
        </p:spPr>
        <p:txBody>
          <a:bodyPr vert="horz" lIns="91440" tIns="45720" rIns="91440" bIns="45720" rtlCol="0">
            <a:normAutofit fontScale="25000" lnSpcReduction="20000"/>
          </a:bodyPr>
          <a:lstStyle>
            <a:lvl1pPr marL="342900" indent="-342900" algn="l" defTabSz="914400" rtl="0" eaLnBrk="1" latinLnBrk="0" hangingPunct="1">
              <a:spcBef>
                <a:spcPct val="20000"/>
              </a:spcBef>
              <a:buFont typeface="Arial" panose="020B0604020202020204" pitchFamily="34" charset="0"/>
              <a:buChar char="•"/>
              <a:defRPr sz="3200" b="1" kern="1200">
                <a:solidFill>
                  <a:schemeClr val="tx2"/>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2"/>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2"/>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cs-CZ" sz="6200" dirty="0">
                <a:solidFill>
                  <a:srgbClr val="2C2F79"/>
                </a:solidFill>
              </a:rPr>
              <a:t>Informační systém screeningu karcinomu prsu</a:t>
            </a:r>
          </a:p>
        </p:txBody>
      </p:sp>
      <p:sp>
        <p:nvSpPr>
          <p:cNvPr id="9" name="Pravá složená závorka 8">
            <a:extLst>
              <a:ext uri="{FF2B5EF4-FFF2-40B4-BE49-F238E27FC236}">
                <a16:creationId xmlns:a16="http://schemas.microsoft.com/office/drawing/2014/main" id="{8958D4A4-A0BB-9A6F-AFB3-87064EDF535F}"/>
              </a:ext>
            </a:extLst>
          </p:cNvPr>
          <p:cNvSpPr/>
          <p:nvPr>
            <p:custDataLst>
              <p:tags r:id="rId4"/>
            </p:custDataLst>
          </p:nvPr>
        </p:nvSpPr>
        <p:spPr>
          <a:xfrm>
            <a:off x="7448663" y="1493433"/>
            <a:ext cx="126000" cy="1200899"/>
          </a:xfrm>
          <a:prstGeom prst="rightBrace">
            <a:avLst/>
          </a:prstGeom>
          <a:ln>
            <a:solidFill>
              <a:srgbClr val="315A8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cs-CZ"/>
          </a:p>
        </p:txBody>
      </p:sp>
      <p:sp>
        <p:nvSpPr>
          <p:cNvPr id="10" name="Zástupný obsah 4">
            <a:extLst>
              <a:ext uri="{FF2B5EF4-FFF2-40B4-BE49-F238E27FC236}">
                <a16:creationId xmlns:a16="http://schemas.microsoft.com/office/drawing/2014/main" id="{4DD5A4CC-64C0-F447-22BD-9559223E61D3}"/>
              </a:ext>
            </a:extLst>
          </p:cNvPr>
          <p:cNvSpPr txBox="1">
            <a:spLocks/>
          </p:cNvSpPr>
          <p:nvPr>
            <p:custDataLst>
              <p:tags r:id="rId5"/>
            </p:custDataLst>
          </p:nvPr>
        </p:nvSpPr>
        <p:spPr>
          <a:xfrm>
            <a:off x="7708249" y="3680468"/>
            <a:ext cx="4523332" cy="45902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b="1" kern="1200">
                <a:solidFill>
                  <a:schemeClr val="tx2"/>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2"/>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2"/>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cs-CZ" sz="1600" dirty="0">
                <a:solidFill>
                  <a:srgbClr val="2C2F79"/>
                </a:solidFill>
              </a:rPr>
              <a:t>Informační systém screeningu karcinomu tlustého střeva a konečníku</a:t>
            </a:r>
          </a:p>
        </p:txBody>
      </p:sp>
      <p:sp>
        <p:nvSpPr>
          <p:cNvPr id="11" name="Pravá složená závorka 10">
            <a:extLst>
              <a:ext uri="{FF2B5EF4-FFF2-40B4-BE49-F238E27FC236}">
                <a16:creationId xmlns:a16="http://schemas.microsoft.com/office/drawing/2014/main" id="{2FB7D6FD-F7C5-3ECA-2A21-0532B735E524}"/>
              </a:ext>
            </a:extLst>
          </p:cNvPr>
          <p:cNvSpPr/>
          <p:nvPr>
            <p:custDataLst>
              <p:tags r:id="rId6"/>
            </p:custDataLst>
          </p:nvPr>
        </p:nvSpPr>
        <p:spPr>
          <a:xfrm>
            <a:off x="7441079" y="2715208"/>
            <a:ext cx="141169" cy="2389997"/>
          </a:xfrm>
          <a:prstGeom prst="rightBrace">
            <a:avLst/>
          </a:prstGeom>
          <a:ln>
            <a:solidFill>
              <a:srgbClr val="315A8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cs-CZ"/>
          </a:p>
        </p:txBody>
      </p:sp>
      <p:sp>
        <p:nvSpPr>
          <p:cNvPr id="12" name="Zástupný obsah 4">
            <a:extLst>
              <a:ext uri="{FF2B5EF4-FFF2-40B4-BE49-F238E27FC236}">
                <a16:creationId xmlns:a16="http://schemas.microsoft.com/office/drawing/2014/main" id="{84615E1B-641F-7AC5-0105-E277CFA72BF5}"/>
              </a:ext>
            </a:extLst>
          </p:cNvPr>
          <p:cNvSpPr txBox="1">
            <a:spLocks/>
          </p:cNvSpPr>
          <p:nvPr>
            <p:custDataLst>
              <p:tags r:id="rId7"/>
            </p:custDataLst>
          </p:nvPr>
        </p:nvSpPr>
        <p:spPr>
          <a:xfrm>
            <a:off x="7781082" y="5739681"/>
            <a:ext cx="4523333" cy="270499"/>
          </a:xfrm>
          <a:prstGeom prst="rect">
            <a:avLst/>
          </a:prstGeom>
        </p:spPr>
        <p:txBody>
          <a:bodyPr vert="horz" lIns="91440" tIns="45720" rIns="91440" bIns="45720" rtlCol="0">
            <a:normAutofit fontScale="25000" lnSpcReduction="20000"/>
          </a:bodyPr>
          <a:lstStyle>
            <a:lvl1pPr marL="342900" indent="-342900" algn="l" defTabSz="914400" rtl="0" eaLnBrk="1" latinLnBrk="0" hangingPunct="1">
              <a:spcBef>
                <a:spcPct val="20000"/>
              </a:spcBef>
              <a:buFont typeface="Arial" panose="020B0604020202020204" pitchFamily="34" charset="0"/>
              <a:buChar char="•"/>
              <a:defRPr sz="3200" b="1" kern="1200">
                <a:solidFill>
                  <a:schemeClr val="tx2"/>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2"/>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2"/>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cs-CZ" sz="6400" dirty="0">
                <a:solidFill>
                  <a:srgbClr val="2C2F79"/>
                </a:solidFill>
              </a:rPr>
              <a:t>Informační systém screeningu karcinomu hrdla děložního</a:t>
            </a:r>
          </a:p>
        </p:txBody>
      </p:sp>
      <p:sp>
        <p:nvSpPr>
          <p:cNvPr id="13" name="Pravá složená závorka 12">
            <a:extLst>
              <a:ext uri="{FF2B5EF4-FFF2-40B4-BE49-F238E27FC236}">
                <a16:creationId xmlns:a16="http://schemas.microsoft.com/office/drawing/2014/main" id="{B4DD5B08-B694-2518-4BEF-5BD5009FD16E}"/>
              </a:ext>
            </a:extLst>
          </p:cNvPr>
          <p:cNvSpPr/>
          <p:nvPr>
            <p:custDataLst>
              <p:tags r:id="rId8"/>
            </p:custDataLst>
          </p:nvPr>
        </p:nvSpPr>
        <p:spPr>
          <a:xfrm>
            <a:off x="7456280" y="5126081"/>
            <a:ext cx="125969" cy="1469616"/>
          </a:xfrm>
          <a:prstGeom prst="rightBrace">
            <a:avLst/>
          </a:prstGeom>
          <a:ln>
            <a:solidFill>
              <a:srgbClr val="315A8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cs-CZ"/>
          </a:p>
        </p:txBody>
      </p:sp>
      <p:sp>
        <p:nvSpPr>
          <p:cNvPr id="15" name="Nadpis 14">
            <a:extLst>
              <a:ext uri="{FF2B5EF4-FFF2-40B4-BE49-F238E27FC236}">
                <a16:creationId xmlns:a16="http://schemas.microsoft.com/office/drawing/2014/main" id="{87DA6FBC-A3FE-21AE-8865-BED40F7652FF}"/>
              </a:ext>
            </a:extLst>
          </p:cNvPr>
          <p:cNvSpPr>
            <a:spLocks noGrp="1"/>
          </p:cNvSpPr>
          <p:nvPr>
            <p:ph type="title"/>
            <p:custDataLst>
              <p:tags r:id="rId9"/>
            </p:custDataLst>
          </p:nvPr>
        </p:nvSpPr>
        <p:spPr>
          <a:xfrm>
            <a:off x="272590" y="160258"/>
            <a:ext cx="11549295" cy="538364"/>
          </a:xfrm>
        </p:spPr>
        <p:txBody>
          <a:bodyPr/>
          <a:lstStyle/>
          <a:p>
            <a:r>
              <a:rPr lang="cs-CZ" sz="2400" b="1" i="0" u="none" strike="noStrike" dirty="0">
                <a:solidFill>
                  <a:srgbClr val="2C2F7A"/>
                </a:solidFill>
                <a:effectLst/>
                <a:latin typeface="Calibri" panose="020F0502020204030204" pitchFamily="34" charset="0"/>
              </a:rPr>
              <a:t>Programy prevence a screeningu nemocí – otevřená data, datové souhrny a vizualizace</a:t>
            </a:r>
            <a:endParaRPr lang="cs-CZ" sz="2400" dirty="0">
              <a:solidFill>
                <a:srgbClr val="2C2F7A"/>
              </a:solidFill>
            </a:endParaRPr>
          </a:p>
        </p:txBody>
      </p:sp>
      <p:sp>
        <p:nvSpPr>
          <p:cNvPr id="2" name="TextovéPole 3">
            <a:extLst>
              <a:ext uri="{FF2B5EF4-FFF2-40B4-BE49-F238E27FC236}">
                <a16:creationId xmlns:a16="http://schemas.microsoft.com/office/drawing/2014/main" id="{2345E984-ED0D-D804-7C8B-71A9257D8353}"/>
              </a:ext>
            </a:extLst>
          </p:cNvPr>
          <p:cNvSpPr txBox="1"/>
          <p:nvPr/>
        </p:nvSpPr>
        <p:spPr>
          <a:xfrm>
            <a:off x="8266922" y="6364865"/>
            <a:ext cx="3925078" cy="461665"/>
          </a:xfrm>
          <a:prstGeom prst="rect">
            <a:avLst/>
          </a:prstGeom>
          <a:noFill/>
        </p:spPr>
        <p:txBody>
          <a:bodyPr wrap="square">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cs-CZ" sz="1200" dirty="0">
                <a:solidFill>
                  <a:srgbClr val="000000"/>
                </a:solidFill>
                <a:highlight>
                  <a:srgbClr val="BCD1E6"/>
                </a:highlight>
                <a:latin typeface="Calibri" panose="020F0502020204030204" pitchFamily="34" charset="0"/>
              </a:rPr>
              <a:t>O</a:t>
            </a:r>
            <a:r>
              <a:rPr lang="cs-CZ" sz="1200" b="0" i="0" u="none" strike="noStrike" dirty="0">
                <a:solidFill>
                  <a:srgbClr val="000000"/>
                </a:solidFill>
                <a:effectLst/>
                <a:highlight>
                  <a:srgbClr val="BCD1E6"/>
                </a:highlight>
                <a:latin typeface="Calibri" panose="020F0502020204030204" pitchFamily="34" charset="0"/>
              </a:rPr>
              <a:t>tevřená data</a:t>
            </a:r>
            <a:r>
              <a:rPr lang="cs-CZ" sz="1200" b="0" i="0" u="none" strike="noStrike" dirty="0">
                <a:solidFill>
                  <a:srgbClr val="000000"/>
                </a:solidFill>
                <a:effectLst/>
                <a:latin typeface="Calibri" panose="020F0502020204030204" pitchFamily="34" charset="0"/>
              </a:rPr>
              <a:t> – </a:t>
            </a:r>
            <a:r>
              <a:rPr lang="cs-CZ" sz="1200" dirty="0">
                <a:solidFill>
                  <a:srgbClr val="000000"/>
                </a:solidFill>
                <a:latin typeface="Calibri" panose="020F0502020204030204" pitchFamily="34" charset="0"/>
              </a:rPr>
              <a:t>datová sada</a:t>
            </a:r>
            <a:r>
              <a:rPr lang="cs-CZ" sz="1200" b="0" i="0" u="none" strike="noStrike" dirty="0">
                <a:solidFill>
                  <a:srgbClr val="000000"/>
                </a:solidFill>
                <a:effectLst/>
                <a:latin typeface="Calibri" panose="020F0502020204030204" pitchFamily="34" charset="0"/>
              </a:rPr>
              <a:t>, formát </a:t>
            </a:r>
            <a:r>
              <a:rPr lang="cs-CZ" sz="1200" b="0" i="0" u="none" strike="noStrike" dirty="0" err="1">
                <a:solidFill>
                  <a:srgbClr val="000000"/>
                </a:solidFill>
                <a:effectLst/>
                <a:latin typeface="Calibri" panose="020F0502020204030204" pitchFamily="34" charset="0"/>
              </a:rPr>
              <a:t>csv</a:t>
            </a:r>
            <a:r>
              <a:rPr lang="cs-CZ" sz="1200" dirty="0">
                <a:solidFill>
                  <a:srgbClr val="000000"/>
                </a:solidFill>
                <a:latin typeface="Calibri" panose="020F0502020204030204" pitchFamily="34" charset="0"/>
              </a:rPr>
              <a:t>;</a:t>
            </a:r>
            <a:r>
              <a:rPr lang="cs-CZ" sz="1200" b="0" i="0" u="none" strike="noStrike" dirty="0">
                <a:solidFill>
                  <a:srgbClr val="000000"/>
                </a:solidFill>
                <a:effectLst/>
                <a:latin typeface="Calibri" panose="020F0502020204030204" pitchFamily="34" charset="0"/>
              </a:rPr>
              <a:t> </a:t>
            </a:r>
            <a:br>
              <a:rPr lang="cs-CZ" sz="1200" b="0" i="0" u="none" strike="noStrike" dirty="0">
                <a:solidFill>
                  <a:srgbClr val="000000"/>
                </a:solidFill>
                <a:effectLst/>
                <a:latin typeface="Calibri" panose="020F0502020204030204" pitchFamily="34" charset="0"/>
              </a:rPr>
            </a:br>
            <a:r>
              <a:rPr lang="cs-CZ" sz="1200" dirty="0">
                <a:solidFill>
                  <a:srgbClr val="000000"/>
                </a:solidFill>
                <a:highlight>
                  <a:srgbClr val="EFA7B3"/>
                </a:highlight>
                <a:latin typeface="Calibri" panose="020F0502020204030204" pitchFamily="34" charset="0"/>
              </a:rPr>
              <a:t>Datový souhrn</a:t>
            </a:r>
            <a:r>
              <a:rPr lang="cs-CZ" sz="1200" dirty="0">
                <a:solidFill>
                  <a:srgbClr val="000000"/>
                </a:solidFill>
                <a:latin typeface="Calibri" panose="020F0502020204030204" pitchFamily="34" charset="0"/>
              </a:rPr>
              <a:t> – strukturovaný tabulkový výstup, formát </a:t>
            </a:r>
            <a:r>
              <a:rPr lang="cs-CZ" sz="1200" dirty="0" err="1">
                <a:solidFill>
                  <a:srgbClr val="000000"/>
                </a:solidFill>
                <a:latin typeface="Calibri" panose="020F0502020204030204" pitchFamily="34" charset="0"/>
              </a:rPr>
              <a:t>xlsx</a:t>
            </a:r>
            <a:endParaRPr kumimoji="0" lang="cs-CZ"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ovéPole 3">
            <a:extLst>
              <a:ext uri="{FF2B5EF4-FFF2-40B4-BE49-F238E27FC236}">
                <a16:creationId xmlns:a16="http://schemas.microsoft.com/office/drawing/2014/main" id="{0E7BF280-AF14-91BE-CC1B-FF1B648AFB0C}"/>
              </a:ext>
            </a:extLst>
          </p:cNvPr>
          <p:cNvSpPr txBox="1"/>
          <p:nvPr/>
        </p:nvSpPr>
        <p:spPr>
          <a:xfrm>
            <a:off x="272590" y="6601877"/>
            <a:ext cx="6621625" cy="276999"/>
          </a:xfrm>
          <a:prstGeom prst="rect">
            <a:avLst/>
          </a:prstGeom>
          <a:noFill/>
        </p:spPr>
        <p:txBody>
          <a:bodyPr wrap="square">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cs-CZ" sz="1200" dirty="0">
                <a:solidFill>
                  <a:srgbClr val="000000"/>
                </a:solidFill>
                <a:latin typeface="Calibri" panose="020F0502020204030204" pitchFamily="34" charset="0"/>
              </a:rPr>
              <a:t>Postupně jsou připravovány a publikovány další výstupy daných agend NZIP.</a:t>
            </a:r>
            <a:endParaRPr kumimoji="0" lang="cs-CZ"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Pravá složená závorka 13">
            <a:extLst>
              <a:ext uri="{FF2B5EF4-FFF2-40B4-BE49-F238E27FC236}">
                <a16:creationId xmlns:a16="http://schemas.microsoft.com/office/drawing/2014/main" id="{6BD242DA-428B-12D8-809A-1C71B5ECCBF5}"/>
              </a:ext>
            </a:extLst>
          </p:cNvPr>
          <p:cNvSpPr/>
          <p:nvPr>
            <p:custDataLst>
              <p:tags r:id="rId10"/>
            </p:custDataLst>
          </p:nvPr>
        </p:nvSpPr>
        <p:spPr>
          <a:xfrm>
            <a:off x="7450290" y="925635"/>
            <a:ext cx="131958" cy="566026"/>
          </a:xfrm>
          <a:prstGeom prst="rightBrace">
            <a:avLst/>
          </a:prstGeom>
          <a:ln>
            <a:solidFill>
              <a:srgbClr val="315A8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cs-CZ"/>
          </a:p>
        </p:txBody>
      </p:sp>
      <p:sp>
        <p:nvSpPr>
          <p:cNvPr id="16" name="Zástupný obsah 4">
            <a:extLst>
              <a:ext uri="{FF2B5EF4-FFF2-40B4-BE49-F238E27FC236}">
                <a16:creationId xmlns:a16="http://schemas.microsoft.com/office/drawing/2014/main" id="{0B396695-2047-046E-0B77-9F3E57EE9450}"/>
              </a:ext>
            </a:extLst>
          </p:cNvPr>
          <p:cNvSpPr txBox="1">
            <a:spLocks/>
          </p:cNvSpPr>
          <p:nvPr>
            <p:custDataLst>
              <p:tags r:id="rId11"/>
            </p:custDataLst>
          </p:nvPr>
        </p:nvSpPr>
        <p:spPr>
          <a:xfrm>
            <a:off x="7708249" y="980675"/>
            <a:ext cx="3185204" cy="459029"/>
          </a:xfrm>
          <a:prstGeom prst="rect">
            <a:avLst/>
          </a:prstGeom>
        </p:spPr>
        <p:txBody>
          <a:bodyPr vert="horz" lIns="91440" tIns="45720" rIns="91440" bIns="45720" rtlCol="0">
            <a:normAutofit fontScale="25000" lnSpcReduction="20000"/>
          </a:bodyPr>
          <a:lstStyle>
            <a:lvl1pPr marL="342900" indent="-342900" algn="l" defTabSz="914400" rtl="0" eaLnBrk="1" latinLnBrk="0" hangingPunct="1">
              <a:spcBef>
                <a:spcPct val="20000"/>
              </a:spcBef>
              <a:buFont typeface="Arial" panose="020B0604020202020204" pitchFamily="34" charset="0"/>
              <a:buChar char="•"/>
              <a:defRPr sz="3200" b="1" kern="1200">
                <a:solidFill>
                  <a:schemeClr val="tx2"/>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2"/>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2"/>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cs-CZ" sz="6200" dirty="0">
                <a:solidFill>
                  <a:srgbClr val="2C2F79"/>
                </a:solidFill>
              </a:rPr>
              <a:t>Centrální evidence dat populačních preventivních programů</a:t>
            </a:r>
          </a:p>
        </p:txBody>
      </p:sp>
    </p:spTree>
    <p:extLst>
      <p:ext uri="{BB962C8B-B14F-4D97-AF65-F5344CB8AC3E}">
        <p14:creationId xmlns:p14="http://schemas.microsoft.com/office/powerpoint/2010/main" val="27928009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a:extLst>
              <a:ext uri="{FF2B5EF4-FFF2-40B4-BE49-F238E27FC236}">
                <a16:creationId xmlns:a16="http://schemas.microsoft.com/office/drawing/2014/main" id="{57277B31-D538-09EC-4A73-81D26563C91E}"/>
              </a:ext>
            </a:extLst>
          </p:cNvPr>
          <p:cNvSpPr>
            <a:spLocks noGrp="1"/>
          </p:cNvSpPr>
          <p:nvPr>
            <p:ph type="title"/>
          </p:nvPr>
        </p:nvSpPr>
        <p:spPr>
          <a:xfrm>
            <a:off x="1281068" y="462231"/>
            <a:ext cx="10502331" cy="720000"/>
          </a:xfrm>
        </p:spPr>
        <p:txBody>
          <a:bodyPr>
            <a:noAutofit/>
          </a:bodyPr>
          <a:lstStyle/>
          <a:p>
            <a:r>
              <a:rPr lang="cs-CZ" sz="2400" dirty="0"/>
              <a:t>datový portál screeningových programů: </a:t>
            </a:r>
            <a:br>
              <a:rPr lang="cs-CZ" sz="2400" dirty="0"/>
            </a:br>
            <a:r>
              <a:rPr lang="cs-CZ" sz="2400" dirty="0"/>
              <a:t>interaktivní vizualizace a datové sady</a:t>
            </a:r>
            <a:endParaRPr lang="cs-CZ" dirty="0"/>
          </a:p>
        </p:txBody>
      </p:sp>
      <p:pic>
        <p:nvPicPr>
          <p:cNvPr id="5" name="Obrázek 4" descr="Obsah obrázku text, snímek obrazovky, Písmo, číslo&#10;&#10;Popis byl vytvořen automaticky">
            <a:extLst>
              <a:ext uri="{FF2B5EF4-FFF2-40B4-BE49-F238E27FC236}">
                <a16:creationId xmlns:a16="http://schemas.microsoft.com/office/drawing/2014/main" id="{6B441EA8-F5E8-7A80-8ACA-50738CAEB646}"/>
              </a:ext>
            </a:extLst>
          </p:cNvPr>
          <p:cNvPicPr>
            <a:picLocks noChangeAspect="1"/>
          </p:cNvPicPr>
          <p:nvPr/>
        </p:nvPicPr>
        <p:blipFill>
          <a:blip r:embed="rId2"/>
          <a:stretch>
            <a:fillRect/>
          </a:stretch>
        </p:blipFill>
        <p:spPr>
          <a:xfrm>
            <a:off x="5157806" y="4284345"/>
            <a:ext cx="2355216" cy="1822982"/>
          </a:xfrm>
          <a:prstGeom prst="rect">
            <a:avLst/>
          </a:prstGeom>
          <a:ln>
            <a:noFill/>
          </a:ln>
          <a:effectLst>
            <a:outerShdw blurRad="292100" dist="139700" dir="2700000" algn="tl" rotWithShape="0">
              <a:srgbClr val="333333">
                <a:alpha val="65000"/>
              </a:srgbClr>
            </a:outerShdw>
          </a:effectLst>
        </p:spPr>
      </p:pic>
      <p:pic>
        <p:nvPicPr>
          <p:cNvPr id="6" name="Obrázek 5">
            <a:extLst>
              <a:ext uri="{FF2B5EF4-FFF2-40B4-BE49-F238E27FC236}">
                <a16:creationId xmlns:a16="http://schemas.microsoft.com/office/drawing/2014/main" id="{F0211862-DE58-2466-8CE3-2EA098507B79}"/>
              </a:ext>
            </a:extLst>
          </p:cNvPr>
          <p:cNvPicPr>
            <a:picLocks noChangeAspect="1"/>
          </p:cNvPicPr>
          <p:nvPr/>
        </p:nvPicPr>
        <p:blipFill>
          <a:blip r:embed="rId3"/>
          <a:stretch>
            <a:fillRect/>
          </a:stretch>
        </p:blipFill>
        <p:spPr>
          <a:xfrm>
            <a:off x="8282427" y="1513054"/>
            <a:ext cx="3758601" cy="2529246"/>
          </a:xfrm>
          <a:prstGeom prst="rect">
            <a:avLst/>
          </a:prstGeom>
          <a:ln>
            <a:noFill/>
          </a:ln>
          <a:effectLst>
            <a:outerShdw blurRad="292100" dist="139700" dir="2700000" algn="tl" rotWithShape="0">
              <a:srgbClr val="333333">
                <a:alpha val="65000"/>
              </a:srgbClr>
            </a:outerShdw>
          </a:effectLst>
        </p:spPr>
      </p:pic>
      <p:sp>
        <p:nvSpPr>
          <p:cNvPr id="7" name="TextovéPole 6">
            <a:extLst>
              <a:ext uri="{FF2B5EF4-FFF2-40B4-BE49-F238E27FC236}">
                <a16:creationId xmlns:a16="http://schemas.microsoft.com/office/drawing/2014/main" id="{ADD3376B-EE1F-59B7-03D9-6E36514AB2C8}"/>
              </a:ext>
            </a:extLst>
          </p:cNvPr>
          <p:cNvSpPr txBox="1">
            <a:spLocks noChangeArrowheads="1"/>
          </p:cNvSpPr>
          <p:nvPr/>
        </p:nvSpPr>
        <p:spPr bwMode="auto">
          <a:xfrm>
            <a:off x="1055076" y="6480556"/>
            <a:ext cx="10728323" cy="369332"/>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9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Chloupková R., Benáček P., Ngo O., et al. Národní screeningové centrum: Datový portál screeningových programů [online]. Praha: Ministerstvo zdravotnictví ČR, 2022. Dostupné z: https://nsc.uzis.cz/data. Vývoj: Národní screeningové centrum ÚZIS ČR. ISSN 2788-2888.</a:t>
            </a:r>
            <a:endParaRPr kumimoji="0" lang="en-US" sz="9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 name="Zástupný obsah 4">
            <a:extLst>
              <a:ext uri="{FF2B5EF4-FFF2-40B4-BE49-F238E27FC236}">
                <a16:creationId xmlns:a16="http://schemas.microsoft.com/office/drawing/2014/main" id="{BDB674F8-1EB5-9B67-E795-80BEC2954500}"/>
              </a:ext>
            </a:extLst>
          </p:cNvPr>
          <p:cNvSpPr txBox="1">
            <a:spLocks/>
          </p:cNvSpPr>
          <p:nvPr/>
        </p:nvSpPr>
        <p:spPr>
          <a:xfrm>
            <a:off x="9103455" y="5724289"/>
            <a:ext cx="3097876" cy="73424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b="1" kern="1200">
                <a:solidFill>
                  <a:schemeClr val="tx2"/>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2"/>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2"/>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cs-CZ" sz="2000" b="1" i="0" u="none" strike="noStrike" kern="1200" cap="none" spc="0" normalizeH="0" baseline="0" noProof="0" dirty="0">
                <a:ln>
                  <a:noFill/>
                </a:ln>
                <a:solidFill>
                  <a:srgbClr val="2C2F79"/>
                </a:solidFill>
                <a:effectLst/>
                <a:uLnTx/>
                <a:uFillTx/>
                <a:latin typeface="Arial" panose="020B0604020202020204"/>
                <a:ea typeface="+mn-ea"/>
                <a:cs typeface="+mn-cs"/>
              </a:rPr>
              <a:t>https://nsc-data.uzis.cz</a:t>
            </a:r>
          </a:p>
        </p:txBody>
      </p:sp>
      <p:pic>
        <p:nvPicPr>
          <p:cNvPr id="10" name="Obrázek 9">
            <a:extLst>
              <a:ext uri="{FF2B5EF4-FFF2-40B4-BE49-F238E27FC236}">
                <a16:creationId xmlns:a16="http://schemas.microsoft.com/office/drawing/2014/main" id="{614ABE7C-95B0-C0F4-8D24-4F74453AD18E}"/>
              </a:ext>
            </a:extLst>
          </p:cNvPr>
          <p:cNvPicPr>
            <a:picLocks noChangeAspect="1"/>
          </p:cNvPicPr>
          <p:nvPr/>
        </p:nvPicPr>
        <p:blipFill>
          <a:blip r:embed="rId4"/>
          <a:stretch>
            <a:fillRect/>
          </a:stretch>
        </p:blipFill>
        <p:spPr>
          <a:xfrm>
            <a:off x="8584263" y="5523419"/>
            <a:ext cx="576162" cy="576162"/>
          </a:xfrm>
          <a:prstGeom prst="rect">
            <a:avLst/>
          </a:prstGeom>
        </p:spPr>
      </p:pic>
      <p:pic>
        <p:nvPicPr>
          <p:cNvPr id="11" name="Obrázek 10">
            <a:extLst>
              <a:ext uri="{FF2B5EF4-FFF2-40B4-BE49-F238E27FC236}">
                <a16:creationId xmlns:a16="http://schemas.microsoft.com/office/drawing/2014/main" id="{ED3E0FFE-2DE5-C9CD-2879-3769343D6CE9}"/>
              </a:ext>
            </a:extLst>
          </p:cNvPr>
          <p:cNvPicPr>
            <a:picLocks noChangeAspect="1"/>
          </p:cNvPicPr>
          <p:nvPr/>
        </p:nvPicPr>
        <p:blipFill>
          <a:blip r:embed="rId5"/>
          <a:srcRect/>
          <a:stretch/>
        </p:blipFill>
        <p:spPr>
          <a:xfrm>
            <a:off x="7720230" y="3415475"/>
            <a:ext cx="3939080" cy="2040790"/>
          </a:xfrm>
          <a:prstGeom prst="rect">
            <a:avLst/>
          </a:prstGeom>
          <a:ln>
            <a:noFill/>
          </a:ln>
          <a:effectLst>
            <a:outerShdw blurRad="292100" dist="139700" dir="2700000" algn="tl" rotWithShape="0">
              <a:srgbClr val="333333">
                <a:alpha val="65000"/>
              </a:srgbClr>
            </a:outerShdw>
          </a:effectLst>
        </p:spPr>
      </p:pic>
      <p:pic>
        <p:nvPicPr>
          <p:cNvPr id="12" name="Obrázek 11">
            <a:extLst>
              <a:ext uri="{FF2B5EF4-FFF2-40B4-BE49-F238E27FC236}">
                <a16:creationId xmlns:a16="http://schemas.microsoft.com/office/drawing/2014/main" id="{AE006C12-40FA-021D-C1D0-F18E4E1F0B33}"/>
              </a:ext>
            </a:extLst>
          </p:cNvPr>
          <p:cNvPicPr>
            <a:picLocks noChangeAspect="1"/>
          </p:cNvPicPr>
          <p:nvPr/>
        </p:nvPicPr>
        <p:blipFill>
          <a:blip r:embed="rId6"/>
          <a:srcRect/>
          <a:stretch/>
        </p:blipFill>
        <p:spPr>
          <a:xfrm>
            <a:off x="88444" y="1472456"/>
            <a:ext cx="3839793" cy="3639500"/>
          </a:xfrm>
          <a:prstGeom prst="rect">
            <a:avLst/>
          </a:prstGeom>
          <a:ln>
            <a:noFill/>
          </a:ln>
          <a:effectLst>
            <a:outerShdw blurRad="292100" dist="139700" dir="2700000" algn="tl" rotWithShape="0">
              <a:srgbClr val="333333">
                <a:alpha val="65000"/>
              </a:srgbClr>
            </a:outerShdw>
          </a:effectLst>
        </p:spPr>
      </p:pic>
      <p:pic>
        <p:nvPicPr>
          <p:cNvPr id="13" name="Obrázek 12">
            <a:extLst>
              <a:ext uri="{FF2B5EF4-FFF2-40B4-BE49-F238E27FC236}">
                <a16:creationId xmlns:a16="http://schemas.microsoft.com/office/drawing/2014/main" id="{A61FC725-223E-3A46-7F79-A0931B436FC3}"/>
              </a:ext>
            </a:extLst>
          </p:cNvPr>
          <p:cNvPicPr>
            <a:picLocks noChangeAspect="1"/>
          </p:cNvPicPr>
          <p:nvPr/>
        </p:nvPicPr>
        <p:blipFill>
          <a:blip r:embed="rId7"/>
          <a:srcRect/>
          <a:stretch/>
        </p:blipFill>
        <p:spPr>
          <a:xfrm>
            <a:off x="793219" y="4171023"/>
            <a:ext cx="4157379" cy="1864746"/>
          </a:xfrm>
          <a:prstGeom prst="rect">
            <a:avLst/>
          </a:prstGeom>
          <a:ln>
            <a:noFill/>
          </a:ln>
          <a:effectLst>
            <a:outerShdw blurRad="292100" dist="139700" dir="2700000" algn="tl" rotWithShape="0">
              <a:srgbClr val="333333">
                <a:alpha val="65000"/>
              </a:srgbClr>
            </a:outerShdw>
          </a:effectLst>
        </p:spPr>
      </p:pic>
      <p:pic>
        <p:nvPicPr>
          <p:cNvPr id="14" name="Obrázek 13">
            <a:extLst>
              <a:ext uri="{FF2B5EF4-FFF2-40B4-BE49-F238E27FC236}">
                <a16:creationId xmlns:a16="http://schemas.microsoft.com/office/drawing/2014/main" id="{131858A1-528D-8D03-4548-18E8EEB81B1A}"/>
              </a:ext>
            </a:extLst>
          </p:cNvPr>
          <p:cNvPicPr>
            <a:picLocks noChangeAspect="1"/>
          </p:cNvPicPr>
          <p:nvPr/>
        </p:nvPicPr>
        <p:blipFill>
          <a:blip r:embed="rId8"/>
          <a:stretch>
            <a:fillRect/>
          </a:stretch>
        </p:blipFill>
        <p:spPr>
          <a:xfrm>
            <a:off x="4190960" y="1529442"/>
            <a:ext cx="3461689" cy="2824299"/>
          </a:xfrm>
          <a:prstGeom prst="rect">
            <a:avLst/>
          </a:prstGeom>
          <a:ln w="38100">
            <a:solidFill>
              <a:schemeClr val="accent1"/>
            </a:solidFill>
          </a:ln>
          <a:effectLst>
            <a:outerShdw blurRad="292100" dist="139700" dir="2700000" algn="tl" rotWithShape="0">
              <a:srgbClr val="333333">
                <a:alpha val="65000"/>
              </a:srgbClr>
            </a:outerShdw>
          </a:effectLst>
        </p:spPr>
      </p:pic>
      <p:sp>
        <p:nvSpPr>
          <p:cNvPr id="15" name="Šipka: doleva 14">
            <a:extLst>
              <a:ext uri="{FF2B5EF4-FFF2-40B4-BE49-F238E27FC236}">
                <a16:creationId xmlns:a16="http://schemas.microsoft.com/office/drawing/2014/main" id="{C3D67347-7B6E-51D6-AC55-0F1D46AEDD8D}"/>
              </a:ext>
            </a:extLst>
          </p:cNvPr>
          <p:cNvSpPr/>
          <p:nvPr/>
        </p:nvSpPr>
        <p:spPr>
          <a:xfrm>
            <a:off x="3773827" y="2399924"/>
            <a:ext cx="390643" cy="241284"/>
          </a:xfrm>
          <a:prstGeom prst="leftArrow">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6" name="Šipka: doleva 15">
            <a:extLst>
              <a:ext uri="{FF2B5EF4-FFF2-40B4-BE49-F238E27FC236}">
                <a16:creationId xmlns:a16="http://schemas.microsoft.com/office/drawing/2014/main" id="{E53502AD-989A-0976-5EDE-E6908CE46302}"/>
              </a:ext>
            </a:extLst>
          </p:cNvPr>
          <p:cNvSpPr/>
          <p:nvPr/>
        </p:nvSpPr>
        <p:spPr>
          <a:xfrm rot="16200000">
            <a:off x="5838982" y="4448818"/>
            <a:ext cx="390643" cy="241284"/>
          </a:xfrm>
          <a:prstGeom prst="leftArrow">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7" name="Šipka: doleva 16">
            <a:extLst>
              <a:ext uri="{FF2B5EF4-FFF2-40B4-BE49-F238E27FC236}">
                <a16:creationId xmlns:a16="http://schemas.microsoft.com/office/drawing/2014/main" id="{120E0D46-0328-AEBD-FF28-855069A666AE}"/>
              </a:ext>
            </a:extLst>
          </p:cNvPr>
          <p:cNvSpPr/>
          <p:nvPr/>
        </p:nvSpPr>
        <p:spPr>
          <a:xfrm rot="11701479">
            <a:off x="7668981" y="4130647"/>
            <a:ext cx="390643" cy="241284"/>
          </a:xfrm>
          <a:prstGeom prst="leftArrow">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8" name="Šipka: doleva 17">
            <a:extLst>
              <a:ext uri="{FF2B5EF4-FFF2-40B4-BE49-F238E27FC236}">
                <a16:creationId xmlns:a16="http://schemas.microsoft.com/office/drawing/2014/main" id="{9005587C-866A-7063-C03E-ECEF2C4F2001}"/>
              </a:ext>
            </a:extLst>
          </p:cNvPr>
          <p:cNvSpPr/>
          <p:nvPr/>
        </p:nvSpPr>
        <p:spPr>
          <a:xfrm rot="10800000">
            <a:off x="7676953" y="2399924"/>
            <a:ext cx="390643" cy="241284"/>
          </a:xfrm>
          <a:prstGeom prst="leftArrow">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9" name="Šipka: doleva 18">
            <a:extLst>
              <a:ext uri="{FF2B5EF4-FFF2-40B4-BE49-F238E27FC236}">
                <a16:creationId xmlns:a16="http://schemas.microsoft.com/office/drawing/2014/main" id="{2A1A3169-CC46-A913-BE66-C808E65AF366}"/>
              </a:ext>
            </a:extLst>
          </p:cNvPr>
          <p:cNvSpPr/>
          <p:nvPr/>
        </p:nvSpPr>
        <p:spPr>
          <a:xfrm rot="20808258">
            <a:off x="3777245" y="4114995"/>
            <a:ext cx="390643" cy="241284"/>
          </a:xfrm>
          <a:prstGeom prst="leftArrow">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1669818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84F256A-B217-4E35-9F8B-028BAABA42E6}"/>
              </a:ext>
            </a:extLst>
          </p:cNvPr>
          <p:cNvSpPr>
            <a:spLocks noGrp="1"/>
          </p:cNvSpPr>
          <p:nvPr>
            <p:ph type="ctrTitle"/>
          </p:nvPr>
        </p:nvSpPr>
        <p:spPr>
          <a:xfrm>
            <a:off x="1175649" y="2274089"/>
            <a:ext cx="10703634" cy="1938010"/>
          </a:xfrm>
        </p:spPr>
        <p:txBody>
          <a:bodyPr>
            <a:normAutofit/>
          </a:bodyPr>
          <a:lstStyle/>
          <a:p>
            <a:pPr algn="l"/>
            <a:r>
              <a:rPr lang="cs-CZ" sz="2800" b="0" dirty="0">
                <a:effectLst/>
                <a:latin typeface="Arial" panose="020B0604020202020204" pitchFamily="34" charset="0"/>
                <a:cs typeface="Arial" panose="020B0604020202020204" pitchFamily="34" charset="0"/>
              </a:rPr>
              <a:t>Národní centrum elektronického zdravotnictví</a:t>
            </a:r>
            <a:endParaRPr lang="cs-CZ" sz="2800" b="0" dirty="0">
              <a:latin typeface="Arial" panose="020B0604020202020204" pitchFamily="34" charset="0"/>
              <a:cs typeface="Arial" panose="020B0604020202020204" pitchFamily="34" charset="0"/>
            </a:endParaRPr>
          </a:p>
        </p:txBody>
      </p:sp>
      <p:pic>
        <p:nvPicPr>
          <p:cNvPr id="9" name="Obrázek 8" descr="Obsah obrázku text, snímek obrazovky, Písmo, logo&#10;&#10;Popis byl vytvořen automaticky">
            <a:extLst>
              <a:ext uri="{FF2B5EF4-FFF2-40B4-BE49-F238E27FC236}">
                <a16:creationId xmlns:a16="http://schemas.microsoft.com/office/drawing/2014/main" id="{1EDE1123-6E50-CBEC-590B-40515C62424F}"/>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0349848" y="0"/>
            <a:ext cx="1725386" cy="1155700"/>
          </a:xfrm>
          <a:prstGeom prst="rect">
            <a:avLst/>
          </a:prstGeom>
        </p:spPr>
      </p:pic>
      <p:grpSp>
        <p:nvGrpSpPr>
          <p:cNvPr id="10" name="Skupina 9">
            <a:extLst>
              <a:ext uri="{FF2B5EF4-FFF2-40B4-BE49-F238E27FC236}">
                <a16:creationId xmlns:a16="http://schemas.microsoft.com/office/drawing/2014/main" id="{EAA4005B-8D1B-D62C-D5FC-3EE204BE98C6}"/>
              </a:ext>
            </a:extLst>
          </p:cNvPr>
          <p:cNvGrpSpPr/>
          <p:nvPr/>
        </p:nvGrpSpPr>
        <p:grpSpPr>
          <a:xfrm>
            <a:off x="1371600" y="4212099"/>
            <a:ext cx="9448801" cy="45719"/>
            <a:chOff x="0" y="0"/>
            <a:chExt cx="5716278" cy="72000"/>
          </a:xfrm>
        </p:grpSpPr>
        <p:sp>
          <p:nvSpPr>
            <p:cNvPr id="11" name="Obdélník 10">
              <a:extLst>
                <a:ext uri="{FF2B5EF4-FFF2-40B4-BE49-F238E27FC236}">
                  <a16:creationId xmlns:a16="http://schemas.microsoft.com/office/drawing/2014/main" id="{4F11AB82-494A-5184-D325-62926E49B184}"/>
                </a:ext>
              </a:extLst>
            </p:cNvPr>
            <p:cNvSpPr>
              <a:spLocks/>
            </p:cNvSpPr>
            <p:nvPr/>
          </p:nvSpPr>
          <p:spPr>
            <a:xfrm>
              <a:off x="0" y="0"/>
              <a:ext cx="1429200" cy="72000"/>
            </a:xfrm>
            <a:prstGeom prst="rect">
              <a:avLst/>
            </a:prstGeom>
            <a:solidFill>
              <a:srgbClr val="FABB33"/>
            </a:solidFill>
            <a:ln>
              <a:solidFill>
                <a:srgbClr val="FABB33"/>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12" name="Obdélník 11">
              <a:extLst>
                <a:ext uri="{FF2B5EF4-FFF2-40B4-BE49-F238E27FC236}">
                  <a16:creationId xmlns:a16="http://schemas.microsoft.com/office/drawing/2014/main" id="{529B6AB6-80BD-992B-BBEE-7BF13801AE34}"/>
                </a:ext>
              </a:extLst>
            </p:cNvPr>
            <p:cNvSpPr>
              <a:spLocks/>
            </p:cNvSpPr>
            <p:nvPr/>
          </p:nvSpPr>
          <p:spPr>
            <a:xfrm>
              <a:off x="2855843" y="0"/>
              <a:ext cx="1429200" cy="72000"/>
            </a:xfrm>
            <a:prstGeom prst="rect">
              <a:avLst/>
            </a:prstGeom>
            <a:solidFill>
              <a:srgbClr val="43546F"/>
            </a:solidFill>
            <a:ln>
              <a:solidFill>
                <a:srgbClr val="43546F"/>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13" name="Obdélník 12">
              <a:extLst>
                <a:ext uri="{FF2B5EF4-FFF2-40B4-BE49-F238E27FC236}">
                  <a16:creationId xmlns:a16="http://schemas.microsoft.com/office/drawing/2014/main" id="{9544E843-00AD-6EAE-434C-5494C566AAA8}"/>
                </a:ext>
              </a:extLst>
            </p:cNvPr>
            <p:cNvSpPr>
              <a:spLocks/>
            </p:cNvSpPr>
            <p:nvPr/>
          </p:nvSpPr>
          <p:spPr>
            <a:xfrm>
              <a:off x="4287078" y="0"/>
              <a:ext cx="1429200" cy="72000"/>
            </a:xfrm>
            <a:prstGeom prst="rect">
              <a:avLst/>
            </a:prstGeom>
            <a:solidFill>
              <a:srgbClr val="CD2F41"/>
            </a:solidFill>
            <a:ln>
              <a:solidFill>
                <a:srgbClr val="CD2F4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14" name="Obdélník 13">
              <a:extLst>
                <a:ext uri="{FF2B5EF4-FFF2-40B4-BE49-F238E27FC236}">
                  <a16:creationId xmlns:a16="http://schemas.microsoft.com/office/drawing/2014/main" id="{938BE626-084A-4B0B-3014-9CCB162128F9}"/>
                </a:ext>
              </a:extLst>
            </p:cNvPr>
            <p:cNvSpPr>
              <a:spLocks/>
            </p:cNvSpPr>
            <p:nvPr/>
          </p:nvSpPr>
          <p:spPr>
            <a:xfrm>
              <a:off x="1431235" y="0"/>
              <a:ext cx="1429200" cy="72000"/>
            </a:xfrm>
            <a:prstGeom prst="rect">
              <a:avLst/>
            </a:prstGeom>
            <a:solidFill>
              <a:srgbClr val="C7D539"/>
            </a:solidFill>
            <a:ln>
              <a:solidFill>
                <a:srgbClr val="C7D539"/>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grpSp>
      <p:sp>
        <p:nvSpPr>
          <p:cNvPr id="6" name="Nadpis 1">
            <a:extLst>
              <a:ext uri="{FF2B5EF4-FFF2-40B4-BE49-F238E27FC236}">
                <a16:creationId xmlns:a16="http://schemas.microsoft.com/office/drawing/2014/main" id="{E0191FFB-2F0F-AE4F-478F-9395FA72029E}"/>
              </a:ext>
            </a:extLst>
          </p:cNvPr>
          <p:cNvSpPr txBox="1">
            <a:spLocks/>
          </p:cNvSpPr>
          <p:nvPr/>
        </p:nvSpPr>
        <p:spPr>
          <a:xfrm>
            <a:off x="1175649" y="4412547"/>
            <a:ext cx="9448800" cy="739517"/>
          </a:xfrm>
          <a:prstGeom prst="rect">
            <a:avLst/>
          </a:prstGeom>
        </p:spPr>
        <p:txBody>
          <a:bodyPr vert="horz" lIns="91440" tIns="45720" rIns="91440" bIns="45720" rtlCol="0" anchor="b" anchorCtr="0">
            <a:normAutofit fontScale="90000" lnSpcReduction="20000"/>
          </a:bodyPr>
          <a:lstStyle>
            <a:lvl1pPr algn="ctr" defTabSz="914400" rtl="0" eaLnBrk="1" latinLnBrk="0" hangingPunct="1">
              <a:lnSpc>
                <a:spcPct val="90000"/>
              </a:lnSpc>
              <a:spcBef>
                <a:spcPct val="0"/>
              </a:spcBef>
              <a:buNone/>
              <a:defRPr sz="5400" b="1" kern="1200" cap="all" baseline="0">
                <a:solidFill>
                  <a:schemeClr val="tx2"/>
                </a:solidFill>
                <a:latin typeface="Century Gothic" panose="020B0502020202020204" pitchFamily="34" charset="0"/>
                <a:ea typeface="+mj-ea"/>
                <a:cs typeface="+mj-cs"/>
              </a:defRPr>
            </a:lvl1pPr>
          </a:lstStyle>
          <a:p>
            <a:pPr algn="l"/>
            <a:r>
              <a:rPr lang="cs-CZ" sz="2400" b="0" cap="none" dirty="0">
                <a:latin typeface="Arial" panose="020B0604020202020204" pitchFamily="34" charset="0"/>
                <a:cs typeface="Arial" panose="020B0604020202020204" pitchFamily="34" charset="0"/>
              </a:rPr>
              <a:t>Elektronizace a digitalizace zdravotnictví</a:t>
            </a:r>
          </a:p>
          <a:p>
            <a:pPr algn="l"/>
            <a:endParaRPr lang="cs-CZ" sz="2400" b="0" cap="none" dirty="0">
              <a:latin typeface="Arial" panose="020B0604020202020204" pitchFamily="34" charset="0"/>
              <a:cs typeface="Arial" panose="020B0604020202020204" pitchFamily="34" charset="0"/>
            </a:endParaRPr>
          </a:p>
          <a:p>
            <a:pPr algn="l"/>
            <a:r>
              <a:rPr lang="cs-CZ" sz="1600" b="0" cap="none" dirty="0">
                <a:latin typeface="Arial" panose="020B0604020202020204" pitchFamily="34" charset="0"/>
                <a:cs typeface="Arial" panose="020B0604020202020204" pitchFamily="34" charset="0"/>
              </a:rPr>
              <a:t>15.8.2025</a:t>
            </a:r>
            <a:endParaRPr lang="cs-CZ" sz="2400" b="0" dirty="0">
              <a:latin typeface="Arial" panose="020B0604020202020204" pitchFamily="34" charset="0"/>
              <a:cs typeface="Arial" panose="020B0604020202020204" pitchFamily="34" charset="0"/>
            </a:endParaRPr>
          </a:p>
        </p:txBody>
      </p:sp>
      <p:pic>
        <p:nvPicPr>
          <p:cNvPr id="4" name="Grafický objekt 3">
            <a:extLst>
              <a:ext uri="{FF2B5EF4-FFF2-40B4-BE49-F238E27FC236}">
                <a16:creationId xmlns:a16="http://schemas.microsoft.com/office/drawing/2014/main" id="{FF7B2AC2-50C6-BB71-B42F-20742F09B5D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98724" y="401324"/>
            <a:ext cx="1553851" cy="242789"/>
          </a:xfrm>
          <a:prstGeom prst="rect">
            <a:avLst/>
          </a:prstGeom>
        </p:spPr>
      </p:pic>
    </p:spTree>
    <p:extLst>
      <p:ext uri="{BB962C8B-B14F-4D97-AF65-F5344CB8AC3E}">
        <p14:creationId xmlns:p14="http://schemas.microsoft.com/office/powerpoint/2010/main" val="2971566459"/>
      </p:ext>
    </p:extLst>
  </p:cSld>
  <p:clrMapOvr>
    <a:masterClrMapping/>
  </p:clrMapOvr>
  <mc:AlternateContent xmlns:mc="http://schemas.openxmlformats.org/markup-compatibility/2006" xmlns:p14="http://schemas.microsoft.com/office/powerpoint/2010/main">
    <mc:Choice Requires="p14">
      <p:transition spd="slow" p14:dur="2000" advTm="8109"/>
    </mc:Choice>
    <mc:Fallback xmlns="">
      <p:transition spd="slow" advTm="8109"/>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Obdélník: se zakulacenými rohy 75">
            <a:extLst>
              <a:ext uri="{FF2B5EF4-FFF2-40B4-BE49-F238E27FC236}">
                <a16:creationId xmlns:a16="http://schemas.microsoft.com/office/drawing/2014/main" id="{B1FC23F0-8414-83E3-20CF-BB6A98DE5E55}"/>
              </a:ext>
            </a:extLst>
          </p:cNvPr>
          <p:cNvSpPr/>
          <p:nvPr/>
        </p:nvSpPr>
        <p:spPr>
          <a:xfrm>
            <a:off x="7346789" y="4653589"/>
            <a:ext cx="4147377" cy="1570565"/>
          </a:xfrm>
          <a:prstGeom prst="roundRect">
            <a:avLst>
              <a:gd name="adj" fmla="val 19402"/>
            </a:avLst>
          </a:prstGeom>
          <a:solidFill>
            <a:schemeClr val="bg1">
              <a:lumMod val="95000"/>
            </a:schemeClr>
          </a:solidFill>
        </p:spPr>
        <p:txBody>
          <a:bodyPr vert="horz" lIns="864000" tIns="45720" rIns="36000" bIns="45720" rtlCol="0" anchor="ctr">
            <a:noAutofit/>
          </a:bodyPr>
          <a:lstStyle/>
          <a:p>
            <a:pPr>
              <a:lnSpc>
                <a:spcPct val="90000"/>
              </a:lnSpc>
              <a:spcBef>
                <a:spcPts val="1000"/>
              </a:spcBef>
            </a:pPr>
            <a:r>
              <a:rPr lang="cs-CZ" b="0" dirty="0">
                <a:solidFill>
                  <a:srgbClr val="003A63"/>
                </a:solidFill>
                <a:effectLst/>
                <a:latin typeface="Arial" panose="020B0604020202020204" pitchFamily="34" charset="0"/>
                <a:cs typeface="Arial" panose="020B0604020202020204" pitchFamily="34" charset="0"/>
              </a:rPr>
              <a:t>Novela zákona č. 325/2021 Sb., o elektronizaci zdravotnictví, </a:t>
            </a:r>
            <a:r>
              <a:rPr lang="cs-CZ" b="1" dirty="0">
                <a:solidFill>
                  <a:srgbClr val="003A63"/>
                </a:solidFill>
                <a:effectLst/>
                <a:latin typeface="Arial" panose="020B0604020202020204" pitchFamily="34" charset="0"/>
                <a:cs typeface="Arial" panose="020B0604020202020204" pitchFamily="34" charset="0"/>
              </a:rPr>
              <a:t>nabývá účinnosti dne 1. ledna 2026.</a:t>
            </a:r>
            <a:endParaRPr lang="cs-CZ" b="1" dirty="0">
              <a:solidFill>
                <a:srgbClr val="003A63"/>
              </a:solidFill>
              <a:latin typeface="Arial" panose="020B0604020202020204" pitchFamily="34" charset="0"/>
              <a:cs typeface="Arial" panose="020B0604020202020204" pitchFamily="34" charset="0"/>
            </a:endParaRPr>
          </a:p>
        </p:txBody>
      </p:sp>
      <p:sp>
        <p:nvSpPr>
          <p:cNvPr id="59" name="Obdélník: se zakulacenými rohy 58">
            <a:extLst>
              <a:ext uri="{FF2B5EF4-FFF2-40B4-BE49-F238E27FC236}">
                <a16:creationId xmlns:a16="http://schemas.microsoft.com/office/drawing/2014/main" id="{2D3F7081-AE0D-1A4A-801F-BE74E3DA8011}"/>
              </a:ext>
            </a:extLst>
          </p:cNvPr>
          <p:cNvSpPr/>
          <p:nvPr/>
        </p:nvSpPr>
        <p:spPr>
          <a:xfrm>
            <a:off x="7346790" y="1137327"/>
            <a:ext cx="4198210" cy="3290194"/>
          </a:xfrm>
          <a:prstGeom prst="roundRect">
            <a:avLst>
              <a:gd name="adj" fmla="val 7473"/>
            </a:avLst>
          </a:prstGeom>
          <a:solidFill>
            <a:schemeClr val="bg1">
              <a:lumMod val="95000"/>
            </a:schemeClr>
          </a:solidFill>
        </p:spPr>
        <p:txBody>
          <a:bodyPr vert="horz" lIns="91440" tIns="45720" rIns="91440" bIns="45720" rtlCol="0" anchor="t">
            <a:noAutofit/>
          </a:bodyPr>
          <a:lstStyle/>
          <a:p>
            <a:pPr algn="l">
              <a:lnSpc>
                <a:spcPct val="90000"/>
              </a:lnSpc>
              <a:spcBef>
                <a:spcPts val="1000"/>
              </a:spcBef>
            </a:pPr>
            <a:endParaRPr lang="cs-CZ" sz="1200" dirty="0">
              <a:solidFill>
                <a:schemeClr val="bg1"/>
              </a:solidFill>
              <a:latin typeface="Century Gothic" panose="020B0502020202020204" pitchFamily="34" charset="0"/>
            </a:endParaRPr>
          </a:p>
        </p:txBody>
      </p:sp>
      <p:sp>
        <p:nvSpPr>
          <p:cNvPr id="55" name="Obdélník: se zakulacenými rohy 54">
            <a:extLst>
              <a:ext uri="{FF2B5EF4-FFF2-40B4-BE49-F238E27FC236}">
                <a16:creationId xmlns:a16="http://schemas.microsoft.com/office/drawing/2014/main" id="{0B52D9E4-FFC0-9DE1-A2C6-5D9422B895D9}"/>
              </a:ext>
            </a:extLst>
          </p:cNvPr>
          <p:cNvSpPr/>
          <p:nvPr/>
        </p:nvSpPr>
        <p:spPr>
          <a:xfrm>
            <a:off x="647000" y="1143000"/>
            <a:ext cx="6498704" cy="5081154"/>
          </a:xfrm>
          <a:prstGeom prst="roundRect">
            <a:avLst>
              <a:gd name="adj" fmla="val 7473"/>
            </a:avLst>
          </a:prstGeom>
          <a:solidFill>
            <a:schemeClr val="bg1">
              <a:lumMod val="95000"/>
            </a:schemeClr>
          </a:solidFill>
        </p:spPr>
        <p:txBody>
          <a:bodyPr vert="horz" lIns="91440" tIns="45720" rIns="91440" bIns="45720" rtlCol="0" anchor="t">
            <a:noAutofit/>
          </a:bodyPr>
          <a:lstStyle/>
          <a:p>
            <a:pPr algn="l">
              <a:lnSpc>
                <a:spcPct val="90000"/>
              </a:lnSpc>
              <a:spcBef>
                <a:spcPts val="1000"/>
              </a:spcBef>
            </a:pPr>
            <a:endParaRPr lang="cs-CZ" sz="1200" dirty="0">
              <a:solidFill>
                <a:schemeClr val="bg1"/>
              </a:solidFill>
              <a:latin typeface="Century Gothic" panose="020B0502020202020204" pitchFamily="34" charset="0"/>
            </a:endParaRPr>
          </a:p>
        </p:txBody>
      </p:sp>
      <p:cxnSp>
        <p:nvCxnSpPr>
          <p:cNvPr id="49" name="Přímá spojnice 48">
            <a:extLst>
              <a:ext uri="{FF2B5EF4-FFF2-40B4-BE49-F238E27FC236}">
                <a16:creationId xmlns:a16="http://schemas.microsoft.com/office/drawing/2014/main" id="{3CF5EB88-6325-D909-597A-671CFC661156}"/>
              </a:ext>
            </a:extLst>
          </p:cNvPr>
          <p:cNvCxnSpPr>
            <a:cxnSpLocks/>
            <a:stCxn id="31" idx="4"/>
            <a:endCxn id="33" idx="0"/>
          </p:cNvCxnSpPr>
          <p:nvPr/>
        </p:nvCxnSpPr>
        <p:spPr>
          <a:xfrm>
            <a:off x="3559631" y="2465046"/>
            <a:ext cx="0" cy="2799227"/>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9C7E730D-98C6-450E-0FF1-296A185382EA}"/>
              </a:ext>
            </a:extLst>
          </p:cNvPr>
          <p:cNvSpPr txBox="1">
            <a:spLocks/>
          </p:cNvSpPr>
          <p:nvPr/>
        </p:nvSpPr>
        <p:spPr>
          <a:xfrm>
            <a:off x="540000" y="365125"/>
            <a:ext cx="11088000" cy="477463"/>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1600" b="1" kern="1200">
                <a:solidFill>
                  <a:schemeClr val="tx2"/>
                </a:solidFill>
                <a:latin typeface="Century Gothic" panose="020B0502020202020204" pitchFamily="34" charset="0"/>
                <a:ea typeface="+mj-ea"/>
                <a:cs typeface="+mj-cs"/>
              </a:defRPr>
            </a:lvl1pPr>
          </a:lstStyle>
          <a:p>
            <a:r>
              <a:rPr lang="cs-CZ" sz="2000" b="1" dirty="0">
                <a:latin typeface="Arial" panose="020B0604020202020204" pitchFamily="34" charset="0"/>
                <a:cs typeface="Arial" panose="020B0604020202020204" pitchFamily="34" charset="0"/>
              </a:rPr>
              <a:t>Novela zákona č. 325/2021 Sb</a:t>
            </a:r>
            <a:r>
              <a:rPr lang="cs-CZ" sz="2000" dirty="0">
                <a:latin typeface="Arial" panose="020B0604020202020204" pitchFamily="34" charset="0"/>
                <a:cs typeface="Arial" panose="020B0604020202020204" pitchFamily="34" charset="0"/>
              </a:rPr>
              <a:t>. o elektronizaci zdravotnictví – aktuální stav</a:t>
            </a:r>
          </a:p>
          <a:p>
            <a:endParaRPr lang="en-CZ" sz="2000">
              <a:latin typeface="Arial" panose="020B0604020202020204" pitchFamily="34" charset="0"/>
              <a:cs typeface="Arial" panose="020B0604020202020204" pitchFamily="34" charset="0"/>
            </a:endParaRPr>
          </a:p>
        </p:txBody>
      </p:sp>
      <p:sp>
        <p:nvSpPr>
          <p:cNvPr id="27" name="TextovéPole 26">
            <a:extLst>
              <a:ext uri="{FF2B5EF4-FFF2-40B4-BE49-F238E27FC236}">
                <a16:creationId xmlns:a16="http://schemas.microsoft.com/office/drawing/2014/main" id="{A45CE0C6-F925-EDEA-1C9F-CEE617195DE1}"/>
              </a:ext>
            </a:extLst>
          </p:cNvPr>
          <p:cNvSpPr txBox="1"/>
          <p:nvPr/>
        </p:nvSpPr>
        <p:spPr>
          <a:xfrm>
            <a:off x="7529642" y="1813187"/>
            <a:ext cx="4306557" cy="2462213"/>
          </a:xfrm>
          <a:prstGeom prst="rect">
            <a:avLst/>
          </a:prstGeom>
          <a:noFill/>
        </p:spPr>
        <p:txBody>
          <a:bodyPr wrap="square">
            <a:spAutoFit/>
          </a:bodyPr>
          <a:lstStyle/>
          <a:p>
            <a:r>
              <a:rPr lang="cs-CZ" dirty="0">
                <a:solidFill>
                  <a:srgbClr val="003A63"/>
                </a:solidFill>
                <a:latin typeface="Arial" panose="020B0604020202020204" pitchFamily="34" charset="0"/>
                <a:cs typeface="Arial" panose="020B0604020202020204" pitchFamily="34" charset="0"/>
              </a:rPr>
              <a:t>1. Legislativní ukotvení </a:t>
            </a:r>
            <a:r>
              <a:rPr lang="cs-CZ" b="1" dirty="0">
                <a:solidFill>
                  <a:srgbClr val="003A63"/>
                </a:solidFill>
                <a:latin typeface="Arial" panose="020B0604020202020204" pitchFamily="34" charset="0"/>
                <a:cs typeface="Arial" panose="020B0604020202020204" pitchFamily="34" charset="0"/>
              </a:rPr>
              <a:t>komponent</a:t>
            </a:r>
            <a:br>
              <a:rPr lang="cs-CZ" b="1" dirty="0">
                <a:solidFill>
                  <a:srgbClr val="003A63"/>
                </a:solidFill>
                <a:latin typeface="Arial" panose="020B0604020202020204" pitchFamily="34" charset="0"/>
                <a:cs typeface="Arial" panose="020B0604020202020204" pitchFamily="34" charset="0"/>
              </a:rPr>
            </a:br>
            <a:r>
              <a:rPr lang="cs-CZ" b="1" dirty="0">
                <a:solidFill>
                  <a:srgbClr val="003A63"/>
                </a:solidFill>
                <a:latin typeface="Arial" panose="020B0604020202020204" pitchFamily="34" charset="0"/>
                <a:cs typeface="Arial" panose="020B0604020202020204" pitchFamily="34" charset="0"/>
              </a:rPr>
              <a:t>    uvedených v důvodové zprávě </a:t>
            </a:r>
            <a:br>
              <a:rPr lang="cs-CZ" b="1" dirty="0">
                <a:solidFill>
                  <a:srgbClr val="003A63"/>
                </a:solidFill>
                <a:latin typeface="Arial" panose="020B0604020202020204" pitchFamily="34" charset="0"/>
                <a:cs typeface="Arial" panose="020B0604020202020204" pitchFamily="34" charset="0"/>
              </a:rPr>
            </a:br>
            <a:r>
              <a:rPr lang="cs-CZ" b="1" dirty="0">
                <a:solidFill>
                  <a:srgbClr val="003A63"/>
                </a:solidFill>
                <a:latin typeface="Arial" panose="020B0604020202020204" pitchFamily="34" charset="0"/>
                <a:cs typeface="Arial" panose="020B0604020202020204" pitchFamily="34" charset="0"/>
              </a:rPr>
              <a:t>    </a:t>
            </a:r>
            <a:r>
              <a:rPr lang="cs-CZ" dirty="0">
                <a:solidFill>
                  <a:srgbClr val="003A63"/>
                </a:solidFill>
                <a:latin typeface="Arial" panose="020B0604020202020204" pitchFamily="34" charset="0"/>
                <a:cs typeface="Arial" panose="020B0604020202020204" pitchFamily="34" charset="0"/>
              </a:rPr>
              <a:t>k zákonu o elektronizaci </a:t>
            </a:r>
            <a:br>
              <a:rPr lang="cs-CZ" dirty="0">
                <a:solidFill>
                  <a:srgbClr val="003A63"/>
                </a:solidFill>
                <a:latin typeface="Arial" panose="020B0604020202020204" pitchFamily="34" charset="0"/>
                <a:cs typeface="Arial" panose="020B0604020202020204" pitchFamily="34" charset="0"/>
              </a:rPr>
            </a:br>
            <a:r>
              <a:rPr lang="cs-CZ" dirty="0">
                <a:solidFill>
                  <a:srgbClr val="003A63"/>
                </a:solidFill>
                <a:latin typeface="Arial" panose="020B0604020202020204" pitchFamily="34" charset="0"/>
                <a:cs typeface="Arial" panose="020B0604020202020204" pitchFamily="34" charset="0"/>
              </a:rPr>
              <a:t>    zdravotnictví </a:t>
            </a:r>
          </a:p>
          <a:p>
            <a:pPr>
              <a:spcBef>
                <a:spcPts val="600"/>
              </a:spcBef>
            </a:pPr>
            <a:r>
              <a:rPr lang="cs-CZ" dirty="0">
                <a:solidFill>
                  <a:srgbClr val="003A63"/>
                </a:solidFill>
                <a:latin typeface="Arial" panose="020B0604020202020204" pitchFamily="34" charset="0"/>
                <a:cs typeface="Arial" panose="020B0604020202020204" pitchFamily="34" charset="0"/>
              </a:rPr>
              <a:t>2. </a:t>
            </a:r>
            <a:r>
              <a:rPr lang="cs-CZ" b="1" dirty="0">
                <a:solidFill>
                  <a:srgbClr val="003A63"/>
                </a:solidFill>
                <a:latin typeface="Arial" panose="020B0604020202020204" pitchFamily="34" charset="0"/>
                <a:cs typeface="Arial" panose="020B0604020202020204" pitchFamily="34" charset="0"/>
              </a:rPr>
              <a:t>Doplnění stávajících ustanovení</a:t>
            </a:r>
            <a:br>
              <a:rPr lang="cs-CZ" b="1" dirty="0">
                <a:solidFill>
                  <a:srgbClr val="003A63"/>
                </a:solidFill>
                <a:latin typeface="Arial" panose="020B0604020202020204" pitchFamily="34" charset="0"/>
                <a:cs typeface="Arial" panose="020B0604020202020204" pitchFamily="34" charset="0"/>
              </a:rPr>
            </a:br>
            <a:r>
              <a:rPr lang="cs-CZ" b="1" dirty="0">
                <a:solidFill>
                  <a:srgbClr val="003A63"/>
                </a:solidFill>
                <a:latin typeface="Arial" panose="020B0604020202020204" pitchFamily="34" charset="0"/>
                <a:cs typeface="Arial" panose="020B0604020202020204" pitchFamily="34" charset="0"/>
              </a:rPr>
              <a:t>    zákona </a:t>
            </a:r>
            <a:r>
              <a:rPr lang="cs-CZ" dirty="0">
                <a:solidFill>
                  <a:srgbClr val="003A63"/>
                </a:solidFill>
                <a:latin typeface="Arial" panose="020B0604020202020204" pitchFamily="34" charset="0"/>
                <a:cs typeface="Arial" panose="020B0604020202020204" pitchFamily="34" charset="0"/>
              </a:rPr>
              <a:t>o elektronizaci </a:t>
            </a:r>
            <a:br>
              <a:rPr lang="cs-CZ" dirty="0">
                <a:solidFill>
                  <a:srgbClr val="003A63"/>
                </a:solidFill>
                <a:latin typeface="Arial" panose="020B0604020202020204" pitchFamily="34" charset="0"/>
                <a:cs typeface="Arial" panose="020B0604020202020204" pitchFamily="34" charset="0"/>
              </a:rPr>
            </a:br>
            <a:r>
              <a:rPr lang="cs-CZ" dirty="0">
                <a:solidFill>
                  <a:srgbClr val="003A63"/>
                </a:solidFill>
                <a:latin typeface="Arial" panose="020B0604020202020204" pitchFamily="34" charset="0"/>
                <a:cs typeface="Arial" panose="020B0604020202020204" pitchFamily="34" charset="0"/>
              </a:rPr>
              <a:t>    zdravotnictví </a:t>
            </a:r>
          </a:p>
          <a:p>
            <a:pPr>
              <a:spcBef>
                <a:spcPts val="600"/>
              </a:spcBef>
            </a:pPr>
            <a:r>
              <a:rPr lang="cs-CZ" dirty="0">
                <a:solidFill>
                  <a:srgbClr val="003A63"/>
                </a:solidFill>
                <a:latin typeface="Arial" panose="020B0604020202020204" pitchFamily="34" charset="0"/>
                <a:cs typeface="Arial" panose="020B0604020202020204" pitchFamily="34" charset="0"/>
              </a:rPr>
              <a:t>3. Zcela </a:t>
            </a:r>
            <a:r>
              <a:rPr lang="cs-CZ" b="1" dirty="0">
                <a:solidFill>
                  <a:srgbClr val="003A63"/>
                </a:solidFill>
                <a:latin typeface="Arial" panose="020B0604020202020204" pitchFamily="34" charset="0"/>
                <a:cs typeface="Arial" panose="020B0604020202020204" pitchFamily="34" charset="0"/>
              </a:rPr>
              <a:t>nové komponenty</a:t>
            </a:r>
          </a:p>
        </p:txBody>
      </p:sp>
      <p:sp>
        <p:nvSpPr>
          <p:cNvPr id="28" name="Obdélník: se zakulacenými rohy 27">
            <a:extLst>
              <a:ext uri="{FF2B5EF4-FFF2-40B4-BE49-F238E27FC236}">
                <a16:creationId xmlns:a16="http://schemas.microsoft.com/office/drawing/2014/main" id="{6C4EFC29-3064-83C7-E2C1-FA8A519C4729}"/>
              </a:ext>
            </a:extLst>
          </p:cNvPr>
          <p:cNvSpPr/>
          <p:nvPr/>
        </p:nvSpPr>
        <p:spPr>
          <a:xfrm>
            <a:off x="938199" y="1894271"/>
            <a:ext cx="2096200" cy="841829"/>
          </a:xfrm>
          <a:prstGeom prst="roundRect">
            <a:avLst/>
          </a:prstGeom>
          <a:solidFill>
            <a:srgbClr val="C0CD22"/>
          </a:solidFill>
        </p:spPr>
        <p:txBody>
          <a:bodyPr vert="horz" lIns="91440" tIns="45720" rIns="91440" bIns="45720" rtlCol="0" anchor="ctr">
            <a:noAutofit/>
          </a:bodyPr>
          <a:lstStyle/>
          <a:p>
            <a:pPr algn="ctr">
              <a:lnSpc>
                <a:spcPct val="90000"/>
              </a:lnSpc>
              <a:spcBef>
                <a:spcPts val="1000"/>
              </a:spcBef>
            </a:pPr>
            <a:r>
              <a:rPr lang="cs-CZ" b="1" dirty="0">
                <a:solidFill>
                  <a:schemeClr val="bg1"/>
                </a:solidFill>
                <a:latin typeface="Arial" panose="020B0604020202020204" pitchFamily="34" charset="0"/>
                <a:cs typeface="Arial" panose="020B0604020202020204" pitchFamily="34" charset="0"/>
              </a:rPr>
              <a:t>02.10.2024</a:t>
            </a:r>
          </a:p>
        </p:txBody>
      </p:sp>
      <p:sp>
        <p:nvSpPr>
          <p:cNvPr id="29" name="Obdélník: se zakulacenými rohy 28">
            <a:extLst>
              <a:ext uri="{FF2B5EF4-FFF2-40B4-BE49-F238E27FC236}">
                <a16:creationId xmlns:a16="http://schemas.microsoft.com/office/drawing/2014/main" id="{6776FE86-372F-59D8-CF77-E7B1174C9415}"/>
              </a:ext>
            </a:extLst>
          </p:cNvPr>
          <p:cNvSpPr/>
          <p:nvPr/>
        </p:nvSpPr>
        <p:spPr>
          <a:xfrm>
            <a:off x="938199" y="2915026"/>
            <a:ext cx="2096200" cy="841829"/>
          </a:xfrm>
          <a:prstGeom prst="roundRect">
            <a:avLst/>
          </a:prstGeom>
          <a:solidFill>
            <a:srgbClr val="C0CD22"/>
          </a:solidFill>
        </p:spPr>
        <p:txBody>
          <a:bodyPr vert="horz" lIns="91440" tIns="45720" rIns="91440" bIns="45720" rtlCol="0" anchor="ctr">
            <a:noAutofit/>
          </a:bodyPr>
          <a:lstStyle/>
          <a:p>
            <a:pPr algn="ctr">
              <a:lnSpc>
                <a:spcPct val="90000"/>
              </a:lnSpc>
              <a:spcBef>
                <a:spcPts val="1000"/>
              </a:spcBef>
            </a:pPr>
            <a:r>
              <a:rPr lang="cs-CZ" b="1" dirty="0">
                <a:solidFill>
                  <a:schemeClr val="bg1"/>
                </a:solidFill>
                <a:latin typeface="Arial" panose="020B0604020202020204" pitchFamily="34" charset="0"/>
                <a:cs typeface="Arial" panose="020B0604020202020204" pitchFamily="34" charset="0"/>
              </a:rPr>
              <a:t>23.04.2025</a:t>
            </a:r>
          </a:p>
        </p:txBody>
      </p:sp>
      <p:sp>
        <p:nvSpPr>
          <p:cNvPr id="30" name="Obdélník: se zakulacenými rohy 29">
            <a:extLst>
              <a:ext uri="{FF2B5EF4-FFF2-40B4-BE49-F238E27FC236}">
                <a16:creationId xmlns:a16="http://schemas.microsoft.com/office/drawing/2014/main" id="{3B8551FB-9A01-B98E-D43F-B36D391EA25A}"/>
              </a:ext>
            </a:extLst>
          </p:cNvPr>
          <p:cNvSpPr/>
          <p:nvPr/>
        </p:nvSpPr>
        <p:spPr>
          <a:xfrm>
            <a:off x="938199" y="4992446"/>
            <a:ext cx="2096200" cy="841829"/>
          </a:xfrm>
          <a:prstGeom prst="roundRect">
            <a:avLst/>
          </a:prstGeom>
          <a:solidFill>
            <a:srgbClr val="C0CD22"/>
          </a:solidFill>
        </p:spPr>
        <p:txBody>
          <a:bodyPr vert="horz" lIns="91440" tIns="45720" rIns="91440" bIns="45720" rtlCol="0" anchor="ctr">
            <a:noAutofit/>
          </a:bodyPr>
          <a:lstStyle/>
          <a:p>
            <a:pPr algn="ctr">
              <a:lnSpc>
                <a:spcPct val="90000"/>
              </a:lnSpc>
              <a:spcBef>
                <a:spcPts val="1000"/>
              </a:spcBef>
            </a:pPr>
            <a:r>
              <a:rPr lang="cs-CZ" b="1" dirty="0">
                <a:solidFill>
                  <a:schemeClr val="bg1"/>
                </a:solidFill>
                <a:latin typeface="Arial" panose="020B0604020202020204" pitchFamily="34" charset="0"/>
                <a:cs typeface="Arial" panose="020B0604020202020204" pitchFamily="34" charset="0"/>
              </a:rPr>
              <a:t>26.06.2025</a:t>
            </a:r>
          </a:p>
        </p:txBody>
      </p:sp>
      <p:sp>
        <p:nvSpPr>
          <p:cNvPr id="31" name="Vývojový diagram: spojnice 30">
            <a:extLst>
              <a:ext uri="{FF2B5EF4-FFF2-40B4-BE49-F238E27FC236}">
                <a16:creationId xmlns:a16="http://schemas.microsoft.com/office/drawing/2014/main" id="{7A400197-8E04-5A55-27B0-D66909A782A6}"/>
              </a:ext>
            </a:extLst>
          </p:cNvPr>
          <p:cNvSpPr/>
          <p:nvPr/>
        </p:nvSpPr>
        <p:spPr>
          <a:xfrm>
            <a:off x="3410544" y="2166872"/>
            <a:ext cx="298174" cy="298174"/>
          </a:xfrm>
          <a:prstGeom prst="flowChartConnector">
            <a:avLst/>
          </a:prstGeom>
          <a:solidFill>
            <a:srgbClr val="C0CD22"/>
          </a:solidFill>
          <a:ln w="19050">
            <a:noFill/>
          </a:ln>
        </p:spPr>
        <p:txBody>
          <a:bodyPr vert="horz" lIns="91440" tIns="45720" rIns="91440" bIns="45720" rtlCol="0" anchor="t">
            <a:noAutofit/>
          </a:bodyPr>
          <a:lstStyle/>
          <a:p>
            <a:pPr algn="l">
              <a:lnSpc>
                <a:spcPct val="90000"/>
              </a:lnSpc>
              <a:spcBef>
                <a:spcPts val="1000"/>
              </a:spcBef>
            </a:pPr>
            <a:endParaRPr lang="cs-CZ" sz="1200" dirty="0">
              <a:solidFill>
                <a:schemeClr val="bg1"/>
              </a:solidFill>
              <a:latin typeface="Century Gothic" panose="020B0502020202020204" pitchFamily="34" charset="0"/>
            </a:endParaRPr>
          </a:p>
        </p:txBody>
      </p:sp>
      <p:sp>
        <p:nvSpPr>
          <p:cNvPr id="32" name="Vývojový diagram: spojnice 31">
            <a:extLst>
              <a:ext uri="{FF2B5EF4-FFF2-40B4-BE49-F238E27FC236}">
                <a16:creationId xmlns:a16="http://schemas.microsoft.com/office/drawing/2014/main" id="{124D9A3A-CE24-02B6-E05B-8FA50D9488D2}"/>
              </a:ext>
            </a:extLst>
          </p:cNvPr>
          <p:cNvSpPr/>
          <p:nvPr/>
        </p:nvSpPr>
        <p:spPr>
          <a:xfrm>
            <a:off x="3411892" y="3187627"/>
            <a:ext cx="298174" cy="298174"/>
          </a:xfrm>
          <a:prstGeom prst="flowChartConnector">
            <a:avLst/>
          </a:prstGeom>
          <a:solidFill>
            <a:srgbClr val="C0CD22"/>
          </a:solidFill>
          <a:ln w="19050">
            <a:noFill/>
          </a:ln>
        </p:spPr>
        <p:txBody>
          <a:bodyPr vert="horz" lIns="91440" tIns="45720" rIns="91440" bIns="45720" rtlCol="0" anchor="t">
            <a:noAutofit/>
          </a:bodyPr>
          <a:lstStyle/>
          <a:p>
            <a:pPr algn="l">
              <a:lnSpc>
                <a:spcPct val="90000"/>
              </a:lnSpc>
              <a:spcBef>
                <a:spcPts val="1000"/>
              </a:spcBef>
            </a:pPr>
            <a:endParaRPr lang="cs-CZ" sz="1200" dirty="0">
              <a:solidFill>
                <a:schemeClr val="bg1"/>
              </a:solidFill>
              <a:latin typeface="Century Gothic" panose="020B0502020202020204" pitchFamily="34" charset="0"/>
            </a:endParaRPr>
          </a:p>
        </p:txBody>
      </p:sp>
      <p:sp>
        <p:nvSpPr>
          <p:cNvPr id="33" name="Vývojový diagram: spojnice 32">
            <a:extLst>
              <a:ext uri="{FF2B5EF4-FFF2-40B4-BE49-F238E27FC236}">
                <a16:creationId xmlns:a16="http://schemas.microsoft.com/office/drawing/2014/main" id="{340DE8F5-638E-4799-8517-4D40F9FEAD95}"/>
              </a:ext>
            </a:extLst>
          </p:cNvPr>
          <p:cNvSpPr/>
          <p:nvPr/>
        </p:nvSpPr>
        <p:spPr>
          <a:xfrm>
            <a:off x="3410544" y="5264273"/>
            <a:ext cx="298174" cy="298174"/>
          </a:xfrm>
          <a:prstGeom prst="flowChartConnector">
            <a:avLst/>
          </a:prstGeom>
          <a:solidFill>
            <a:srgbClr val="C0CD22"/>
          </a:solidFill>
          <a:ln w="19050">
            <a:noFill/>
          </a:ln>
        </p:spPr>
        <p:txBody>
          <a:bodyPr vert="horz" lIns="91440" tIns="45720" rIns="91440" bIns="45720" rtlCol="0" anchor="t">
            <a:noAutofit/>
          </a:bodyPr>
          <a:lstStyle/>
          <a:p>
            <a:pPr algn="l">
              <a:lnSpc>
                <a:spcPct val="90000"/>
              </a:lnSpc>
              <a:spcBef>
                <a:spcPts val="1000"/>
              </a:spcBef>
            </a:pPr>
            <a:endParaRPr lang="cs-CZ" sz="1200" dirty="0">
              <a:solidFill>
                <a:schemeClr val="bg1"/>
              </a:solidFill>
              <a:latin typeface="Century Gothic" panose="020B0502020202020204" pitchFamily="34" charset="0"/>
            </a:endParaRPr>
          </a:p>
        </p:txBody>
      </p:sp>
      <p:sp>
        <p:nvSpPr>
          <p:cNvPr id="34" name="TextovéPole 33">
            <a:extLst>
              <a:ext uri="{FF2B5EF4-FFF2-40B4-BE49-F238E27FC236}">
                <a16:creationId xmlns:a16="http://schemas.microsoft.com/office/drawing/2014/main" id="{95368631-D1F2-F7BB-2EAA-06FA94463930}"/>
              </a:ext>
            </a:extLst>
          </p:cNvPr>
          <p:cNvSpPr txBox="1"/>
          <p:nvPr/>
        </p:nvSpPr>
        <p:spPr>
          <a:xfrm>
            <a:off x="938199" y="1289464"/>
            <a:ext cx="3674404" cy="400110"/>
          </a:xfrm>
          <a:prstGeom prst="rect">
            <a:avLst/>
          </a:prstGeom>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indent="0" algn="l">
              <a:buNone/>
            </a:pPr>
            <a:r>
              <a:rPr lang="cs-CZ" sz="2000" b="1" dirty="0">
                <a:solidFill>
                  <a:srgbClr val="003A63"/>
                </a:solidFill>
                <a:latin typeface="Arial" panose="020B0604020202020204" pitchFamily="34" charset="0"/>
                <a:cs typeface="Arial" panose="020B0604020202020204" pitchFamily="34" charset="0"/>
              </a:rPr>
              <a:t>Aktuální stav návrhu novely:</a:t>
            </a:r>
          </a:p>
        </p:txBody>
      </p:sp>
      <p:cxnSp>
        <p:nvCxnSpPr>
          <p:cNvPr id="36" name="Přímá spojnice 35">
            <a:extLst>
              <a:ext uri="{FF2B5EF4-FFF2-40B4-BE49-F238E27FC236}">
                <a16:creationId xmlns:a16="http://schemas.microsoft.com/office/drawing/2014/main" id="{14795ED3-A750-671E-9B4F-50D5D21D4800}"/>
              </a:ext>
            </a:extLst>
          </p:cNvPr>
          <p:cNvCxnSpPr>
            <a:stCxn id="28" idx="3"/>
            <a:endCxn id="31" idx="2"/>
          </p:cNvCxnSpPr>
          <p:nvPr/>
        </p:nvCxnSpPr>
        <p:spPr>
          <a:xfrm>
            <a:off x="3034399" y="2315186"/>
            <a:ext cx="376145" cy="773"/>
          </a:xfrm>
          <a:prstGeom prst="line">
            <a:avLst/>
          </a:prstGeom>
          <a:ln w="19050">
            <a:solidFill>
              <a:srgbClr val="C0CD22"/>
            </a:solidFill>
          </a:ln>
        </p:spPr>
        <p:style>
          <a:lnRef idx="1">
            <a:schemeClr val="accent1"/>
          </a:lnRef>
          <a:fillRef idx="0">
            <a:schemeClr val="accent1"/>
          </a:fillRef>
          <a:effectRef idx="0">
            <a:schemeClr val="accent1"/>
          </a:effectRef>
          <a:fontRef idx="minor">
            <a:schemeClr val="tx1"/>
          </a:fontRef>
        </p:style>
      </p:cxnSp>
      <p:cxnSp>
        <p:nvCxnSpPr>
          <p:cNvPr id="38" name="Přímá spojnice 37">
            <a:extLst>
              <a:ext uri="{FF2B5EF4-FFF2-40B4-BE49-F238E27FC236}">
                <a16:creationId xmlns:a16="http://schemas.microsoft.com/office/drawing/2014/main" id="{6CDC215D-E8CB-E88C-1CA8-8FCD831F9458}"/>
              </a:ext>
            </a:extLst>
          </p:cNvPr>
          <p:cNvCxnSpPr>
            <a:cxnSpLocks/>
            <a:stCxn id="29" idx="3"/>
            <a:endCxn id="32" idx="2"/>
          </p:cNvCxnSpPr>
          <p:nvPr/>
        </p:nvCxnSpPr>
        <p:spPr>
          <a:xfrm>
            <a:off x="3034399" y="3335941"/>
            <a:ext cx="377493" cy="773"/>
          </a:xfrm>
          <a:prstGeom prst="line">
            <a:avLst/>
          </a:prstGeom>
          <a:ln w="19050">
            <a:solidFill>
              <a:srgbClr val="C0CD22"/>
            </a:solidFill>
          </a:ln>
        </p:spPr>
        <p:style>
          <a:lnRef idx="1">
            <a:schemeClr val="accent1"/>
          </a:lnRef>
          <a:fillRef idx="0">
            <a:schemeClr val="accent1"/>
          </a:fillRef>
          <a:effectRef idx="0">
            <a:schemeClr val="accent1"/>
          </a:effectRef>
          <a:fontRef idx="minor">
            <a:schemeClr val="tx1"/>
          </a:fontRef>
        </p:style>
      </p:cxnSp>
      <p:cxnSp>
        <p:nvCxnSpPr>
          <p:cNvPr id="42" name="Přímá spojnice 41">
            <a:extLst>
              <a:ext uri="{FF2B5EF4-FFF2-40B4-BE49-F238E27FC236}">
                <a16:creationId xmlns:a16="http://schemas.microsoft.com/office/drawing/2014/main" id="{3F5E23B3-5720-2646-A9DF-2C116A70FDE3}"/>
              </a:ext>
            </a:extLst>
          </p:cNvPr>
          <p:cNvCxnSpPr>
            <a:cxnSpLocks/>
            <a:stCxn id="30" idx="3"/>
            <a:endCxn id="33" idx="2"/>
          </p:cNvCxnSpPr>
          <p:nvPr/>
        </p:nvCxnSpPr>
        <p:spPr>
          <a:xfrm flipV="1">
            <a:off x="3034399" y="5413360"/>
            <a:ext cx="376145" cy="1"/>
          </a:xfrm>
          <a:prstGeom prst="line">
            <a:avLst/>
          </a:prstGeom>
          <a:ln w="19050">
            <a:solidFill>
              <a:srgbClr val="C0CD22"/>
            </a:solidFill>
          </a:ln>
        </p:spPr>
        <p:style>
          <a:lnRef idx="1">
            <a:schemeClr val="accent1"/>
          </a:lnRef>
          <a:fillRef idx="0">
            <a:schemeClr val="accent1"/>
          </a:fillRef>
          <a:effectRef idx="0">
            <a:schemeClr val="accent1"/>
          </a:effectRef>
          <a:fontRef idx="minor">
            <a:schemeClr val="tx1"/>
          </a:fontRef>
        </p:style>
      </p:cxnSp>
      <p:sp>
        <p:nvSpPr>
          <p:cNvPr id="51" name="TextovéPole 50">
            <a:extLst>
              <a:ext uri="{FF2B5EF4-FFF2-40B4-BE49-F238E27FC236}">
                <a16:creationId xmlns:a16="http://schemas.microsoft.com/office/drawing/2014/main" id="{32BD7325-F3C1-5928-6781-DA63FDEF3494}"/>
              </a:ext>
            </a:extLst>
          </p:cNvPr>
          <p:cNvSpPr txBox="1"/>
          <p:nvPr/>
        </p:nvSpPr>
        <p:spPr>
          <a:xfrm>
            <a:off x="3909806" y="2869967"/>
            <a:ext cx="3368221" cy="923330"/>
          </a:xfrm>
          <a:prstGeom prst="rect">
            <a:avLst/>
          </a:prstGeom>
          <a:noFill/>
        </p:spPr>
        <p:txBody>
          <a:bodyPr wrap="square">
            <a:spAutoFit/>
          </a:bodyPr>
          <a:lstStyle/>
          <a:p>
            <a:r>
              <a:rPr lang="cs-CZ" dirty="0">
                <a:solidFill>
                  <a:srgbClr val="003A63"/>
                </a:solidFill>
                <a:latin typeface="Arial" panose="020B0604020202020204" pitchFamily="34" charset="0"/>
                <a:ea typeface="Times New Roman" panose="02020603050405020304" pitchFamily="18" charset="0"/>
              </a:rPr>
              <a:t>Návrh novely zákona </a:t>
            </a:r>
            <a:br>
              <a:rPr lang="cs-CZ" dirty="0">
                <a:solidFill>
                  <a:srgbClr val="003A63"/>
                </a:solidFill>
                <a:latin typeface="Arial" panose="020B0604020202020204" pitchFamily="34" charset="0"/>
                <a:ea typeface="Times New Roman" panose="02020603050405020304" pitchFamily="18" charset="0"/>
              </a:rPr>
            </a:br>
            <a:r>
              <a:rPr lang="cs-CZ" sz="1800" dirty="0">
                <a:solidFill>
                  <a:srgbClr val="003A63"/>
                </a:solidFill>
                <a:effectLst/>
                <a:latin typeface="Arial" panose="020B0604020202020204" pitchFamily="34" charset="0"/>
                <a:ea typeface="Times New Roman" panose="02020603050405020304" pitchFamily="18" charset="0"/>
              </a:rPr>
              <a:t>schválen </a:t>
            </a:r>
            <a:r>
              <a:rPr lang="cs-CZ" sz="1800" b="1" dirty="0">
                <a:solidFill>
                  <a:srgbClr val="003A63"/>
                </a:solidFill>
                <a:effectLst/>
                <a:latin typeface="Arial" panose="020B0604020202020204" pitchFamily="34" charset="0"/>
                <a:ea typeface="Times New Roman" panose="02020603050405020304" pitchFamily="18" charset="0"/>
              </a:rPr>
              <a:t>Poslaneckou sněmovnou Parlamentu ČR</a:t>
            </a:r>
            <a:endParaRPr lang="cs-CZ" b="1" dirty="0"/>
          </a:p>
        </p:txBody>
      </p:sp>
      <p:sp>
        <p:nvSpPr>
          <p:cNvPr id="52" name="TextovéPole 51">
            <a:extLst>
              <a:ext uri="{FF2B5EF4-FFF2-40B4-BE49-F238E27FC236}">
                <a16:creationId xmlns:a16="http://schemas.microsoft.com/office/drawing/2014/main" id="{A6C154AE-AFAA-4DFB-AFAE-2F715B51C1B4}"/>
              </a:ext>
            </a:extLst>
          </p:cNvPr>
          <p:cNvSpPr txBox="1"/>
          <p:nvPr/>
        </p:nvSpPr>
        <p:spPr>
          <a:xfrm>
            <a:off x="3909806" y="2000980"/>
            <a:ext cx="3368221" cy="646331"/>
          </a:xfrm>
          <a:prstGeom prst="rect">
            <a:avLst/>
          </a:prstGeom>
          <a:noFill/>
        </p:spPr>
        <p:txBody>
          <a:bodyPr wrap="square">
            <a:spAutoFit/>
          </a:bodyPr>
          <a:lstStyle/>
          <a:p>
            <a:r>
              <a:rPr lang="cs-CZ" dirty="0">
                <a:solidFill>
                  <a:srgbClr val="003A63"/>
                </a:solidFill>
                <a:latin typeface="Arial" panose="020B0604020202020204" pitchFamily="34" charset="0"/>
                <a:ea typeface="Times New Roman" panose="02020603050405020304" pitchFamily="18" charset="0"/>
              </a:rPr>
              <a:t>Návrh novely zákona </a:t>
            </a:r>
            <a:br>
              <a:rPr lang="cs-CZ" dirty="0">
                <a:solidFill>
                  <a:srgbClr val="003A63"/>
                </a:solidFill>
                <a:latin typeface="Arial" panose="020B0604020202020204" pitchFamily="34" charset="0"/>
                <a:ea typeface="Times New Roman" panose="02020603050405020304" pitchFamily="18" charset="0"/>
              </a:rPr>
            </a:br>
            <a:r>
              <a:rPr lang="cs-CZ" sz="1800" dirty="0">
                <a:solidFill>
                  <a:srgbClr val="003A63"/>
                </a:solidFill>
                <a:effectLst/>
                <a:latin typeface="Arial" panose="020B0604020202020204" pitchFamily="34" charset="0"/>
                <a:ea typeface="Times New Roman" panose="02020603050405020304" pitchFamily="18" charset="0"/>
              </a:rPr>
              <a:t>schválen </a:t>
            </a:r>
            <a:r>
              <a:rPr lang="cs-CZ" sz="1800" b="1" dirty="0">
                <a:solidFill>
                  <a:srgbClr val="003A63"/>
                </a:solidFill>
                <a:effectLst/>
                <a:latin typeface="Arial" panose="020B0604020202020204" pitchFamily="34" charset="0"/>
                <a:ea typeface="Times New Roman" panose="02020603050405020304" pitchFamily="18" charset="0"/>
              </a:rPr>
              <a:t>Vládou ČR</a:t>
            </a:r>
            <a:endParaRPr lang="cs-CZ" b="1" dirty="0"/>
          </a:p>
        </p:txBody>
      </p:sp>
      <p:sp>
        <p:nvSpPr>
          <p:cNvPr id="53" name="TextovéPole 52">
            <a:extLst>
              <a:ext uri="{FF2B5EF4-FFF2-40B4-BE49-F238E27FC236}">
                <a16:creationId xmlns:a16="http://schemas.microsoft.com/office/drawing/2014/main" id="{61709615-5296-3296-8C09-9A3042DC2713}"/>
              </a:ext>
            </a:extLst>
          </p:cNvPr>
          <p:cNvSpPr txBox="1"/>
          <p:nvPr/>
        </p:nvSpPr>
        <p:spPr>
          <a:xfrm>
            <a:off x="3890539" y="4951695"/>
            <a:ext cx="3368221" cy="923330"/>
          </a:xfrm>
          <a:prstGeom prst="rect">
            <a:avLst/>
          </a:prstGeom>
          <a:noFill/>
        </p:spPr>
        <p:txBody>
          <a:bodyPr wrap="square">
            <a:spAutoFit/>
          </a:bodyPr>
          <a:lstStyle/>
          <a:p>
            <a:r>
              <a:rPr lang="cs-CZ" dirty="0">
                <a:solidFill>
                  <a:srgbClr val="003A63"/>
                </a:solidFill>
                <a:latin typeface="Arial" panose="020B0604020202020204" pitchFamily="34" charset="0"/>
                <a:ea typeface="Times New Roman" panose="02020603050405020304" pitchFamily="18" charset="0"/>
              </a:rPr>
              <a:t>Návrh novely zákona je schválen a podepsán </a:t>
            </a:r>
            <a:r>
              <a:rPr lang="cs-CZ" b="1" dirty="0">
                <a:solidFill>
                  <a:srgbClr val="003A63"/>
                </a:solidFill>
                <a:latin typeface="Arial" panose="020B0604020202020204" pitchFamily="34" charset="0"/>
                <a:ea typeface="Times New Roman" panose="02020603050405020304" pitchFamily="18" charset="0"/>
              </a:rPr>
              <a:t>prezidentem ČR</a:t>
            </a:r>
            <a:endParaRPr lang="cs-CZ" b="1" dirty="0"/>
          </a:p>
        </p:txBody>
      </p:sp>
      <p:sp>
        <p:nvSpPr>
          <p:cNvPr id="75" name="TextovéPole 74">
            <a:extLst>
              <a:ext uri="{FF2B5EF4-FFF2-40B4-BE49-F238E27FC236}">
                <a16:creationId xmlns:a16="http://schemas.microsoft.com/office/drawing/2014/main" id="{0CE280AF-D7B9-D419-362E-EF5C8B0FD3B2}"/>
              </a:ext>
            </a:extLst>
          </p:cNvPr>
          <p:cNvSpPr txBox="1"/>
          <p:nvPr/>
        </p:nvSpPr>
        <p:spPr>
          <a:xfrm>
            <a:off x="7529642" y="1288733"/>
            <a:ext cx="2762295" cy="400110"/>
          </a:xfrm>
          <a:prstGeom prst="rect">
            <a:avLst/>
          </a:prstGeom>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indent="0" algn="l">
              <a:buNone/>
            </a:pPr>
            <a:r>
              <a:rPr lang="cs-CZ" sz="2000" b="1" dirty="0">
                <a:solidFill>
                  <a:srgbClr val="003A63"/>
                </a:solidFill>
                <a:latin typeface="Arial" panose="020B0604020202020204" pitchFamily="34" charset="0"/>
                <a:cs typeface="Arial" panose="020B0604020202020204" pitchFamily="34" charset="0"/>
              </a:rPr>
              <a:t>Hlavní okruhy změn:</a:t>
            </a:r>
          </a:p>
        </p:txBody>
      </p:sp>
      <p:pic>
        <p:nvPicPr>
          <p:cNvPr id="79" name="Grafický objekt 78" descr="Vykřičník se souvislou výplní">
            <a:extLst>
              <a:ext uri="{FF2B5EF4-FFF2-40B4-BE49-F238E27FC236}">
                <a16:creationId xmlns:a16="http://schemas.microsoft.com/office/drawing/2014/main" id="{9AB16581-FEA8-C6C7-38E5-A6701980EDE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366245" y="4966805"/>
            <a:ext cx="914400" cy="914400"/>
          </a:xfrm>
          <a:prstGeom prst="rect">
            <a:avLst/>
          </a:prstGeom>
        </p:spPr>
      </p:pic>
      <p:sp>
        <p:nvSpPr>
          <p:cNvPr id="12" name="Obdélník: se zakulacenými rohy 11">
            <a:extLst>
              <a:ext uri="{FF2B5EF4-FFF2-40B4-BE49-F238E27FC236}">
                <a16:creationId xmlns:a16="http://schemas.microsoft.com/office/drawing/2014/main" id="{303B7B7B-78ED-EF47-44C8-20AC4CDF5150}"/>
              </a:ext>
            </a:extLst>
          </p:cNvPr>
          <p:cNvSpPr/>
          <p:nvPr/>
        </p:nvSpPr>
        <p:spPr>
          <a:xfrm>
            <a:off x="938199" y="3945920"/>
            <a:ext cx="2096200" cy="841829"/>
          </a:xfrm>
          <a:prstGeom prst="roundRect">
            <a:avLst/>
          </a:prstGeom>
          <a:solidFill>
            <a:srgbClr val="C0CD22"/>
          </a:solidFill>
        </p:spPr>
        <p:txBody>
          <a:bodyPr vert="horz" lIns="91440" tIns="45720" rIns="91440" bIns="45720" rtlCol="0" anchor="ctr">
            <a:noAutofit/>
          </a:bodyPr>
          <a:lstStyle/>
          <a:p>
            <a:pPr algn="ctr">
              <a:lnSpc>
                <a:spcPct val="90000"/>
              </a:lnSpc>
              <a:spcBef>
                <a:spcPts val="1000"/>
              </a:spcBef>
            </a:pPr>
            <a:r>
              <a:rPr lang="cs-CZ" b="1" dirty="0">
                <a:solidFill>
                  <a:schemeClr val="bg1"/>
                </a:solidFill>
                <a:latin typeface="Arial" panose="020B0604020202020204" pitchFamily="34" charset="0"/>
                <a:cs typeface="Arial" panose="020B0604020202020204" pitchFamily="34" charset="0"/>
              </a:rPr>
              <a:t>12.06.2025</a:t>
            </a:r>
          </a:p>
        </p:txBody>
      </p:sp>
      <p:sp>
        <p:nvSpPr>
          <p:cNvPr id="13" name="Vývojový diagram: spojnice 12">
            <a:extLst>
              <a:ext uri="{FF2B5EF4-FFF2-40B4-BE49-F238E27FC236}">
                <a16:creationId xmlns:a16="http://schemas.microsoft.com/office/drawing/2014/main" id="{BB91AE2B-4D67-2DBD-1085-9BB00F0D95EC}"/>
              </a:ext>
            </a:extLst>
          </p:cNvPr>
          <p:cNvSpPr/>
          <p:nvPr/>
        </p:nvSpPr>
        <p:spPr>
          <a:xfrm>
            <a:off x="3410544" y="4217747"/>
            <a:ext cx="298174" cy="298174"/>
          </a:xfrm>
          <a:prstGeom prst="flowChartConnector">
            <a:avLst/>
          </a:prstGeom>
          <a:solidFill>
            <a:srgbClr val="C0CD22"/>
          </a:solidFill>
          <a:ln w="19050">
            <a:noFill/>
          </a:ln>
        </p:spPr>
        <p:txBody>
          <a:bodyPr vert="horz" lIns="91440" tIns="45720" rIns="91440" bIns="45720" rtlCol="0" anchor="t">
            <a:noAutofit/>
          </a:bodyPr>
          <a:lstStyle/>
          <a:p>
            <a:pPr algn="l">
              <a:lnSpc>
                <a:spcPct val="90000"/>
              </a:lnSpc>
              <a:spcBef>
                <a:spcPts val="1000"/>
              </a:spcBef>
            </a:pPr>
            <a:endParaRPr lang="cs-CZ" sz="1200" dirty="0">
              <a:solidFill>
                <a:schemeClr val="bg1"/>
              </a:solidFill>
              <a:latin typeface="Century Gothic" panose="020B0502020202020204" pitchFamily="34" charset="0"/>
            </a:endParaRPr>
          </a:p>
        </p:txBody>
      </p:sp>
      <p:cxnSp>
        <p:nvCxnSpPr>
          <p:cNvPr id="14" name="Přímá spojnice 13">
            <a:extLst>
              <a:ext uri="{FF2B5EF4-FFF2-40B4-BE49-F238E27FC236}">
                <a16:creationId xmlns:a16="http://schemas.microsoft.com/office/drawing/2014/main" id="{C9937629-33EF-613F-91FF-D90B7CE3C78A}"/>
              </a:ext>
            </a:extLst>
          </p:cNvPr>
          <p:cNvCxnSpPr>
            <a:cxnSpLocks/>
            <a:stCxn id="12" idx="3"/>
            <a:endCxn id="13" idx="2"/>
          </p:cNvCxnSpPr>
          <p:nvPr/>
        </p:nvCxnSpPr>
        <p:spPr>
          <a:xfrm flipV="1">
            <a:off x="3034399" y="4366834"/>
            <a:ext cx="376145" cy="1"/>
          </a:xfrm>
          <a:prstGeom prst="line">
            <a:avLst/>
          </a:prstGeom>
          <a:ln w="19050">
            <a:solidFill>
              <a:srgbClr val="C0CD22"/>
            </a:solidFill>
          </a:ln>
        </p:spPr>
        <p:style>
          <a:lnRef idx="1">
            <a:schemeClr val="accent1"/>
          </a:lnRef>
          <a:fillRef idx="0">
            <a:schemeClr val="accent1"/>
          </a:fillRef>
          <a:effectRef idx="0">
            <a:schemeClr val="accent1"/>
          </a:effectRef>
          <a:fontRef idx="minor">
            <a:schemeClr val="tx1"/>
          </a:fontRef>
        </p:style>
      </p:cxnSp>
      <p:sp>
        <p:nvSpPr>
          <p:cNvPr id="15" name="TextovéPole 14">
            <a:extLst>
              <a:ext uri="{FF2B5EF4-FFF2-40B4-BE49-F238E27FC236}">
                <a16:creationId xmlns:a16="http://schemas.microsoft.com/office/drawing/2014/main" id="{32FFC1E4-6862-D072-455F-7EA6FFFFB9AD}"/>
              </a:ext>
            </a:extLst>
          </p:cNvPr>
          <p:cNvSpPr txBox="1"/>
          <p:nvPr/>
        </p:nvSpPr>
        <p:spPr>
          <a:xfrm>
            <a:off x="3890539" y="3905169"/>
            <a:ext cx="3368221" cy="923330"/>
          </a:xfrm>
          <a:prstGeom prst="rect">
            <a:avLst/>
          </a:prstGeom>
          <a:noFill/>
        </p:spPr>
        <p:txBody>
          <a:bodyPr wrap="square">
            <a:spAutoFit/>
          </a:bodyPr>
          <a:lstStyle/>
          <a:p>
            <a:r>
              <a:rPr lang="cs-CZ" dirty="0">
                <a:solidFill>
                  <a:srgbClr val="003A63"/>
                </a:solidFill>
                <a:latin typeface="Arial" panose="020B0604020202020204" pitchFamily="34" charset="0"/>
                <a:ea typeface="Times New Roman" panose="02020603050405020304" pitchFamily="18" charset="0"/>
              </a:rPr>
              <a:t>Návrh novely zákona </a:t>
            </a:r>
            <a:br>
              <a:rPr lang="cs-CZ" dirty="0">
                <a:solidFill>
                  <a:srgbClr val="003A63"/>
                </a:solidFill>
                <a:latin typeface="Arial" panose="020B0604020202020204" pitchFamily="34" charset="0"/>
                <a:ea typeface="Times New Roman" panose="02020603050405020304" pitchFamily="18" charset="0"/>
              </a:rPr>
            </a:br>
            <a:r>
              <a:rPr lang="cs-CZ" dirty="0">
                <a:solidFill>
                  <a:srgbClr val="003A63"/>
                </a:solidFill>
                <a:latin typeface="Arial" panose="020B0604020202020204" pitchFamily="34" charset="0"/>
                <a:ea typeface="Times New Roman" panose="02020603050405020304" pitchFamily="18" charset="0"/>
              </a:rPr>
              <a:t>je projednán a schválen </a:t>
            </a:r>
            <a:br>
              <a:rPr lang="cs-CZ" dirty="0">
                <a:solidFill>
                  <a:srgbClr val="003A63"/>
                </a:solidFill>
                <a:latin typeface="Arial" panose="020B0604020202020204" pitchFamily="34" charset="0"/>
                <a:ea typeface="Times New Roman" panose="02020603050405020304" pitchFamily="18" charset="0"/>
              </a:rPr>
            </a:br>
            <a:r>
              <a:rPr lang="cs-CZ" b="1" dirty="0">
                <a:solidFill>
                  <a:srgbClr val="003A63"/>
                </a:solidFill>
                <a:latin typeface="Arial" panose="020B0604020202020204" pitchFamily="34" charset="0"/>
                <a:ea typeface="Times New Roman" panose="02020603050405020304" pitchFamily="18" charset="0"/>
              </a:rPr>
              <a:t>Senátem</a:t>
            </a:r>
            <a:r>
              <a:rPr lang="cs-CZ" sz="1800" dirty="0">
                <a:solidFill>
                  <a:srgbClr val="003A63"/>
                </a:solidFill>
                <a:effectLst/>
                <a:latin typeface="Arial" panose="020B0604020202020204" pitchFamily="34" charset="0"/>
                <a:ea typeface="Times New Roman" panose="02020603050405020304" pitchFamily="18" charset="0"/>
              </a:rPr>
              <a:t> </a:t>
            </a:r>
            <a:r>
              <a:rPr lang="cs-CZ" sz="1800" b="1" dirty="0">
                <a:solidFill>
                  <a:srgbClr val="003A63"/>
                </a:solidFill>
                <a:effectLst/>
                <a:latin typeface="Arial" panose="020B0604020202020204" pitchFamily="34" charset="0"/>
                <a:ea typeface="Times New Roman" panose="02020603050405020304" pitchFamily="18" charset="0"/>
              </a:rPr>
              <a:t>Parlamentu ČR</a:t>
            </a:r>
            <a:endParaRPr lang="cs-CZ" b="1" dirty="0"/>
          </a:p>
        </p:txBody>
      </p:sp>
      <p:sp>
        <p:nvSpPr>
          <p:cNvPr id="3" name="Zástupný symbol pro číslo snímku 3">
            <a:extLst>
              <a:ext uri="{FF2B5EF4-FFF2-40B4-BE49-F238E27FC236}">
                <a16:creationId xmlns:a16="http://schemas.microsoft.com/office/drawing/2014/main" id="{A12A714B-1330-000C-FBA8-5BC872DE63DD}"/>
              </a:ext>
            </a:extLst>
          </p:cNvPr>
          <p:cNvSpPr>
            <a:spLocks noGrp="1"/>
          </p:cNvSpPr>
          <p:nvPr>
            <p:ph type="sldNum" sz="quarter" idx="12"/>
          </p:nvPr>
        </p:nvSpPr>
        <p:spPr>
          <a:xfrm>
            <a:off x="9374900" y="6356350"/>
            <a:ext cx="2253100" cy="365125"/>
          </a:xfrm>
        </p:spPr>
        <p:txBody>
          <a:bodyPr/>
          <a:lstStyle/>
          <a:p>
            <a:fld id="{890E54D3-D00C-4F51-80A7-9147D6EFBB5C}" type="slidenum">
              <a:rPr lang="cs-CZ" smtClean="0">
                <a:latin typeface="Arial" panose="020B0604020202020204" pitchFamily="34" charset="0"/>
                <a:cs typeface="Arial" panose="020B0604020202020204" pitchFamily="34" charset="0"/>
              </a:rPr>
              <a:t>32</a:t>
            </a:fld>
            <a:endParaRPr lang="cs-CZ" dirty="0">
              <a:latin typeface="Arial" panose="020B0604020202020204" pitchFamily="34" charset="0"/>
              <a:cs typeface="Arial" panose="020B0604020202020204" pitchFamily="34" charset="0"/>
            </a:endParaRPr>
          </a:p>
        </p:txBody>
      </p:sp>
      <p:grpSp>
        <p:nvGrpSpPr>
          <p:cNvPr id="2" name="Skupina 1">
            <a:extLst>
              <a:ext uri="{FF2B5EF4-FFF2-40B4-BE49-F238E27FC236}">
                <a16:creationId xmlns:a16="http://schemas.microsoft.com/office/drawing/2014/main" id="{ACEB052E-194C-D913-A5F7-D505C15CED37}"/>
              </a:ext>
            </a:extLst>
          </p:cNvPr>
          <p:cNvGrpSpPr/>
          <p:nvPr/>
        </p:nvGrpSpPr>
        <p:grpSpPr>
          <a:xfrm>
            <a:off x="647000" y="858258"/>
            <a:ext cx="10898001" cy="45719"/>
            <a:chOff x="0" y="0"/>
            <a:chExt cx="5716278" cy="72000"/>
          </a:xfrm>
        </p:grpSpPr>
        <p:sp>
          <p:nvSpPr>
            <p:cNvPr id="4" name="Obdélník 3">
              <a:extLst>
                <a:ext uri="{FF2B5EF4-FFF2-40B4-BE49-F238E27FC236}">
                  <a16:creationId xmlns:a16="http://schemas.microsoft.com/office/drawing/2014/main" id="{14C20C03-FD86-B9C5-757B-3AC82A788BC1}"/>
                </a:ext>
              </a:extLst>
            </p:cNvPr>
            <p:cNvSpPr>
              <a:spLocks/>
            </p:cNvSpPr>
            <p:nvPr/>
          </p:nvSpPr>
          <p:spPr>
            <a:xfrm>
              <a:off x="0" y="0"/>
              <a:ext cx="1429200" cy="72000"/>
            </a:xfrm>
            <a:prstGeom prst="rect">
              <a:avLst/>
            </a:prstGeom>
            <a:solidFill>
              <a:srgbClr val="FABB33"/>
            </a:solidFill>
            <a:ln>
              <a:solidFill>
                <a:srgbClr val="FABB33"/>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dirty="0">
                <a:latin typeface="Arial" panose="020B0604020202020204" pitchFamily="34" charset="0"/>
                <a:cs typeface="Arial" panose="020B0604020202020204" pitchFamily="34" charset="0"/>
              </a:endParaRPr>
            </a:p>
          </p:txBody>
        </p:sp>
        <p:sp>
          <p:nvSpPr>
            <p:cNvPr id="5" name="Obdélník 4">
              <a:extLst>
                <a:ext uri="{FF2B5EF4-FFF2-40B4-BE49-F238E27FC236}">
                  <a16:creationId xmlns:a16="http://schemas.microsoft.com/office/drawing/2014/main" id="{C41C029D-33E3-988D-0985-0CD73A2CF189}"/>
                </a:ext>
              </a:extLst>
            </p:cNvPr>
            <p:cNvSpPr>
              <a:spLocks/>
            </p:cNvSpPr>
            <p:nvPr/>
          </p:nvSpPr>
          <p:spPr>
            <a:xfrm>
              <a:off x="2855843" y="0"/>
              <a:ext cx="1429200" cy="72000"/>
            </a:xfrm>
            <a:prstGeom prst="rect">
              <a:avLst/>
            </a:prstGeom>
            <a:solidFill>
              <a:srgbClr val="43546F"/>
            </a:solidFill>
            <a:ln>
              <a:solidFill>
                <a:srgbClr val="43546F"/>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dirty="0">
                <a:latin typeface="Arial" panose="020B0604020202020204" pitchFamily="34" charset="0"/>
                <a:cs typeface="Arial" panose="020B0604020202020204" pitchFamily="34" charset="0"/>
              </a:endParaRPr>
            </a:p>
          </p:txBody>
        </p:sp>
        <p:sp>
          <p:nvSpPr>
            <p:cNvPr id="16" name="Obdélník 15">
              <a:extLst>
                <a:ext uri="{FF2B5EF4-FFF2-40B4-BE49-F238E27FC236}">
                  <a16:creationId xmlns:a16="http://schemas.microsoft.com/office/drawing/2014/main" id="{5AEB6757-A1A0-B889-7CC5-1055D3215772}"/>
                </a:ext>
              </a:extLst>
            </p:cNvPr>
            <p:cNvSpPr>
              <a:spLocks/>
            </p:cNvSpPr>
            <p:nvPr/>
          </p:nvSpPr>
          <p:spPr>
            <a:xfrm>
              <a:off x="4287078" y="0"/>
              <a:ext cx="1429200" cy="72000"/>
            </a:xfrm>
            <a:prstGeom prst="rect">
              <a:avLst/>
            </a:prstGeom>
            <a:solidFill>
              <a:srgbClr val="CD2F41"/>
            </a:solidFill>
            <a:ln>
              <a:solidFill>
                <a:srgbClr val="CD2F4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dirty="0">
                <a:latin typeface="Arial" panose="020B0604020202020204" pitchFamily="34" charset="0"/>
                <a:cs typeface="Arial" panose="020B0604020202020204" pitchFamily="34" charset="0"/>
              </a:endParaRPr>
            </a:p>
          </p:txBody>
        </p:sp>
        <p:sp>
          <p:nvSpPr>
            <p:cNvPr id="17" name="Obdélník 16">
              <a:extLst>
                <a:ext uri="{FF2B5EF4-FFF2-40B4-BE49-F238E27FC236}">
                  <a16:creationId xmlns:a16="http://schemas.microsoft.com/office/drawing/2014/main" id="{00B1C443-E15F-E4DF-2BC9-E0CF0A23EC23}"/>
                </a:ext>
              </a:extLst>
            </p:cNvPr>
            <p:cNvSpPr>
              <a:spLocks/>
            </p:cNvSpPr>
            <p:nvPr/>
          </p:nvSpPr>
          <p:spPr>
            <a:xfrm>
              <a:off x="1431235" y="0"/>
              <a:ext cx="1429200" cy="72000"/>
            </a:xfrm>
            <a:prstGeom prst="rect">
              <a:avLst/>
            </a:prstGeom>
            <a:solidFill>
              <a:srgbClr val="C7D539"/>
            </a:solidFill>
            <a:ln>
              <a:solidFill>
                <a:srgbClr val="C7D539"/>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2656395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B90916-9792-1CA7-E906-048546F375AB}"/>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0BFAED4E-1E0B-AA15-D329-928585FA1FFC}"/>
              </a:ext>
            </a:extLst>
          </p:cNvPr>
          <p:cNvSpPr txBox="1">
            <a:spLocks/>
          </p:cNvSpPr>
          <p:nvPr/>
        </p:nvSpPr>
        <p:spPr>
          <a:xfrm>
            <a:off x="540000" y="365125"/>
            <a:ext cx="11088000" cy="477463"/>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1600" b="1" kern="1200">
                <a:solidFill>
                  <a:schemeClr val="tx2"/>
                </a:solidFill>
                <a:latin typeface="Century Gothic" panose="020B0502020202020204" pitchFamily="34" charset="0"/>
                <a:ea typeface="+mj-ea"/>
                <a:cs typeface="+mj-cs"/>
              </a:defRPr>
            </a:lvl1pPr>
          </a:lstStyle>
          <a:p>
            <a:r>
              <a:rPr lang="cs-CZ" sz="2000" b="1" dirty="0">
                <a:latin typeface="Arial" panose="020B0604020202020204" pitchFamily="34" charset="0"/>
                <a:cs typeface="Arial" panose="020B0604020202020204" pitchFamily="34" charset="0"/>
              </a:rPr>
              <a:t>Obsah návrhu novely zákona</a:t>
            </a:r>
            <a:endParaRPr lang="cs-CZ" sz="2000" dirty="0">
              <a:latin typeface="Arial" panose="020B0604020202020204" pitchFamily="34" charset="0"/>
              <a:cs typeface="Arial" panose="020B0604020202020204" pitchFamily="34" charset="0"/>
            </a:endParaRPr>
          </a:p>
          <a:p>
            <a:endParaRPr lang="en-CZ" sz="2000">
              <a:latin typeface="Arial" panose="020B0604020202020204" pitchFamily="34" charset="0"/>
              <a:cs typeface="Arial" panose="020B0604020202020204" pitchFamily="34" charset="0"/>
            </a:endParaRPr>
          </a:p>
        </p:txBody>
      </p:sp>
      <p:sp>
        <p:nvSpPr>
          <p:cNvPr id="2" name="Obdélník se zakulacenými rohy na stejné straně 12">
            <a:extLst>
              <a:ext uri="{FF2B5EF4-FFF2-40B4-BE49-F238E27FC236}">
                <a16:creationId xmlns:a16="http://schemas.microsoft.com/office/drawing/2014/main" id="{A20C9668-A812-6F55-FC14-4D5A6E072F42}"/>
              </a:ext>
            </a:extLst>
          </p:cNvPr>
          <p:cNvSpPr/>
          <p:nvPr/>
        </p:nvSpPr>
        <p:spPr>
          <a:xfrm>
            <a:off x="647000" y="1220235"/>
            <a:ext cx="3611201" cy="4764191"/>
          </a:xfrm>
          <a:prstGeom prst="round2SameRect">
            <a:avLst/>
          </a:prstGeom>
          <a:solidFill>
            <a:srgbClr val="003A63"/>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tIns="0" rtlCol="0" anchor="t" anchorCtr="0"/>
          <a:lstStyle/>
          <a:p>
            <a:pPr algn="ctr"/>
            <a:r>
              <a:rPr lang="cs-CZ" sz="1600" b="1" dirty="0">
                <a:solidFill>
                  <a:schemeClr val="bg1"/>
                </a:solidFill>
                <a:latin typeface="Arial" panose="020B0604020202020204" pitchFamily="34" charset="0"/>
                <a:cs typeface="Arial" panose="020B0604020202020204" pitchFamily="34" charset="0"/>
              </a:rPr>
              <a:t>Kmenový registr pacientů se rozšiřuje o:</a:t>
            </a:r>
          </a:p>
          <a:p>
            <a:pPr algn="ctr"/>
            <a:endParaRPr lang="cs-CZ" sz="1500" b="1" dirty="0">
              <a:latin typeface="Arial" panose="020B0604020202020204" pitchFamily="34" charset="0"/>
              <a:cs typeface="Arial" panose="020B0604020202020204" pitchFamily="34" charset="0"/>
            </a:endParaRPr>
          </a:p>
        </p:txBody>
      </p:sp>
      <p:sp>
        <p:nvSpPr>
          <p:cNvPr id="3" name="Obdélník se zakulacenými rohy na stejné straně 13">
            <a:extLst>
              <a:ext uri="{FF2B5EF4-FFF2-40B4-BE49-F238E27FC236}">
                <a16:creationId xmlns:a16="http://schemas.microsoft.com/office/drawing/2014/main" id="{EED78AE0-5FED-9B77-60EA-4100FBD93538}"/>
              </a:ext>
            </a:extLst>
          </p:cNvPr>
          <p:cNvSpPr/>
          <p:nvPr/>
        </p:nvSpPr>
        <p:spPr>
          <a:xfrm>
            <a:off x="4450014" y="1214511"/>
            <a:ext cx="3420000" cy="4764191"/>
          </a:xfrm>
          <a:prstGeom prst="round2SameRect">
            <a:avLst/>
          </a:prstGeom>
          <a:solidFill>
            <a:srgbClr val="C0CD22"/>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72000" tIns="0" rIns="72000" rtlCol="0" anchor="t" anchorCtr="0"/>
          <a:lstStyle/>
          <a:p>
            <a:pPr algn="ctr"/>
            <a:r>
              <a:rPr lang="cs-CZ" sz="16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Sdílený zdravotní záznam, který obsahuje 2 komponenty:</a:t>
            </a:r>
          </a:p>
        </p:txBody>
      </p:sp>
      <p:sp>
        <p:nvSpPr>
          <p:cNvPr id="12" name="Obdélník se zakulacenými rohy na stejné straně 26">
            <a:extLst>
              <a:ext uri="{FF2B5EF4-FFF2-40B4-BE49-F238E27FC236}">
                <a16:creationId xmlns:a16="http://schemas.microsoft.com/office/drawing/2014/main" id="{26EB652F-9EFE-2B4D-596A-F33D0B701B22}"/>
              </a:ext>
            </a:extLst>
          </p:cNvPr>
          <p:cNvSpPr/>
          <p:nvPr/>
        </p:nvSpPr>
        <p:spPr>
          <a:xfrm>
            <a:off x="8054502" y="1220236"/>
            <a:ext cx="3490499" cy="4758466"/>
          </a:xfrm>
          <a:prstGeom prst="round2SameRect">
            <a:avLst/>
          </a:prstGeom>
          <a:solidFill>
            <a:srgbClr val="FCBB32"/>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tIns="36000" rtlCol="0" anchor="t" anchorCtr="0"/>
          <a:lstStyle/>
          <a:p>
            <a:pPr algn="ctr"/>
            <a:r>
              <a:rPr lang="cs-CZ" sz="1600" b="1" dirty="0">
                <a:latin typeface="Arial" panose="020B0604020202020204" pitchFamily="34" charset="0"/>
                <a:cs typeface="Arial" panose="020B0604020202020204" pitchFamily="34" charset="0"/>
              </a:rPr>
              <a:t>Stanovení nových cílů:</a:t>
            </a:r>
          </a:p>
        </p:txBody>
      </p:sp>
      <p:sp>
        <p:nvSpPr>
          <p:cNvPr id="13" name="Obdélník 12">
            <a:extLst>
              <a:ext uri="{FF2B5EF4-FFF2-40B4-BE49-F238E27FC236}">
                <a16:creationId xmlns:a16="http://schemas.microsoft.com/office/drawing/2014/main" id="{EF635C7D-0FD6-D12E-07D6-276079FFBE0F}"/>
              </a:ext>
            </a:extLst>
          </p:cNvPr>
          <p:cNvSpPr/>
          <p:nvPr/>
        </p:nvSpPr>
        <p:spPr>
          <a:xfrm>
            <a:off x="647000" y="1946044"/>
            <a:ext cx="3611201" cy="3906187"/>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180000" rIns="91440" bIns="45720" rtlCol="0" anchor="t" anchorCtr="0"/>
          <a:lstStyle/>
          <a:p>
            <a:pPr marL="285750" indent="-285750">
              <a:spcAft>
                <a:spcPts val="600"/>
              </a:spcAft>
              <a:buFont typeface="Arial" panose="020B0604020202020204" pitchFamily="34" charset="0"/>
              <a:buChar char="•"/>
            </a:pPr>
            <a:r>
              <a:rPr lang="cs-CZ" sz="1600" b="1" dirty="0">
                <a:solidFill>
                  <a:schemeClr val="tx2"/>
                </a:solidFill>
                <a:effectLst/>
                <a:latin typeface="Arial" panose="020B0604020202020204" pitchFamily="34" charset="0"/>
                <a:ea typeface="Times New Roman" panose="02020603050405020304" pitchFamily="18" charset="0"/>
                <a:cs typeface="Arial" panose="020B0604020202020204" pitchFamily="34" charset="0"/>
              </a:rPr>
              <a:t>Údaje uvedené v lékařském posudku o zdravotní způsobilosti k řízení motorových vozidel </a:t>
            </a:r>
            <a:r>
              <a:rPr lang="cs-CZ" sz="1600" dirty="0">
                <a:solidFill>
                  <a:schemeClr val="tx2"/>
                </a:solidFill>
                <a:effectLst/>
                <a:latin typeface="Arial" panose="020B0604020202020204" pitchFamily="34" charset="0"/>
                <a:ea typeface="Times New Roman" panose="02020603050405020304" pitchFamily="18" charset="0"/>
                <a:cs typeface="Arial" panose="020B0604020202020204" pitchFamily="34" charset="0"/>
              </a:rPr>
              <a:t>podle zákona o silničním provozu 20), a</a:t>
            </a:r>
          </a:p>
          <a:p>
            <a:pPr marL="285750" indent="-285750">
              <a:spcAft>
                <a:spcPts val="600"/>
              </a:spcAft>
              <a:buFont typeface="Arial" panose="020B0604020202020204" pitchFamily="34" charset="0"/>
              <a:buChar char="•"/>
            </a:pPr>
            <a:r>
              <a:rPr lang="cs-CZ" sz="1600" dirty="0">
                <a:solidFill>
                  <a:schemeClr val="tx2"/>
                </a:solidFill>
                <a:effectLst/>
                <a:latin typeface="Arial" panose="020B0604020202020204" pitchFamily="34" charset="0"/>
                <a:ea typeface="Times New Roman" panose="02020603050405020304" pitchFamily="18" charset="0"/>
                <a:cs typeface="Arial" panose="020B0604020202020204" pitchFamily="34" charset="0"/>
              </a:rPr>
              <a:t>Údaj o tom, že je </a:t>
            </a:r>
            <a:r>
              <a:rPr lang="cs-CZ" sz="1600" b="1" dirty="0">
                <a:solidFill>
                  <a:schemeClr val="tx2"/>
                </a:solidFill>
                <a:effectLst/>
                <a:latin typeface="Arial" panose="020B0604020202020204" pitchFamily="34" charset="0"/>
                <a:ea typeface="Times New Roman" panose="02020603050405020304" pitchFamily="18" charset="0"/>
                <a:cs typeface="Arial" panose="020B0604020202020204" pitchFamily="34" charset="0"/>
              </a:rPr>
              <a:t>pacient držitelem oprávnění k nakládání se zbraněmi a střelivem</a:t>
            </a:r>
            <a:r>
              <a:rPr lang="cs-CZ" sz="1600" dirty="0">
                <a:solidFill>
                  <a:schemeClr val="tx2"/>
                </a:solidFill>
                <a:effectLst/>
                <a:latin typeface="Arial" panose="020B0604020202020204" pitchFamily="34" charset="0"/>
                <a:ea typeface="Times New Roman" panose="02020603050405020304" pitchFamily="18" charset="0"/>
                <a:cs typeface="Arial" panose="020B0604020202020204" pitchFamily="34" charset="0"/>
              </a:rPr>
              <a:t> podle zákona o zbraních a střelivu 21), a</a:t>
            </a:r>
          </a:p>
          <a:p>
            <a:pPr marL="285750" indent="-285750">
              <a:spcAft>
                <a:spcPts val="600"/>
              </a:spcAft>
              <a:buFont typeface="Arial" panose="020B0604020202020204" pitchFamily="34" charset="0"/>
              <a:buChar char="•"/>
            </a:pPr>
            <a:r>
              <a:rPr lang="cs-CZ" sz="1600" dirty="0">
                <a:solidFill>
                  <a:schemeClr val="tx2"/>
                </a:solidFill>
                <a:effectLst/>
                <a:latin typeface="Arial" panose="020B0604020202020204" pitchFamily="34" charset="0"/>
                <a:ea typeface="Times New Roman" panose="02020603050405020304" pitchFamily="18" charset="0"/>
                <a:cs typeface="Arial" panose="020B0604020202020204" pitchFamily="34" charset="0"/>
              </a:rPr>
              <a:t>Údaj o tom, že je pacient </a:t>
            </a:r>
            <a:r>
              <a:rPr lang="cs-CZ" sz="1600" b="1" dirty="0">
                <a:solidFill>
                  <a:schemeClr val="tx2"/>
                </a:solidFill>
                <a:effectLst/>
                <a:latin typeface="Arial" panose="020B0604020202020204" pitchFamily="34" charset="0"/>
                <a:ea typeface="Times New Roman" panose="02020603050405020304" pitchFamily="18" charset="0"/>
                <a:cs typeface="Arial" panose="020B0604020202020204" pitchFamily="34" charset="0"/>
              </a:rPr>
              <a:t>držitelem muničního oprávnění </a:t>
            </a:r>
            <a:r>
              <a:rPr lang="cs-CZ" sz="1600" dirty="0">
                <a:solidFill>
                  <a:schemeClr val="tx2"/>
                </a:solidFill>
                <a:effectLst/>
                <a:latin typeface="Arial" panose="020B0604020202020204" pitchFamily="34" charset="0"/>
                <a:ea typeface="Times New Roman" panose="02020603050405020304" pitchFamily="18" charset="0"/>
                <a:cs typeface="Arial" panose="020B0604020202020204" pitchFamily="34" charset="0"/>
              </a:rPr>
              <a:t>podle zákona o munici 22).</a:t>
            </a:r>
          </a:p>
        </p:txBody>
      </p:sp>
      <p:sp>
        <p:nvSpPr>
          <p:cNvPr id="14" name="Obdélník 13">
            <a:extLst>
              <a:ext uri="{FF2B5EF4-FFF2-40B4-BE49-F238E27FC236}">
                <a16:creationId xmlns:a16="http://schemas.microsoft.com/office/drawing/2014/main" id="{D6904DC5-B8FD-5ED6-6BB6-1180A0D5D685}"/>
              </a:ext>
            </a:extLst>
          </p:cNvPr>
          <p:cNvSpPr/>
          <p:nvPr/>
        </p:nvSpPr>
        <p:spPr>
          <a:xfrm>
            <a:off x="4450014" y="1940319"/>
            <a:ext cx="3420000" cy="3906187"/>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90000" tIns="180000" rIns="91440" bIns="45720" rtlCol="0" anchor="t" anchorCtr="0"/>
          <a:lstStyle/>
          <a:p>
            <a:pPr marL="285750" lvl="0" indent="-285750">
              <a:buFont typeface="Arial" panose="020B0604020202020204" pitchFamily="34" charset="0"/>
              <a:buChar char="•"/>
            </a:pPr>
            <a:r>
              <a:rPr lang="cs-CZ" sz="1600" b="1" dirty="0">
                <a:solidFill>
                  <a:schemeClr val="tx2"/>
                </a:solidFill>
                <a:latin typeface="Arial" panose="020B0604020202020204" pitchFamily="34" charset="0"/>
                <a:cs typeface="Arial" panose="020B0604020202020204" pitchFamily="34" charset="0"/>
              </a:rPr>
              <a:t>Emergentní zdravotní záznam (3 parametry)</a:t>
            </a:r>
          </a:p>
          <a:p>
            <a:pPr marL="742950" lvl="1" indent="-285750">
              <a:buFont typeface="Arial" panose="020B0604020202020204" pitchFamily="34" charset="0"/>
              <a:buChar char="•"/>
            </a:pPr>
            <a:r>
              <a:rPr lang="cs-CZ" sz="1600" dirty="0">
                <a:solidFill>
                  <a:schemeClr val="tx2"/>
                </a:solidFill>
                <a:latin typeface="Arial" panose="020B0604020202020204" pitchFamily="34" charset="0"/>
                <a:cs typeface="Arial" panose="020B0604020202020204" pitchFamily="34" charset="0"/>
              </a:rPr>
              <a:t>krevní skupina</a:t>
            </a:r>
          </a:p>
          <a:p>
            <a:pPr marL="742950" lvl="1" indent="-285750">
              <a:buFont typeface="Arial" panose="020B0604020202020204" pitchFamily="34" charset="0"/>
              <a:buChar char="•"/>
            </a:pPr>
            <a:r>
              <a:rPr lang="cs-CZ" sz="1600" dirty="0">
                <a:solidFill>
                  <a:schemeClr val="tx2"/>
                </a:solidFill>
                <a:latin typeface="Arial" panose="020B0604020202020204" pitchFamily="34" charset="0"/>
                <a:cs typeface="Arial" panose="020B0604020202020204" pitchFamily="34" charset="0"/>
              </a:rPr>
              <a:t>alergie a nežádoucí reakce na léčiva</a:t>
            </a:r>
          </a:p>
          <a:p>
            <a:pPr marL="742950" lvl="1" indent="-285750">
              <a:spcAft>
                <a:spcPts val="600"/>
              </a:spcAft>
              <a:buFont typeface="Arial" panose="020B0604020202020204" pitchFamily="34" charset="0"/>
              <a:buChar char="•"/>
            </a:pPr>
            <a:r>
              <a:rPr lang="cs-CZ" sz="1600" dirty="0">
                <a:solidFill>
                  <a:schemeClr val="tx2"/>
                </a:solidFill>
                <a:latin typeface="Arial" panose="020B0604020202020204" pitchFamily="34" charset="0"/>
                <a:cs typeface="Arial" panose="020B0604020202020204" pitchFamily="34" charset="0"/>
              </a:rPr>
              <a:t>léčivé přípravky</a:t>
            </a:r>
          </a:p>
          <a:p>
            <a:pPr marL="285750" lvl="0" indent="-285750">
              <a:buFont typeface="Arial" panose="020B0604020202020204" pitchFamily="34" charset="0"/>
              <a:buChar char="•"/>
            </a:pPr>
            <a:r>
              <a:rPr lang="cs-CZ" sz="1600" b="1" dirty="0">
                <a:solidFill>
                  <a:schemeClr val="tx2"/>
                </a:solidFill>
                <a:latin typeface="Arial" panose="020B0604020202020204" pitchFamily="34" charset="0"/>
                <a:cs typeface="Arial" panose="020B0604020202020204" pitchFamily="34" charset="0"/>
              </a:rPr>
              <a:t>Výsledky preventivních a screeningových vyšetření</a:t>
            </a:r>
          </a:p>
        </p:txBody>
      </p:sp>
      <p:sp>
        <p:nvSpPr>
          <p:cNvPr id="15" name="Obdélník 14">
            <a:extLst>
              <a:ext uri="{FF2B5EF4-FFF2-40B4-BE49-F238E27FC236}">
                <a16:creationId xmlns:a16="http://schemas.microsoft.com/office/drawing/2014/main" id="{12FDC7B4-3E07-1486-4FD0-286C45939A83}"/>
              </a:ext>
            </a:extLst>
          </p:cNvPr>
          <p:cNvSpPr/>
          <p:nvPr/>
        </p:nvSpPr>
        <p:spPr>
          <a:xfrm>
            <a:off x="8054502" y="1946044"/>
            <a:ext cx="3490499" cy="3900462"/>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90000" tIns="180000" rIns="180000" bIns="45720" rtlCol="0" anchor="t" anchorCtr="0"/>
          <a:lstStyle/>
          <a:p>
            <a:pPr marL="285750" lvl="0" indent="-285750">
              <a:buFont typeface="Arial" panose="020B0604020202020204" pitchFamily="34" charset="0"/>
              <a:buChar char="•"/>
            </a:pPr>
            <a:r>
              <a:rPr lang="cs-CZ" sz="1600" b="1" dirty="0">
                <a:solidFill>
                  <a:schemeClr val="tx2"/>
                </a:solidFill>
                <a:latin typeface="Arial" panose="020B0604020202020204" pitchFamily="34" charset="0"/>
                <a:cs typeface="Arial" panose="020B0604020202020204" pitchFamily="34" charset="0"/>
              </a:rPr>
              <a:t>EZ Karta</a:t>
            </a:r>
          </a:p>
          <a:p>
            <a:pPr marL="742950" lvl="1" indent="-285750">
              <a:buFont typeface="Arial" panose="020B0604020202020204" pitchFamily="34" charset="0"/>
              <a:buChar char="•"/>
            </a:pPr>
            <a:r>
              <a:rPr lang="cs-CZ" sz="1600" dirty="0">
                <a:solidFill>
                  <a:schemeClr val="tx2"/>
                </a:solidFill>
                <a:latin typeface="Arial" panose="020B0604020202020204" pitchFamily="34" charset="0"/>
                <a:cs typeface="Arial" panose="020B0604020202020204" pitchFamily="34" charset="0"/>
              </a:rPr>
              <a:t>centrální aplikace pro pacienta</a:t>
            </a:r>
          </a:p>
          <a:p>
            <a:pPr marL="742950" lvl="1" indent="-285750">
              <a:buFont typeface="Arial" panose="020B0604020202020204" pitchFamily="34" charset="0"/>
              <a:buChar char="•"/>
            </a:pPr>
            <a:r>
              <a:rPr lang="cs-CZ" sz="1600" dirty="0">
                <a:solidFill>
                  <a:schemeClr val="tx2"/>
                </a:solidFill>
                <a:latin typeface="Arial" panose="020B0604020202020204" pitchFamily="34" charset="0"/>
                <a:cs typeface="Arial" panose="020B0604020202020204" pitchFamily="34" charset="0"/>
              </a:rPr>
              <a:t>nahlížení na údaje vedené </a:t>
            </a:r>
            <a:br>
              <a:rPr lang="cs-CZ" sz="1600" dirty="0">
                <a:solidFill>
                  <a:schemeClr val="tx2"/>
                </a:solidFill>
                <a:latin typeface="Arial" panose="020B0604020202020204" pitchFamily="34" charset="0"/>
                <a:cs typeface="Arial" panose="020B0604020202020204" pitchFamily="34" charset="0"/>
              </a:rPr>
            </a:br>
            <a:r>
              <a:rPr lang="cs-CZ" sz="1600" dirty="0">
                <a:solidFill>
                  <a:schemeClr val="tx2"/>
                </a:solidFill>
                <a:latin typeface="Arial" panose="020B0604020202020204" pitchFamily="34" charset="0"/>
                <a:cs typeface="Arial" panose="020B0604020202020204" pitchFamily="34" charset="0"/>
              </a:rPr>
              <a:t>v elektronické podobě</a:t>
            </a:r>
          </a:p>
          <a:p>
            <a:pPr marL="285750" lvl="0" indent="-285750">
              <a:spcBef>
                <a:spcPts val="600"/>
              </a:spcBef>
              <a:buFont typeface="Arial" panose="020B0604020202020204" pitchFamily="34" charset="0"/>
              <a:buChar char="•"/>
            </a:pPr>
            <a:r>
              <a:rPr lang="cs-CZ" sz="1600" b="1" dirty="0">
                <a:solidFill>
                  <a:schemeClr val="tx2"/>
                </a:solidFill>
                <a:latin typeface="Arial" panose="020B0604020202020204" pitchFamily="34" charset="0"/>
                <a:cs typeface="Arial" panose="020B0604020202020204" pitchFamily="34" charset="0"/>
              </a:rPr>
              <a:t>Registr oprávnění</a:t>
            </a:r>
          </a:p>
          <a:p>
            <a:pPr marL="742950" lvl="1" indent="-285750">
              <a:buFont typeface="Arial" panose="020B0604020202020204" pitchFamily="34" charset="0"/>
              <a:buChar char="•"/>
            </a:pPr>
            <a:r>
              <a:rPr lang="cs-CZ" sz="1600" dirty="0">
                <a:solidFill>
                  <a:schemeClr val="tx2"/>
                </a:solidFill>
                <a:latin typeface="Arial" panose="020B0604020202020204" pitchFamily="34" charset="0"/>
                <a:cs typeface="Arial" panose="020B0604020202020204" pitchFamily="34" charset="0"/>
              </a:rPr>
              <a:t>Řízení kompetencí subjektů využívajících </a:t>
            </a:r>
            <a:br>
              <a:rPr lang="cs-CZ" sz="1600" dirty="0">
                <a:solidFill>
                  <a:schemeClr val="tx2"/>
                </a:solidFill>
                <a:latin typeface="Arial" panose="020B0604020202020204" pitchFamily="34" charset="0"/>
                <a:cs typeface="Arial" panose="020B0604020202020204" pitchFamily="34" charset="0"/>
              </a:rPr>
            </a:br>
            <a:r>
              <a:rPr lang="cs-CZ" sz="1600" dirty="0">
                <a:solidFill>
                  <a:schemeClr val="tx2"/>
                </a:solidFill>
                <a:latin typeface="Arial" panose="020B0604020202020204" pitchFamily="34" charset="0"/>
                <a:cs typeface="Arial" panose="020B0604020202020204" pitchFamily="34" charset="0"/>
              </a:rPr>
              <a:t>a poskytujících služby EZ</a:t>
            </a:r>
          </a:p>
          <a:p>
            <a:pPr marL="285750" lvl="0" indent="-285750">
              <a:spcBef>
                <a:spcPts val="600"/>
              </a:spcBef>
              <a:buFont typeface="Arial" panose="020B0604020202020204" pitchFamily="34" charset="0"/>
              <a:buChar char="•"/>
            </a:pPr>
            <a:r>
              <a:rPr lang="cs-CZ" sz="1600" b="1" dirty="0">
                <a:solidFill>
                  <a:schemeClr val="tx2"/>
                </a:solidFill>
                <a:latin typeface="Arial" panose="020B0604020202020204" pitchFamily="34" charset="0"/>
                <a:cs typeface="Arial" panose="020B0604020202020204" pitchFamily="34" charset="0"/>
              </a:rPr>
              <a:t>eŽádanka</a:t>
            </a:r>
          </a:p>
          <a:p>
            <a:pPr marL="742950" lvl="1" indent="-285750">
              <a:buFont typeface="Arial" panose="020B0604020202020204" pitchFamily="34" charset="0"/>
              <a:buChar char="•"/>
            </a:pPr>
            <a:r>
              <a:rPr lang="cs-CZ" sz="1600" dirty="0">
                <a:solidFill>
                  <a:schemeClr val="tx2"/>
                </a:solidFill>
                <a:latin typeface="Arial" panose="020B0604020202020204" pitchFamily="34" charset="0"/>
                <a:cs typeface="Arial" panose="020B0604020202020204" pitchFamily="34" charset="0"/>
              </a:rPr>
              <a:t>elektronizace procesu zajišťujícího vyžádané zdravotní služby</a:t>
            </a:r>
          </a:p>
        </p:txBody>
      </p:sp>
      <p:sp>
        <p:nvSpPr>
          <p:cNvPr id="16" name="Zástupný symbol pro číslo snímku 3">
            <a:extLst>
              <a:ext uri="{FF2B5EF4-FFF2-40B4-BE49-F238E27FC236}">
                <a16:creationId xmlns:a16="http://schemas.microsoft.com/office/drawing/2014/main" id="{1658C408-03B8-0BE6-A20E-180D3CD3D3BC}"/>
              </a:ext>
            </a:extLst>
          </p:cNvPr>
          <p:cNvSpPr>
            <a:spLocks noGrp="1"/>
          </p:cNvSpPr>
          <p:nvPr>
            <p:ph type="sldNum" sz="quarter" idx="12"/>
          </p:nvPr>
        </p:nvSpPr>
        <p:spPr>
          <a:xfrm>
            <a:off x="9374900" y="6356350"/>
            <a:ext cx="2253100" cy="365125"/>
          </a:xfrm>
        </p:spPr>
        <p:txBody>
          <a:bodyPr/>
          <a:lstStyle/>
          <a:p>
            <a:fld id="{890E54D3-D00C-4F51-80A7-9147D6EFBB5C}" type="slidenum">
              <a:rPr lang="cs-CZ" smtClean="0">
                <a:latin typeface="Arial" panose="020B0604020202020204" pitchFamily="34" charset="0"/>
                <a:cs typeface="Arial" panose="020B0604020202020204" pitchFamily="34" charset="0"/>
              </a:rPr>
              <a:t>33</a:t>
            </a:fld>
            <a:endParaRPr lang="cs-CZ">
              <a:latin typeface="Arial" panose="020B0604020202020204" pitchFamily="34" charset="0"/>
              <a:cs typeface="Arial" panose="020B0604020202020204" pitchFamily="34" charset="0"/>
            </a:endParaRPr>
          </a:p>
        </p:txBody>
      </p:sp>
      <p:grpSp>
        <p:nvGrpSpPr>
          <p:cNvPr id="4" name="Skupina 3">
            <a:extLst>
              <a:ext uri="{FF2B5EF4-FFF2-40B4-BE49-F238E27FC236}">
                <a16:creationId xmlns:a16="http://schemas.microsoft.com/office/drawing/2014/main" id="{7D160C83-7D93-A990-6906-32D2CC83DA7D}"/>
              </a:ext>
            </a:extLst>
          </p:cNvPr>
          <p:cNvGrpSpPr/>
          <p:nvPr/>
        </p:nvGrpSpPr>
        <p:grpSpPr>
          <a:xfrm>
            <a:off x="647000" y="858258"/>
            <a:ext cx="10898001" cy="45719"/>
            <a:chOff x="0" y="0"/>
            <a:chExt cx="5716278" cy="72000"/>
          </a:xfrm>
        </p:grpSpPr>
        <p:sp>
          <p:nvSpPr>
            <p:cNvPr id="5" name="Obdélník 4">
              <a:extLst>
                <a:ext uri="{FF2B5EF4-FFF2-40B4-BE49-F238E27FC236}">
                  <a16:creationId xmlns:a16="http://schemas.microsoft.com/office/drawing/2014/main" id="{11263D49-A49E-CB2B-5CB4-F62477F1C725}"/>
                </a:ext>
              </a:extLst>
            </p:cNvPr>
            <p:cNvSpPr>
              <a:spLocks/>
            </p:cNvSpPr>
            <p:nvPr/>
          </p:nvSpPr>
          <p:spPr>
            <a:xfrm>
              <a:off x="0" y="0"/>
              <a:ext cx="1429200" cy="72000"/>
            </a:xfrm>
            <a:prstGeom prst="rect">
              <a:avLst/>
            </a:prstGeom>
            <a:solidFill>
              <a:srgbClr val="FABB33"/>
            </a:solidFill>
            <a:ln>
              <a:solidFill>
                <a:srgbClr val="FABB33"/>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17" name="Obdélník 16">
              <a:extLst>
                <a:ext uri="{FF2B5EF4-FFF2-40B4-BE49-F238E27FC236}">
                  <a16:creationId xmlns:a16="http://schemas.microsoft.com/office/drawing/2014/main" id="{F9677CB6-582C-541A-9D3A-D7960E698DCF}"/>
                </a:ext>
              </a:extLst>
            </p:cNvPr>
            <p:cNvSpPr>
              <a:spLocks/>
            </p:cNvSpPr>
            <p:nvPr/>
          </p:nvSpPr>
          <p:spPr>
            <a:xfrm>
              <a:off x="2855843" y="0"/>
              <a:ext cx="1429200" cy="72000"/>
            </a:xfrm>
            <a:prstGeom prst="rect">
              <a:avLst/>
            </a:prstGeom>
            <a:solidFill>
              <a:srgbClr val="43546F"/>
            </a:solidFill>
            <a:ln>
              <a:solidFill>
                <a:srgbClr val="43546F"/>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18" name="Obdélník 17">
              <a:extLst>
                <a:ext uri="{FF2B5EF4-FFF2-40B4-BE49-F238E27FC236}">
                  <a16:creationId xmlns:a16="http://schemas.microsoft.com/office/drawing/2014/main" id="{FED44FE5-6FAA-6397-1899-0E0AEEAB50A5}"/>
                </a:ext>
              </a:extLst>
            </p:cNvPr>
            <p:cNvSpPr>
              <a:spLocks/>
            </p:cNvSpPr>
            <p:nvPr/>
          </p:nvSpPr>
          <p:spPr>
            <a:xfrm>
              <a:off x="4287078" y="0"/>
              <a:ext cx="1429200" cy="72000"/>
            </a:xfrm>
            <a:prstGeom prst="rect">
              <a:avLst/>
            </a:prstGeom>
            <a:solidFill>
              <a:srgbClr val="CD2F41"/>
            </a:solidFill>
            <a:ln>
              <a:solidFill>
                <a:srgbClr val="CD2F4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19" name="Obdélník 18">
              <a:extLst>
                <a:ext uri="{FF2B5EF4-FFF2-40B4-BE49-F238E27FC236}">
                  <a16:creationId xmlns:a16="http://schemas.microsoft.com/office/drawing/2014/main" id="{2B121ED6-0349-2C7E-8053-2F27D4A96A1B}"/>
                </a:ext>
              </a:extLst>
            </p:cNvPr>
            <p:cNvSpPr>
              <a:spLocks/>
            </p:cNvSpPr>
            <p:nvPr/>
          </p:nvSpPr>
          <p:spPr>
            <a:xfrm>
              <a:off x="1431235" y="0"/>
              <a:ext cx="1429200" cy="72000"/>
            </a:xfrm>
            <a:prstGeom prst="rect">
              <a:avLst/>
            </a:prstGeom>
            <a:solidFill>
              <a:srgbClr val="C7D539"/>
            </a:solidFill>
            <a:ln>
              <a:solidFill>
                <a:srgbClr val="C7D539"/>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4026914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Skupina 13">
            <a:extLst>
              <a:ext uri="{FF2B5EF4-FFF2-40B4-BE49-F238E27FC236}">
                <a16:creationId xmlns:a16="http://schemas.microsoft.com/office/drawing/2014/main" id="{CED61F5E-2BA0-D200-924D-C469A7642A18}"/>
              </a:ext>
            </a:extLst>
          </p:cNvPr>
          <p:cNvGrpSpPr/>
          <p:nvPr/>
        </p:nvGrpSpPr>
        <p:grpSpPr>
          <a:xfrm>
            <a:off x="1371600" y="3429000"/>
            <a:ext cx="9448801" cy="45719"/>
            <a:chOff x="0" y="0"/>
            <a:chExt cx="5716278" cy="72000"/>
          </a:xfrm>
        </p:grpSpPr>
        <p:sp>
          <p:nvSpPr>
            <p:cNvPr id="15" name="Obdélník 14">
              <a:extLst>
                <a:ext uri="{FF2B5EF4-FFF2-40B4-BE49-F238E27FC236}">
                  <a16:creationId xmlns:a16="http://schemas.microsoft.com/office/drawing/2014/main" id="{AE1D5939-295D-A5CF-475F-9A0A9B956901}"/>
                </a:ext>
              </a:extLst>
            </p:cNvPr>
            <p:cNvSpPr>
              <a:spLocks/>
            </p:cNvSpPr>
            <p:nvPr/>
          </p:nvSpPr>
          <p:spPr>
            <a:xfrm>
              <a:off x="0" y="0"/>
              <a:ext cx="1429200" cy="72000"/>
            </a:xfrm>
            <a:prstGeom prst="rect">
              <a:avLst/>
            </a:prstGeom>
            <a:solidFill>
              <a:srgbClr val="FABB33"/>
            </a:solidFill>
            <a:ln>
              <a:solidFill>
                <a:srgbClr val="FABB33"/>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16" name="Obdélník 15">
              <a:extLst>
                <a:ext uri="{FF2B5EF4-FFF2-40B4-BE49-F238E27FC236}">
                  <a16:creationId xmlns:a16="http://schemas.microsoft.com/office/drawing/2014/main" id="{A4768D7D-A33C-B7CA-3CF6-9361A8723676}"/>
                </a:ext>
              </a:extLst>
            </p:cNvPr>
            <p:cNvSpPr>
              <a:spLocks/>
            </p:cNvSpPr>
            <p:nvPr/>
          </p:nvSpPr>
          <p:spPr>
            <a:xfrm>
              <a:off x="2855843" y="0"/>
              <a:ext cx="1429200" cy="72000"/>
            </a:xfrm>
            <a:prstGeom prst="rect">
              <a:avLst/>
            </a:prstGeom>
            <a:solidFill>
              <a:srgbClr val="43546F"/>
            </a:solidFill>
            <a:ln>
              <a:solidFill>
                <a:srgbClr val="43546F"/>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17" name="Obdélník 16">
              <a:extLst>
                <a:ext uri="{FF2B5EF4-FFF2-40B4-BE49-F238E27FC236}">
                  <a16:creationId xmlns:a16="http://schemas.microsoft.com/office/drawing/2014/main" id="{23E0B107-00E5-8A98-60CF-2A3655DAE63B}"/>
                </a:ext>
              </a:extLst>
            </p:cNvPr>
            <p:cNvSpPr>
              <a:spLocks/>
            </p:cNvSpPr>
            <p:nvPr/>
          </p:nvSpPr>
          <p:spPr>
            <a:xfrm>
              <a:off x="4287078" y="0"/>
              <a:ext cx="1429200" cy="72000"/>
            </a:xfrm>
            <a:prstGeom prst="rect">
              <a:avLst/>
            </a:prstGeom>
            <a:solidFill>
              <a:srgbClr val="CD2F41"/>
            </a:solidFill>
            <a:ln>
              <a:solidFill>
                <a:srgbClr val="CD2F4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18" name="Obdélník 17">
              <a:extLst>
                <a:ext uri="{FF2B5EF4-FFF2-40B4-BE49-F238E27FC236}">
                  <a16:creationId xmlns:a16="http://schemas.microsoft.com/office/drawing/2014/main" id="{56687E78-EFC2-7D7A-8EE9-3C705096DD9B}"/>
                </a:ext>
              </a:extLst>
            </p:cNvPr>
            <p:cNvSpPr>
              <a:spLocks/>
            </p:cNvSpPr>
            <p:nvPr/>
          </p:nvSpPr>
          <p:spPr>
            <a:xfrm>
              <a:off x="1431235" y="0"/>
              <a:ext cx="1429200" cy="72000"/>
            </a:xfrm>
            <a:prstGeom prst="rect">
              <a:avLst/>
            </a:prstGeom>
            <a:solidFill>
              <a:srgbClr val="C7D539"/>
            </a:solidFill>
            <a:ln>
              <a:solidFill>
                <a:srgbClr val="C7D539"/>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grpSp>
      <p:sp>
        <p:nvSpPr>
          <p:cNvPr id="19" name="Nadpis 1">
            <a:extLst>
              <a:ext uri="{FF2B5EF4-FFF2-40B4-BE49-F238E27FC236}">
                <a16:creationId xmlns:a16="http://schemas.microsoft.com/office/drawing/2014/main" id="{C059A7C3-71AE-6479-47D7-0BF8BCF99459}"/>
              </a:ext>
            </a:extLst>
          </p:cNvPr>
          <p:cNvSpPr txBox="1">
            <a:spLocks/>
          </p:cNvSpPr>
          <p:nvPr/>
        </p:nvSpPr>
        <p:spPr>
          <a:xfrm>
            <a:off x="1371600" y="2219291"/>
            <a:ext cx="9448800" cy="1938010"/>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1600" b="1" kern="1200">
                <a:solidFill>
                  <a:schemeClr val="tx2"/>
                </a:solidFill>
                <a:latin typeface="Century Gothic" panose="020B0502020202020204" pitchFamily="34" charset="0"/>
                <a:ea typeface="+mj-ea"/>
                <a:cs typeface="+mj-cs"/>
              </a:defRPr>
            </a:lvl1pPr>
          </a:lstStyle>
          <a:p>
            <a:pPr algn="ctr"/>
            <a:br>
              <a:rPr lang="cs-CZ" sz="4000" b="0">
                <a:latin typeface="Arial" panose="020B0604020202020204" pitchFamily="34" charset="0"/>
                <a:cs typeface="Arial" panose="020B0604020202020204" pitchFamily="34" charset="0"/>
              </a:rPr>
            </a:br>
            <a:r>
              <a:rPr lang="cs-CZ" sz="4000" b="0">
                <a:latin typeface="Arial" panose="020B0604020202020204" pitchFamily="34" charset="0"/>
                <a:cs typeface="Arial" panose="020B0604020202020204" pitchFamily="34" charset="0"/>
              </a:rPr>
              <a:t>Centrální projekty</a:t>
            </a:r>
          </a:p>
        </p:txBody>
      </p:sp>
      <p:pic>
        <p:nvPicPr>
          <p:cNvPr id="20" name="Obrázek 19" descr="Obsah obrázku text, snímek obrazovky, Písmo, logo&#10;&#10;Popis byl vytvořen automaticky">
            <a:extLst>
              <a:ext uri="{FF2B5EF4-FFF2-40B4-BE49-F238E27FC236}">
                <a16:creationId xmlns:a16="http://schemas.microsoft.com/office/drawing/2014/main" id="{8A41489B-4CA7-DF22-0BE9-2CA73523E4EB}"/>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10349848" y="0"/>
            <a:ext cx="1725386" cy="1155700"/>
          </a:xfrm>
          <a:prstGeom prst="rect">
            <a:avLst/>
          </a:prstGeom>
        </p:spPr>
      </p:pic>
      <p:pic>
        <p:nvPicPr>
          <p:cNvPr id="21" name="Grafický objekt 20">
            <a:extLst>
              <a:ext uri="{FF2B5EF4-FFF2-40B4-BE49-F238E27FC236}">
                <a16:creationId xmlns:a16="http://schemas.microsoft.com/office/drawing/2014/main" id="{835E068D-6A8C-5D3A-2688-DA6DDA283D2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98724" y="401324"/>
            <a:ext cx="1553851" cy="242789"/>
          </a:xfrm>
          <a:prstGeom prst="rect">
            <a:avLst/>
          </a:prstGeom>
        </p:spPr>
      </p:pic>
      <p:sp>
        <p:nvSpPr>
          <p:cNvPr id="22" name="Nadpis 1">
            <a:extLst>
              <a:ext uri="{FF2B5EF4-FFF2-40B4-BE49-F238E27FC236}">
                <a16:creationId xmlns:a16="http://schemas.microsoft.com/office/drawing/2014/main" id="{A6BF6EA7-8A41-9368-7179-16C25E1B6428}"/>
              </a:ext>
            </a:extLst>
          </p:cNvPr>
          <p:cNvSpPr txBox="1">
            <a:spLocks/>
          </p:cNvSpPr>
          <p:nvPr/>
        </p:nvSpPr>
        <p:spPr>
          <a:xfrm>
            <a:off x="1375395" y="3595751"/>
            <a:ext cx="9448800" cy="1938010"/>
          </a:xfrm>
          <a:prstGeom prst="rect">
            <a:avLst/>
          </a:prstGeom>
        </p:spPr>
        <p:txBody>
          <a:bodyPr vert="horz" lIns="91440" tIns="45720" rIns="91440" bIns="45720" rtlCol="0" anchor="t" anchorCtr="0">
            <a:normAutofit fontScale="97500"/>
          </a:bodyPr>
          <a:lstStyle>
            <a:lvl1pPr algn="ctr" defTabSz="914400" rtl="0" eaLnBrk="1" latinLnBrk="0" hangingPunct="1">
              <a:lnSpc>
                <a:spcPct val="90000"/>
              </a:lnSpc>
              <a:spcBef>
                <a:spcPct val="0"/>
              </a:spcBef>
              <a:buNone/>
              <a:defRPr sz="5400" b="1" kern="1200" cap="all" baseline="0">
                <a:solidFill>
                  <a:schemeClr val="tx2"/>
                </a:solidFill>
                <a:latin typeface="Century Gothic" panose="020B0502020202020204" pitchFamily="34" charset="0"/>
                <a:ea typeface="+mj-ea"/>
                <a:cs typeface="+mj-cs"/>
              </a:defRPr>
            </a:lvl1pPr>
          </a:lstStyle>
          <a:p>
            <a:r>
              <a:rPr lang="cs-CZ" sz="2400" b="0" cap="none">
                <a:latin typeface="Arial" panose="020B0604020202020204" pitchFamily="34" charset="0"/>
                <a:cs typeface="Arial" panose="020B0604020202020204" pitchFamily="34" charset="0"/>
              </a:rPr>
              <a:t>PROJEKTY ELEKTRONICKÉHO ZDRAVOTNICTVÍ</a:t>
            </a:r>
            <a:endParaRPr lang="cs-CZ" sz="2400" b="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77708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57279D-4A67-4483-FC12-F43F91084F13}"/>
            </a:ext>
          </a:extLst>
        </p:cNvPr>
        <p:cNvGrpSpPr/>
        <p:nvPr/>
      </p:nvGrpSpPr>
      <p:grpSpPr>
        <a:xfrm>
          <a:off x="0" y="0"/>
          <a:ext cx="0" cy="0"/>
          <a:chOff x="0" y="0"/>
          <a:chExt cx="0" cy="0"/>
        </a:xfrm>
      </p:grpSpPr>
      <p:grpSp>
        <p:nvGrpSpPr>
          <p:cNvPr id="42" name="Skupina 41">
            <a:extLst>
              <a:ext uri="{FF2B5EF4-FFF2-40B4-BE49-F238E27FC236}">
                <a16:creationId xmlns:a16="http://schemas.microsoft.com/office/drawing/2014/main" id="{224C897E-9452-C121-0BB4-A94CD097D821}"/>
              </a:ext>
            </a:extLst>
          </p:cNvPr>
          <p:cNvGrpSpPr/>
          <p:nvPr/>
        </p:nvGrpSpPr>
        <p:grpSpPr>
          <a:xfrm>
            <a:off x="2911836" y="1182320"/>
            <a:ext cx="1898976" cy="1260000"/>
            <a:chOff x="2911836" y="1182320"/>
            <a:chExt cx="1898976" cy="1260000"/>
          </a:xfrm>
        </p:grpSpPr>
        <p:sp>
          <p:nvSpPr>
            <p:cNvPr id="24" name="Zaoblený obdélník 23">
              <a:extLst>
                <a:ext uri="{FF2B5EF4-FFF2-40B4-BE49-F238E27FC236}">
                  <a16:creationId xmlns:a16="http://schemas.microsoft.com/office/drawing/2014/main" id="{97D36A82-D7F6-BECE-DB0B-92F25EBA56FC}"/>
                </a:ext>
              </a:extLst>
            </p:cNvPr>
            <p:cNvSpPr>
              <a:spLocks/>
            </p:cNvSpPr>
            <p:nvPr/>
          </p:nvSpPr>
          <p:spPr>
            <a:xfrm>
              <a:off x="2911836" y="1182320"/>
              <a:ext cx="1898976" cy="1260000"/>
            </a:xfrm>
            <a:prstGeom prst="roundRect">
              <a:avLst/>
            </a:prstGeom>
            <a:solidFill>
              <a:schemeClr val="bg1">
                <a:lumMod val="95000"/>
              </a:schemeClr>
            </a:solidFill>
            <a:ln>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lnSpc>
                  <a:spcPct val="90000"/>
                </a:lnSpc>
              </a:pPr>
              <a:r>
                <a:rPr lang="cs-CZ" sz="1600" b="1">
                  <a:solidFill>
                    <a:srgbClr val="003A63"/>
                  </a:solidFill>
                  <a:latin typeface="Arial" panose="020B0604020202020204" pitchFamily="34" charset="0"/>
                  <a:cs typeface="Arial" panose="020B0604020202020204" pitchFamily="34" charset="0"/>
                </a:rPr>
                <a:t>Národní portál EZ</a:t>
              </a:r>
            </a:p>
          </p:txBody>
        </p:sp>
        <p:pic>
          <p:nvPicPr>
            <p:cNvPr id="68" name="Obrázek 67">
              <a:extLst>
                <a:ext uri="{FF2B5EF4-FFF2-40B4-BE49-F238E27FC236}">
                  <a16:creationId xmlns:a16="http://schemas.microsoft.com/office/drawing/2014/main" id="{ECC06886-6DF4-B16D-9C4A-853A60B8F278}"/>
                </a:ext>
              </a:extLst>
            </p:cNvPr>
            <p:cNvPicPr>
              <a:picLocks noChangeAspect="1"/>
            </p:cNvPicPr>
            <p:nvPr/>
          </p:nvPicPr>
          <p:blipFill>
            <a:blip r:embed="rId3"/>
            <a:stretch>
              <a:fillRect/>
            </a:stretch>
          </p:blipFill>
          <p:spPr>
            <a:xfrm>
              <a:off x="3556495" y="1775505"/>
              <a:ext cx="599193" cy="599193"/>
            </a:xfrm>
            <a:prstGeom prst="rect">
              <a:avLst/>
            </a:prstGeom>
          </p:spPr>
        </p:pic>
      </p:grpSp>
      <p:grpSp>
        <p:nvGrpSpPr>
          <p:cNvPr id="39" name="Skupina 38">
            <a:extLst>
              <a:ext uri="{FF2B5EF4-FFF2-40B4-BE49-F238E27FC236}">
                <a16:creationId xmlns:a16="http://schemas.microsoft.com/office/drawing/2014/main" id="{07802A26-B3D4-2A8A-8B27-46B29A997344}"/>
              </a:ext>
            </a:extLst>
          </p:cNvPr>
          <p:cNvGrpSpPr/>
          <p:nvPr/>
        </p:nvGrpSpPr>
        <p:grpSpPr>
          <a:xfrm>
            <a:off x="647000" y="1182320"/>
            <a:ext cx="1898976" cy="1260000"/>
            <a:chOff x="647000" y="1182320"/>
            <a:chExt cx="1898976" cy="1260000"/>
          </a:xfrm>
        </p:grpSpPr>
        <p:sp>
          <p:nvSpPr>
            <p:cNvPr id="20" name="Zaoblený obdélník 19">
              <a:extLst>
                <a:ext uri="{FF2B5EF4-FFF2-40B4-BE49-F238E27FC236}">
                  <a16:creationId xmlns:a16="http://schemas.microsoft.com/office/drawing/2014/main" id="{AAD8085F-9449-DF63-DC59-8C9DE3BC6467}"/>
                </a:ext>
              </a:extLst>
            </p:cNvPr>
            <p:cNvSpPr>
              <a:spLocks/>
            </p:cNvSpPr>
            <p:nvPr/>
          </p:nvSpPr>
          <p:spPr>
            <a:xfrm>
              <a:off x="647000" y="1182320"/>
              <a:ext cx="1898976" cy="1260000"/>
            </a:xfrm>
            <a:prstGeom prst="roundRect">
              <a:avLst/>
            </a:prstGeom>
            <a:solidFill>
              <a:schemeClr val="bg1">
                <a:lumMod val="95000"/>
              </a:schemeClr>
            </a:solidFill>
            <a:ln>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lnSpc>
                  <a:spcPct val="90000"/>
                </a:lnSpc>
              </a:pPr>
              <a:r>
                <a:rPr lang="cs-CZ" sz="1600" b="1">
                  <a:solidFill>
                    <a:srgbClr val="003A63"/>
                  </a:solidFill>
                  <a:latin typeface="Arial" panose="020B0604020202020204" pitchFamily="34" charset="0"/>
                  <a:cs typeface="Arial" panose="020B0604020202020204" pitchFamily="34" charset="0"/>
                </a:rPr>
                <a:t>Kmenové registry</a:t>
              </a:r>
            </a:p>
          </p:txBody>
        </p:sp>
        <p:pic>
          <p:nvPicPr>
            <p:cNvPr id="78" name="Obrázek 77">
              <a:extLst>
                <a:ext uri="{FF2B5EF4-FFF2-40B4-BE49-F238E27FC236}">
                  <a16:creationId xmlns:a16="http://schemas.microsoft.com/office/drawing/2014/main" id="{F2A2FE5B-F072-4F77-80C6-FAAF10ADE99B}"/>
                </a:ext>
              </a:extLst>
            </p:cNvPr>
            <p:cNvPicPr>
              <a:picLocks noChangeAspect="1"/>
            </p:cNvPicPr>
            <p:nvPr/>
          </p:nvPicPr>
          <p:blipFill>
            <a:blip r:embed="rId4"/>
            <a:stretch>
              <a:fillRect/>
            </a:stretch>
          </p:blipFill>
          <p:spPr>
            <a:xfrm>
              <a:off x="1339773" y="1885672"/>
              <a:ext cx="489026" cy="489026"/>
            </a:xfrm>
            <a:prstGeom prst="rect">
              <a:avLst/>
            </a:prstGeom>
          </p:spPr>
        </p:pic>
      </p:grpSp>
      <p:grpSp>
        <p:nvGrpSpPr>
          <p:cNvPr id="46" name="Skupina 45">
            <a:extLst>
              <a:ext uri="{FF2B5EF4-FFF2-40B4-BE49-F238E27FC236}">
                <a16:creationId xmlns:a16="http://schemas.microsoft.com/office/drawing/2014/main" id="{1CFCE450-8C17-8066-D10C-1F35240B478D}"/>
              </a:ext>
            </a:extLst>
          </p:cNvPr>
          <p:cNvGrpSpPr/>
          <p:nvPr/>
        </p:nvGrpSpPr>
        <p:grpSpPr>
          <a:xfrm>
            <a:off x="5176672" y="1182320"/>
            <a:ext cx="1898976" cy="1260000"/>
            <a:chOff x="5176672" y="1182320"/>
            <a:chExt cx="1898976" cy="1260000"/>
          </a:xfrm>
        </p:grpSpPr>
        <p:sp>
          <p:nvSpPr>
            <p:cNvPr id="28" name="Zaoblený obdélník 27">
              <a:extLst>
                <a:ext uri="{FF2B5EF4-FFF2-40B4-BE49-F238E27FC236}">
                  <a16:creationId xmlns:a16="http://schemas.microsoft.com/office/drawing/2014/main" id="{BFD20000-39E7-C104-0897-0D69A0382A48}"/>
                </a:ext>
              </a:extLst>
            </p:cNvPr>
            <p:cNvSpPr>
              <a:spLocks/>
            </p:cNvSpPr>
            <p:nvPr/>
          </p:nvSpPr>
          <p:spPr>
            <a:xfrm>
              <a:off x="5176672" y="1182320"/>
              <a:ext cx="1898976" cy="1260000"/>
            </a:xfrm>
            <a:prstGeom prst="roundRect">
              <a:avLst/>
            </a:prstGeom>
            <a:solidFill>
              <a:schemeClr val="bg1">
                <a:lumMod val="95000"/>
              </a:schemeClr>
            </a:solidFill>
            <a:ln>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lnSpc>
                  <a:spcPct val="90000"/>
                </a:lnSpc>
              </a:pPr>
              <a:r>
                <a:rPr lang="cs-CZ" sz="1600" b="1">
                  <a:solidFill>
                    <a:srgbClr val="003A63"/>
                  </a:solidFill>
                  <a:latin typeface="Arial" panose="020B0604020202020204" pitchFamily="34" charset="0"/>
                  <a:cs typeface="Arial" panose="020B0604020202020204" pitchFamily="34" charset="0"/>
                </a:rPr>
                <a:t>Zvyšování bezpečnostního povědomí</a:t>
              </a:r>
            </a:p>
          </p:txBody>
        </p:sp>
        <p:pic>
          <p:nvPicPr>
            <p:cNvPr id="79" name="Obrázek 78">
              <a:extLst>
                <a:ext uri="{FF2B5EF4-FFF2-40B4-BE49-F238E27FC236}">
                  <a16:creationId xmlns:a16="http://schemas.microsoft.com/office/drawing/2014/main" id="{EBD7901F-D64A-AB78-54ED-0218A72963E5}"/>
                </a:ext>
              </a:extLst>
            </p:cNvPr>
            <p:cNvPicPr>
              <a:picLocks noChangeAspect="1"/>
            </p:cNvPicPr>
            <p:nvPr/>
          </p:nvPicPr>
          <p:blipFill>
            <a:blip r:embed="rId5"/>
            <a:stretch>
              <a:fillRect/>
            </a:stretch>
          </p:blipFill>
          <p:spPr>
            <a:xfrm>
              <a:off x="5901635" y="1956563"/>
              <a:ext cx="397486" cy="397486"/>
            </a:xfrm>
            <a:prstGeom prst="rect">
              <a:avLst/>
            </a:prstGeom>
          </p:spPr>
        </p:pic>
      </p:grpSp>
      <p:grpSp>
        <p:nvGrpSpPr>
          <p:cNvPr id="50" name="Skupina 49">
            <a:extLst>
              <a:ext uri="{FF2B5EF4-FFF2-40B4-BE49-F238E27FC236}">
                <a16:creationId xmlns:a16="http://schemas.microsoft.com/office/drawing/2014/main" id="{ACEE1EB1-7C50-3D46-9ECF-51F0C7CD1E3C}"/>
              </a:ext>
            </a:extLst>
          </p:cNvPr>
          <p:cNvGrpSpPr/>
          <p:nvPr/>
        </p:nvGrpSpPr>
        <p:grpSpPr>
          <a:xfrm>
            <a:off x="7441508" y="1182320"/>
            <a:ext cx="1898976" cy="1260000"/>
            <a:chOff x="7441508" y="1182320"/>
            <a:chExt cx="1898976" cy="1260000"/>
          </a:xfrm>
        </p:grpSpPr>
        <p:sp>
          <p:nvSpPr>
            <p:cNvPr id="59" name="Zaoblený obdélník 58">
              <a:extLst>
                <a:ext uri="{FF2B5EF4-FFF2-40B4-BE49-F238E27FC236}">
                  <a16:creationId xmlns:a16="http://schemas.microsoft.com/office/drawing/2014/main" id="{1646852E-6CBD-0AE1-AAB1-C4EB34D2B00E}"/>
                </a:ext>
              </a:extLst>
            </p:cNvPr>
            <p:cNvSpPr>
              <a:spLocks/>
            </p:cNvSpPr>
            <p:nvPr/>
          </p:nvSpPr>
          <p:spPr>
            <a:xfrm>
              <a:off x="7441508" y="1182320"/>
              <a:ext cx="1898976" cy="1260000"/>
            </a:xfrm>
            <a:prstGeom prst="roundRect">
              <a:avLst/>
            </a:prstGeom>
            <a:solidFill>
              <a:schemeClr val="bg1">
                <a:lumMod val="95000"/>
              </a:schemeClr>
            </a:solidFill>
            <a:ln>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lnSpc>
                  <a:spcPct val="90000"/>
                </a:lnSpc>
              </a:pPr>
              <a:r>
                <a:rPr lang="cs-CZ" sz="1600" b="1">
                  <a:solidFill>
                    <a:srgbClr val="003A63"/>
                  </a:solidFill>
                  <a:latin typeface="Arial" panose="020B0604020202020204" pitchFamily="34" charset="0"/>
                  <a:cs typeface="Arial" panose="020B0604020202020204" pitchFamily="34" charset="0"/>
                </a:rPr>
                <a:t>Služba výměnných sítí</a:t>
              </a:r>
            </a:p>
          </p:txBody>
        </p:sp>
        <p:pic>
          <p:nvPicPr>
            <p:cNvPr id="80" name="Obrázek 79">
              <a:extLst>
                <a:ext uri="{FF2B5EF4-FFF2-40B4-BE49-F238E27FC236}">
                  <a16:creationId xmlns:a16="http://schemas.microsoft.com/office/drawing/2014/main" id="{AAA4BC7B-7C7E-5933-EAB6-52E6B23410F6}"/>
                </a:ext>
              </a:extLst>
            </p:cNvPr>
            <p:cNvPicPr>
              <a:picLocks noChangeAspect="1"/>
            </p:cNvPicPr>
            <p:nvPr/>
          </p:nvPicPr>
          <p:blipFill>
            <a:blip r:embed="rId6"/>
            <a:stretch>
              <a:fillRect/>
            </a:stretch>
          </p:blipFill>
          <p:spPr>
            <a:xfrm>
              <a:off x="8111108" y="1794274"/>
              <a:ext cx="559775" cy="559775"/>
            </a:xfrm>
            <a:prstGeom prst="rect">
              <a:avLst/>
            </a:prstGeom>
          </p:spPr>
        </p:pic>
      </p:grpSp>
      <p:grpSp>
        <p:nvGrpSpPr>
          <p:cNvPr id="48" name="Skupina 47">
            <a:extLst>
              <a:ext uri="{FF2B5EF4-FFF2-40B4-BE49-F238E27FC236}">
                <a16:creationId xmlns:a16="http://schemas.microsoft.com/office/drawing/2014/main" id="{7736CE87-19C5-4A58-4387-676771BC84FE}"/>
              </a:ext>
            </a:extLst>
          </p:cNvPr>
          <p:cNvGrpSpPr/>
          <p:nvPr/>
        </p:nvGrpSpPr>
        <p:grpSpPr>
          <a:xfrm>
            <a:off x="5176672" y="3958100"/>
            <a:ext cx="1898976" cy="1260000"/>
            <a:chOff x="5176672" y="3963353"/>
            <a:chExt cx="1898976" cy="1260000"/>
          </a:xfrm>
        </p:grpSpPr>
        <p:sp>
          <p:nvSpPr>
            <p:cNvPr id="57" name="Zaoblený obdélník 56">
              <a:extLst>
                <a:ext uri="{FF2B5EF4-FFF2-40B4-BE49-F238E27FC236}">
                  <a16:creationId xmlns:a16="http://schemas.microsoft.com/office/drawing/2014/main" id="{AE28A62C-3FFB-AF43-7F7A-73E1095FCDB2}"/>
                </a:ext>
              </a:extLst>
            </p:cNvPr>
            <p:cNvSpPr>
              <a:spLocks/>
            </p:cNvSpPr>
            <p:nvPr/>
          </p:nvSpPr>
          <p:spPr>
            <a:xfrm>
              <a:off x="5176672" y="3963353"/>
              <a:ext cx="1898976" cy="1260000"/>
            </a:xfrm>
            <a:prstGeom prst="roundRect">
              <a:avLst/>
            </a:prstGeom>
            <a:solidFill>
              <a:schemeClr val="bg1">
                <a:lumMod val="95000"/>
              </a:schemeClr>
            </a:solidFill>
            <a:ln>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lnSpc>
                  <a:spcPct val="90000"/>
                </a:lnSpc>
              </a:pPr>
              <a:r>
                <a:rPr lang="cs-CZ" sz="1600" b="1">
                  <a:solidFill>
                    <a:srgbClr val="003A63"/>
                  </a:solidFill>
                  <a:latin typeface="Arial" panose="020B0604020202020204" pitchFamily="34" charset="0"/>
                  <a:cs typeface="Arial" panose="020B0604020202020204" pitchFamily="34" charset="0"/>
                </a:rPr>
                <a:t>Testovací rámec interoperability</a:t>
              </a:r>
            </a:p>
          </p:txBody>
        </p:sp>
        <p:pic>
          <p:nvPicPr>
            <p:cNvPr id="81" name="Obrázek 80">
              <a:extLst>
                <a:ext uri="{FF2B5EF4-FFF2-40B4-BE49-F238E27FC236}">
                  <a16:creationId xmlns:a16="http://schemas.microsoft.com/office/drawing/2014/main" id="{FC7D8679-24CC-112E-6631-92594B2ACD5F}"/>
                </a:ext>
              </a:extLst>
            </p:cNvPr>
            <p:cNvPicPr>
              <a:picLocks noChangeAspect="1"/>
            </p:cNvPicPr>
            <p:nvPr/>
          </p:nvPicPr>
          <p:blipFill>
            <a:blip r:embed="rId7"/>
            <a:stretch>
              <a:fillRect/>
            </a:stretch>
          </p:blipFill>
          <p:spPr>
            <a:xfrm>
              <a:off x="5817770" y="4604408"/>
              <a:ext cx="547706" cy="547706"/>
            </a:xfrm>
            <a:prstGeom prst="rect">
              <a:avLst/>
            </a:prstGeom>
          </p:spPr>
        </p:pic>
      </p:grpSp>
      <p:grpSp>
        <p:nvGrpSpPr>
          <p:cNvPr id="51" name="Skupina 50">
            <a:extLst>
              <a:ext uri="{FF2B5EF4-FFF2-40B4-BE49-F238E27FC236}">
                <a16:creationId xmlns:a16="http://schemas.microsoft.com/office/drawing/2014/main" id="{107FAC65-88E9-6CCA-9C47-0AE06B68EBF6}"/>
              </a:ext>
            </a:extLst>
          </p:cNvPr>
          <p:cNvGrpSpPr/>
          <p:nvPr/>
        </p:nvGrpSpPr>
        <p:grpSpPr>
          <a:xfrm>
            <a:off x="7441507" y="2564957"/>
            <a:ext cx="1898976" cy="1260000"/>
            <a:chOff x="7441508" y="2564957"/>
            <a:chExt cx="1898976" cy="1260000"/>
          </a:xfrm>
        </p:grpSpPr>
        <p:sp>
          <p:nvSpPr>
            <p:cNvPr id="60" name="Zaoblený obdélník 59">
              <a:extLst>
                <a:ext uri="{FF2B5EF4-FFF2-40B4-BE49-F238E27FC236}">
                  <a16:creationId xmlns:a16="http://schemas.microsoft.com/office/drawing/2014/main" id="{19DDD4AE-77D2-B469-20A7-10814072E3A0}"/>
                </a:ext>
              </a:extLst>
            </p:cNvPr>
            <p:cNvSpPr>
              <a:spLocks/>
            </p:cNvSpPr>
            <p:nvPr/>
          </p:nvSpPr>
          <p:spPr>
            <a:xfrm>
              <a:off x="7441508" y="2564957"/>
              <a:ext cx="1898976" cy="1260000"/>
            </a:xfrm>
            <a:prstGeom prst="roundRect">
              <a:avLst/>
            </a:prstGeom>
            <a:solidFill>
              <a:schemeClr val="bg1">
                <a:lumMod val="95000"/>
              </a:schemeClr>
            </a:solidFill>
            <a:ln>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lnSpc>
                  <a:spcPct val="90000"/>
                </a:lnSpc>
              </a:pPr>
              <a:r>
                <a:rPr lang="cs-CZ" sz="1600" b="1">
                  <a:solidFill>
                    <a:srgbClr val="003A63"/>
                  </a:solidFill>
                  <a:latin typeface="Arial" panose="020B0604020202020204" pitchFamily="34" charset="0"/>
                  <a:cs typeface="Arial" panose="020B0604020202020204" pitchFamily="34" charset="0"/>
                </a:rPr>
                <a:t>Notifikační služba</a:t>
              </a:r>
            </a:p>
          </p:txBody>
        </p:sp>
        <p:pic>
          <p:nvPicPr>
            <p:cNvPr id="82" name="Obrázek 81">
              <a:extLst>
                <a:ext uri="{FF2B5EF4-FFF2-40B4-BE49-F238E27FC236}">
                  <a16:creationId xmlns:a16="http://schemas.microsoft.com/office/drawing/2014/main" id="{AA3B8D4C-3D69-7133-591B-7EE8E18282F1}"/>
                </a:ext>
              </a:extLst>
            </p:cNvPr>
            <p:cNvPicPr>
              <a:picLocks noChangeAspect="1"/>
            </p:cNvPicPr>
            <p:nvPr/>
          </p:nvPicPr>
          <p:blipFill>
            <a:blip r:embed="rId8"/>
            <a:stretch>
              <a:fillRect/>
            </a:stretch>
          </p:blipFill>
          <p:spPr>
            <a:xfrm>
              <a:off x="7982221" y="3085200"/>
              <a:ext cx="687600" cy="687600"/>
            </a:xfrm>
            <a:prstGeom prst="rect">
              <a:avLst/>
            </a:prstGeom>
          </p:spPr>
        </p:pic>
      </p:grpSp>
      <p:grpSp>
        <p:nvGrpSpPr>
          <p:cNvPr id="52" name="Skupina 51">
            <a:extLst>
              <a:ext uri="{FF2B5EF4-FFF2-40B4-BE49-F238E27FC236}">
                <a16:creationId xmlns:a16="http://schemas.microsoft.com/office/drawing/2014/main" id="{1AEBD7D9-6BF9-81E5-EE47-13EAF1F192F6}"/>
              </a:ext>
            </a:extLst>
          </p:cNvPr>
          <p:cNvGrpSpPr/>
          <p:nvPr/>
        </p:nvGrpSpPr>
        <p:grpSpPr>
          <a:xfrm>
            <a:off x="7441507" y="3947594"/>
            <a:ext cx="1898976" cy="1260000"/>
            <a:chOff x="7441508" y="3947594"/>
            <a:chExt cx="1898976" cy="1260000"/>
          </a:xfrm>
        </p:grpSpPr>
        <p:sp>
          <p:nvSpPr>
            <p:cNvPr id="61" name="Zaoblený obdélník 60">
              <a:extLst>
                <a:ext uri="{FF2B5EF4-FFF2-40B4-BE49-F238E27FC236}">
                  <a16:creationId xmlns:a16="http://schemas.microsoft.com/office/drawing/2014/main" id="{613D36B0-E92F-AF8C-F56A-D101B15198AE}"/>
                </a:ext>
              </a:extLst>
            </p:cNvPr>
            <p:cNvSpPr>
              <a:spLocks/>
            </p:cNvSpPr>
            <p:nvPr/>
          </p:nvSpPr>
          <p:spPr>
            <a:xfrm>
              <a:off x="7441508" y="3947594"/>
              <a:ext cx="1898976" cy="1260000"/>
            </a:xfrm>
            <a:prstGeom prst="roundRect">
              <a:avLst/>
            </a:prstGeom>
            <a:solidFill>
              <a:schemeClr val="bg1">
                <a:lumMod val="95000"/>
              </a:schemeClr>
            </a:solidFill>
            <a:ln>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lnSpc>
                  <a:spcPct val="90000"/>
                </a:lnSpc>
              </a:pPr>
              <a:r>
                <a:rPr lang="cs-CZ" sz="1600" b="1" dirty="0">
                  <a:solidFill>
                    <a:srgbClr val="003A63"/>
                  </a:solidFill>
                  <a:latin typeface="Arial" panose="020B0604020202020204" pitchFamily="34" charset="0"/>
                  <a:cs typeface="Arial" panose="020B0604020202020204" pitchFamily="34" charset="0"/>
                </a:rPr>
                <a:t>EZKarta</a:t>
              </a:r>
              <a:r>
                <a:rPr lang="cs-CZ" sz="1600" dirty="0">
                  <a:solidFill>
                    <a:srgbClr val="003A63"/>
                  </a:solidFill>
                  <a:latin typeface="Arial" panose="020B0604020202020204" pitchFamily="34" charset="0"/>
                  <a:cs typeface="Arial" panose="020B0604020202020204" pitchFamily="34" charset="0"/>
                </a:rPr>
                <a:t> </a:t>
              </a:r>
            </a:p>
          </p:txBody>
        </p:sp>
        <p:pic>
          <p:nvPicPr>
            <p:cNvPr id="83" name="Obrázek 82">
              <a:extLst>
                <a:ext uri="{FF2B5EF4-FFF2-40B4-BE49-F238E27FC236}">
                  <a16:creationId xmlns:a16="http://schemas.microsoft.com/office/drawing/2014/main" id="{5C2FCCB2-2987-2ED3-06D1-8FD1132EBB38}"/>
                </a:ext>
              </a:extLst>
            </p:cNvPr>
            <p:cNvPicPr>
              <a:picLocks noChangeAspect="1"/>
            </p:cNvPicPr>
            <p:nvPr/>
          </p:nvPicPr>
          <p:blipFill>
            <a:blip r:embed="rId9"/>
            <a:stretch>
              <a:fillRect/>
            </a:stretch>
          </p:blipFill>
          <p:spPr>
            <a:xfrm>
              <a:off x="8047195" y="4464514"/>
              <a:ext cx="687600" cy="687600"/>
            </a:xfrm>
            <a:prstGeom prst="rect">
              <a:avLst/>
            </a:prstGeom>
          </p:spPr>
        </p:pic>
      </p:grpSp>
      <p:grpSp>
        <p:nvGrpSpPr>
          <p:cNvPr id="47" name="Skupina 46">
            <a:extLst>
              <a:ext uri="{FF2B5EF4-FFF2-40B4-BE49-F238E27FC236}">
                <a16:creationId xmlns:a16="http://schemas.microsoft.com/office/drawing/2014/main" id="{28BD4E56-FA1A-DEF8-491A-5444B0E6A19E}"/>
              </a:ext>
            </a:extLst>
          </p:cNvPr>
          <p:cNvGrpSpPr/>
          <p:nvPr/>
        </p:nvGrpSpPr>
        <p:grpSpPr>
          <a:xfrm>
            <a:off x="5176672" y="2570210"/>
            <a:ext cx="1898976" cy="1260000"/>
            <a:chOff x="5176672" y="2580716"/>
            <a:chExt cx="1898976" cy="1260000"/>
          </a:xfrm>
        </p:grpSpPr>
        <p:sp>
          <p:nvSpPr>
            <p:cNvPr id="29" name="Zaoblený obdélník 28">
              <a:extLst>
                <a:ext uri="{FF2B5EF4-FFF2-40B4-BE49-F238E27FC236}">
                  <a16:creationId xmlns:a16="http://schemas.microsoft.com/office/drawing/2014/main" id="{01128C27-F128-E646-91D6-1CE9433F1146}"/>
                </a:ext>
              </a:extLst>
            </p:cNvPr>
            <p:cNvSpPr>
              <a:spLocks/>
            </p:cNvSpPr>
            <p:nvPr/>
          </p:nvSpPr>
          <p:spPr>
            <a:xfrm>
              <a:off x="5176672" y="2580716"/>
              <a:ext cx="1898976" cy="1260000"/>
            </a:xfrm>
            <a:prstGeom prst="roundRect">
              <a:avLst/>
            </a:prstGeom>
            <a:solidFill>
              <a:schemeClr val="bg1">
                <a:lumMod val="95000"/>
              </a:schemeClr>
            </a:solidFill>
            <a:ln>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lIns="0" rIns="0" rtlCol="0" anchor="t" anchorCtr="0"/>
            <a:lstStyle/>
            <a:p>
              <a:pPr algn="ctr">
                <a:lnSpc>
                  <a:spcPct val="90000"/>
                </a:lnSpc>
              </a:pPr>
              <a:r>
                <a:rPr lang="cs-CZ" sz="1600" b="1">
                  <a:solidFill>
                    <a:srgbClr val="003A63"/>
                  </a:solidFill>
                  <a:latin typeface="Arial" panose="020B0604020202020204" pitchFamily="34" charset="0"/>
                  <a:cs typeface="Arial" panose="020B0604020202020204" pitchFamily="34" charset="0"/>
                </a:rPr>
                <a:t>Služby </a:t>
              </a:r>
            </a:p>
            <a:p>
              <a:pPr algn="ctr">
                <a:lnSpc>
                  <a:spcPct val="90000"/>
                </a:lnSpc>
              </a:pPr>
              <a:r>
                <a:rPr lang="cs-CZ" sz="1600" b="1">
                  <a:solidFill>
                    <a:srgbClr val="003A63"/>
                  </a:solidFill>
                  <a:latin typeface="Arial" panose="020B0604020202020204" pitchFamily="34" charset="0"/>
                  <a:cs typeface="Arial" panose="020B0604020202020204" pitchFamily="34" charset="0"/>
                </a:rPr>
                <a:t>vytvářející důvěru</a:t>
              </a:r>
            </a:p>
          </p:txBody>
        </p:sp>
        <p:pic>
          <p:nvPicPr>
            <p:cNvPr id="84" name="Obrázek 83">
              <a:extLst>
                <a:ext uri="{FF2B5EF4-FFF2-40B4-BE49-F238E27FC236}">
                  <a16:creationId xmlns:a16="http://schemas.microsoft.com/office/drawing/2014/main" id="{D85BC76E-B99D-CC08-B07C-8BF3C44FE7D7}"/>
                </a:ext>
              </a:extLst>
            </p:cNvPr>
            <p:cNvPicPr>
              <a:picLocks noChangeAspect="1"/>
            </p:cNvPicPr>
            <p:nvPr/>
          </p:nvPicPr>
          <p:blipFill>
            <a:blip r:embed="rId10"/>
            <a:stretch>
              <a:fillRect/>
            </a:stretch>
          </p:blipFill>
          <p:spPr>
            <a:xfrm>
              <a:off x="5850511" y="3187817"/>
              <a:ext cx="551298" cy="551298"/>
            </a:xfrm>
            <a:prstGeom prst="rect">
              <a:avLst/>
            </a:prstGeom>
          </p:spPr>
        </p:pic>
      </p:grpSp>
      <p:grpSp>
        <p:nvGrpSpPr>
          <p:cNvPr id="40" name="Skupina 39">
            <a:extLst>
              <a:ext uri="{FF2B5EF4-FFF2-40B4-BE49-F238E27FC236}">
                <a16:creationId xmlns:a16="http://schemas.microsoft.com/office/drawing/2014/main" id="{EF51960A-E9B5-8B90-E033-A08D85E3A333}"/>
              </a:ext>
            </a:extLst>
          </p:cNvPr>
          <p:cNvGrpSpPr/>
          <p:nvPr/>
        </p:nvGrpSpPr>
        <p:grpSpPr>
          <a:xfrm>
            <a:off x="647000" y="2573895"/>
            <a:ext cx="1898976" cy="1260000"/>
            <a:chOff x="647000" y="2591771"/>
            <a:chExt cx="1898976" cy="1260000"/>
          </a:xfrm>
        </p:grpSpPr>
        <p:sp>
          <p:nvSpPr>
            <p:cNvPr id="21" name="Zaoblený obdélník 20">
              <a:extLst>
                <a:ext uri="{FF2B5EF4-FFF2-40B4-BE49-F238E27FC236}">
                  <a16:creationId xmlns:a16="http://schemas.microsoft.com/office/drawing/2014/main" id="{B57CBD38-C488-8611-5C69-11DC70594B52}"/>
                </a:ext>
              </a:extLst>
            </p:cNvPr>
            <p:cNvSpPr>
              <a:spLocks/>
            </p:cNvSpPr>
            <p:nvPr/>
          </p:nvSpPr>
          <p:spPr>
            <a:xfrm>
              <a:off x="647000" y="2591771"/>
              <a:ext cx="1898976" cy="1260000"/>
            </a:xfrm>
            <a:prstGeom prst="roundRect">
              <a:avLst/>
            </a:prstGeom>
            <a:solidFill>
              <a:schemeClr val="bg1">
                <a:lumMod val="95000"/>
              </a:schemeClr>
            </a:solidFill>
            <a:ln>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lnSpc>
                  <a:spcPct val="90000"/>
                </a:lnSpc>
              </a:pPr>
              <a:r>
                <a:rPr lang="cs-CZ" sz="1600" b="1">
                  <a:solidFill>
                    <a:srgbClr val="003A63"/>
                  </a:solidFill>
                  <a:latin typeface="Arial" panose="020B0604020202020204" pitchFamily="34" charset="0"/>
                  <a:cs typeface="Arial" panose="020B0604020202020204" pitchFamily="34" charset="0"/>
                </a:rPr>
                <a:t>Katalog služeb</a:t>
              </a:r>
            </a:p>
          </p:txBody>
        </p:sp>
        <p:pic>
          <p:nvPicPr>
            <p:cNvPr id="86" name="Obrázek 85" descr="Obsah obrázku snímek obrazovky, Grafika, Elektricky modrá, symbol&#10;&#10;Obsah vygenerovaný umělou inteligencí může být nesprávný.">
              <a:extLst>
                <a:ext uri="{FF2B5EF4-FFF2-40B4-BE49-F238E27FC236}">
                  <a16:creationId xmlns:a16="http://schemas.microsoft.com/office/drawing/2014/main" id="{12D5818A-91D0-D588-8592-DFF4A11EC32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32823" y="2980395"/>
              <a:ext cx="748273" cy="748273"/>
            </a:xfrm>
            <a:prstGeom prst="rect">
              <a:avLst/>
            </a:prstGeom>
          </p:spPr>
        </p:pic>
        <p:pic>
          <p:nvPicPr>
            <p:cNvPr id="96" name="Obrázek 95" descr="Obsah obrázku snímek obrazovky, design, Obdélník&#10;&#10;Obsah vygenerovaný umělou inteligencí může být nesprávný.">
              <a:extLst>
                <a:ext uri="{FF2B5EF4-FFF2-40B4-BE49-F238E27FC236}">
                  <a16:creationId xmlns:a16="http://schemas.microsoft.com/office/drawing/2014/main" id="{3157F031-89C3-86FF-5AF2-F188C7B5D17E}"/>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434910" y="3247165"/>
              <a:ext cx="558849" cy="558849"/>
            </a:xfrm>
            <a:prstGeom prst="rect">
              <a:avLst/>
            </a:prstGeom>
          </p:spPr>
        </p:pic>
      </p:grpSp>
      <p:grpSp>
        <p:nvGrpSpPr>
          <p:cNvPr id="54" name="Skupina 53">
            <a:extLst>
              <a:ext uri="{FF2B5EF4-FFF2-40B4-BE49-F238E27FC236}">
                <a16:creationId xmlns:a16="http://schemas.microsoft.com/office/drawing/2014/main" id="{D9718B25-93DF-C885-CF0C-643EC8437BBA}"/>
              </a:ext>
            </a:extLst>
          </p:cNvPr>
          <p:cNvGrpSpPr/>
          <p:nvPr/>
        </p:nvGrpSpPr>
        <p:grpSpPr>
          <a:xfrm>
            <a:off x="9706343" y="1182320"/>
            <a:ext cx="1898976" cy="1260000"/>
            <a:chOff x="9706343" y="1182320"/>
            <a:chExt cx="1898976" cy="1260000"/>
          </a:xfrm>
        </p:grpSpPr>
        <p:sp>
          <p:nvSpPr>
            <p:cNvPr id="63" name="Zaoblený obdélník 62">
              <a:extLst>
                <a:ext uri="{FF2B5EF4-FFF2-40B4-BE49-F238E27FC236}">
                  <a16:creationId xmlns:a16="http://schemas.microsoft.com/office/drawing/2014/main" id="{3DF6832E-ADA7-C66E-F57F-B10079048B47}"/>
                </a:ext>
              </a:extLst>
            </p:cNvPr>
            <p:cNvSpPr>
              <a:spLocks/>
            </p:cNvSpPr>
            <p:nvPr/>
          </p:nvSpPr>
          <p:spPr>
            <a:xfrm>
              <a:off x="9706343" y="1182320"/>
              <a:ext cx="1898976" cy="1260000"/>
            </a:xfrm>
            <a:prstGeom prst="roundRect">
              <a:avLst/>
            </a:prstGeom>
            <a:solidFill>
              <a:schemeClr val="bg1">
                <a:lumMod val="95000"/>
              </a:schemeClr>
            </a:solidFill>
            <a:ln>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cs-CZ" sz="1600" b="1">
                  <a:solidFill>
                    <a:srgbClr val="003A63"/>
                  </a:solidFill>
                  <a:latin typeface="Arial" panose="020B0604020202020204" pitchFamily="34" charset="0"/>
                  <a:cs typeface="Arial" panose="020B0604020202020204" pitchFamily="34" charset="0"/>
                </a:rPr>
                <a:t>E-Žádanka</a:t>
              </a:r>
              <a:endParaRPr lang="cs-CZ" sz="1600">
                <a:solidFill>
                  <a:srgbClr val="003A63"/>
                </a:solidFill>
              </a:endParaRPr>
            </a:p>
          </p:txBody>
        </p:sp>
        <p:pic>
          <p:nvPicPr>
            <p:cNvPr id="97" name="Obrázek 96" descr="Obsah obrázku snímek obrazovky, Obdélník, řada/pruh, design&#10;&#10;Obsah vygenerovaný umělou inteligencí může být nesprávný.">
              <a:extLst>
                <a:ext uri="{FF2B5EF4-FFF2-40B4-BE49-F238E27FC236}">
                  <a16:creationId xmlns:a16="http://schemas.microsoft.com/office/drawing/2014/main" id="{F682CE73-B62D-F2F9-DA58-A9A6BE96716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331460" y="1615217"/>
              <a:ext cx="647492" cy="647492"/>
            </a:xfrm>
            <a:prstGeom prst="rect">
              <a:avLst/>
            </a:prstGeom>
          </p:spPr>
        </p:pic>
        <p:pic>
          <p:nvPicPr>
            <p:cNvPr id="98" name="Obrázek 97" descr="Obsah obrázku computer, počítač, snímek obrazovky, design&#10;&#10;Obsah vygenerovaný umělou inteligencí může být nesprávný.">
              <a:extLst>
                <a:ext uri="{FF2B5EF4-FFF2-40B4-BE49-F238E27FC236}">
                  <a16:creationId xmlns:a16="http://schemas.microsoft.com/office/drawing/2014/main" id="{C51752C2-E445-3E67-67EB-BC1A8BE1817C}"/>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614751" y="1879098"/>
              <a:ext cx="474951" cy="474951"/>
            </a:xfrm>
            <a:prstGeom prst="rect">
              <a:avLst/>
            </a:prstGeom>
          </p:spPr>
        </p:pic>
      </p:grpSp>
      <p:grpSp>
        <p:nvGrpSpPr>
          <p:cNvPr id="55" name="Skupina 54">
            <a:extLst>
              <a:ext uri="{FF2B5EF4-FFF2-40B4-BE49-F238E27FC236}">
                <a16:creationId xmlns:a16="http://schemas.microsoft.com/office/drawing/2014/main" id="{7FD23F2D-AC84-678A-639D-53A0861447A9}"/>
              </a:ext>
            </a:extLst>
          </p:cNvPr>
          <p:cNvGrpSpPr/>
          <p:nvPr/>
        </p:nvGrpSpPr>
        <p:grpSpPr>
          <a:xfrm>
            <a:off x="9706343" y="2563733"/>
            <a:ext cx="1898976" cy="1260000"/>
            <a:chOff x="9706343" y="2580716"/>
            <a:chExt cx="1898976" cy="1260000"/>
          </a:xfrm>
        </p:grpSpPr>
        <p:sp>
          <p:nvSpPr>
            <p:cNvPr id="64" name="Zaoblený obdélník 63">
              <a:extLst>
                <a:ext uri="{FF2B5EF4-FFF2-40B4-BE49-F238E27FC236}">
                  <a16:creationId xmlns:a16="http://schemas.microsoft.com/office/drawing/2014/main" id="{0F0D2540-F565-B310-2A5E-D7954318685D}"/>
                </a:ext>
              </a:extLst>
            </p:cNvPr>
            <p:cNvSpPr>
              <a:spLocks/>
            </p:cNvSpPr>
            <p:nvPr/>
          </p:nvSpPr>
          <p:spPr>
            <a:xfrm>
              <a:off x="9706343" y="2580716"/>
              <a:ext cx="1898976" cy="1260000"/>
            </a:xfrm>
            <a:prstGeom prst="roundRect">
              <a:avLst/>
            </a:prstGeom>
            <a:solidFill>
              <a:schemeClr val="bg1">
                <a:lumMod val="95000"/>
              </a:schemeClr>
            </a:solidFill>
            <a:ln>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lnSpc>
                  <a:spcPct val="90000"/>
                </a:lnSpc>
              </a:pPr>
              <a:r>
                <a:rPr lang="cs-CZ" sz="1600" b="1">
                  <a:solidFill>
                    <a:srgbClr val="003A63"/>
                  </a:solidFill>
                  <a:latin typeface="Arial" panose="020B0604020202020204" pitchFamily="34" charset="0"/>
                  <a:cs typeface="Arial" panose="020B0604020202020204" pitchFamily="34" charset="0"/>
                </a:rPr>
                <a:t>Žurnál činnosti</a:t>
              </a:r>
            </a:p>
          </p:txBody>
        </p:sp>
        <p:pic>
          <p:nvPicPr>
            <p:cNvPr id="109" name="Obrázek 108" descr="Obsah obrázku kruh, design&#10;&#10;Obsah vygenerovaný umělou inteligencí může být nesprávný.">
              <a:extLst>
                <a:ext uri="{FF2B5EF4-FFF2-40B4-BE49-F238E27FC236}">
                  <a16:creationId xmlns:a16="http://schemas.microsoft.com/office/drawing/2014/main" id="{2C2E8281-B133-C9C5-0E4A-0B3B94C3BD51}"/>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0283826" y="2980395"/>
              <a:ext cx="792405" cy="792405"/>
            </a:xfrm>
            <a:prstGeom prst="rect">
              <a:avLst/>
            </a:prstGeom>
          </p:spPr>
        </p:pic>
      </p:grpSp>
      <p:grpSp>
        <p:nvGrpSpPr>
          <p:cNvPr id="41" name="Skupina 40">
            <a:extLst>
              <a:ext uri="{FF2B5EF4-FFF2-40B4-BE49-F238E27FC236}">
                <a16:creationId xmlns:a16="http://schemas.microsoft.com/office/drawing/2014/main" id="{388E244A-9898-C394-CDB2-AF5B56955F08}"/>
              </a:ext>
            </a:extLst>
          </p:cNvPr>
          <p:cNvGrpSpPr/>
          <p:nvPr/>
        </p:nvGrpSpPr>
        <p:grpSpPr>
          <a:xfrm>
            <a:off x="647000" y="5357044"/>
            <a:ext cx="1898976" cy="1260000"/>
            <a:chOff x="647000" y="5357044"/>
            <a:chExt cx="1898976" cy="1260000"/>
          </a:xfrm>
        </p:grpSpPr>
        <p:sp>
          <p:nvSpPr>
            <p:cNvPr id="23" name="Zaoblený obdélník 22">
              <a:extLst>
                <a:ext uri="{FF2B5EF4-FFF2-40B4-BE49-F238E27FC236}">
                  <a16:creationId xmlns:a16="http://schemas.microsoft.com/office/drawing/2014/main" id="{333CCBB5-1719-5618-7416-1D00F69A6AF9}"/>
                </a:ext>
              </a:extLst>
            </p:cNvPr>
            <p:cNvSpPr>
              <a:spLocks/>
            </p:cNvSpPr>
            <p:nvPr/>
          </p:nvSpPr>
          <p:spPr>
            <a:xfrm>
              <a:off x="647000" y="5357044"/>
              <a:ext cx="1898976" cy="1260000"/>
            </a:xfrm>
            <a:prstGeom prst="roundRect">
              <a:avLst/>
            </a:prstGeom>
            <a:solidFill>
              <a:schemeClr val="bg1">
                <a:lumMod val="95000"/>
              </a:schemeClr>
            </a:solidFill>
            <a:ln>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lnSpc>
                  <a:spcPct val="90000"/>
                </a:lnSpc>
              </a:pPr>
              <a:r>
                <a:rPr lang="cs-CZ" sz="1600" b="1">
                  <a:solidFill>
                    <a:srgbClr val="003A63"/>
                  </a:solidFill>
                  <a:latin typeface="Arial" panose="020B0604020202020204" pitchFamily="34" charset="0"/>
                  <a:cs typeface="Arial" panose="020B0604020202020204" pitchFamily="34" charset="0"/>
                </a:rPr>
                <a:t>EHDS</a:t>
              </a:r>
            </a:p>
          </p:txBody>
        </p:sp>
        <p:pic>
          <p:nvPicPr>
            <p:cNvPr id="110" name="Obrázek 109">
              <a:extLst>
                <a:ext uri="{FF2B5EF4-FFF2-40B4-BE49-F238E27FC236}">
                  <a16:creationId xmlns:a16="http://schemas.microsoft.com/office/drawing/2014/main" id="{81D57BA5-E7E5-3619-A0E3-60043FD6CDD1}"/>
                </a:ext>
              </a:extLst>
            </p:cNvPr>
            <p:cNvPicPr>
              <a:picLocks noChangeAspect="1"/>
            </p:cNvPicPr>
            <p:nvPr/>
          </p:nvPicPr>
          <p:blipFill>
            <a:blip r:embed="rId16"/>
            <a:stretch>
              <a:fillRect/>
            </a:stretch>
          </p:blipFill>
          <p:spPr>
            <a:xfrm>
              <a:off x="1252688" y="5805275"/>
              <a:ext cx="687600" cy="687600"/>
            </a:xfrm>
            <a:prstGeom prst="rect">
              <a:avLst/>
            </a:prstGeom>
          </p:spPr>
        </p:pic>
      </p:grpSp>
      <p:grpSp>
        <p:nvGrpSpPr>
          <p:cNvPr id="38" name="Skupina 37">
            <a:extLst>
              <a:ext uri="{FF2B5EF4-FFF2-40B4-BE49-F238E27FC236}">
                <a16:creationId xmlns:a16="http://schemas.microsoft.com/office/drawing/2014/main" id="{057CA9BF-7149-DCCA-90B1-D73FB825EDCB}"/>
              </a:ext>
            </a:extLst>
          </p:cNvPr>
          <p:cNvGrpSpPr/>
          <p:nvPr/>
        </p:nvGrpSpPr>
        <p:grpSpPr>
          <a:xfrm>
            <a:off x="647000" y="3965470"/>
            <a:ext cx="1898976" cy="1260000"/>
            <a:chOff x="651378" y="3976729"/>
            <a:chExt cx="1898976" cy="1260000"/>
          </a:xfrm>
        </p:grpSpPr>
        <p:sp>
          <p:nvSpPr>
            <p:cNvPr id="22" name="Zaoblený obdélník 21">
              <a:extLst>
                <a:ext uri="{FF2B5EF4-FFF2-40B4-BE49-F238E27FC236}">
                  <a16:creationId xmlns:a16="http://schemas.microsoft.com/office/drawing/2014/main" id="{68BBB592-1910-9FFB-5D5D-4FC7D8CEBA18}"/>
                </a:ext>
              </a:extLst>
            </p:cNvPr>
            <p:cNvSpPr>
              <a:spLocks/>
            </p:cNvSpPr>
            <p:nvPr/>
          </p:nvSpPr>
          <p:spPr>
            <a:xfrm>
              <a:off x="651378" y="3976729"/>
              <a:ext cx="1898976" cy="1260000"/>
            </a:xfrm>
            <a:prstGeom prst="roundRect">
              <a:avLst/>
            </a:prstGeom>
            <a:solidFill>
              <a:schemeClr val="bg1">
                <a:lumMod val="95000"/>
              </a:schemeClr>
            </a:solidFill>
            <a:ln>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lnSpc>
                  <a:spcPct val="90000"/>
                </a:lnSpc>
              </a:pPr>
              <a:r>
                <a:rPr lang="cs-CZ" sz="1600" b="1">
                  <a:solidFill>
                    <a:srgbClr val="003A63"/>
                  </a:solidFill>
                  <a:latin typeface="Arial" panose="020B0604020202020204" pitchFamily="34" charset="0"/>
                  <a:cs typeface="Arial" panose="020B0604020202020204" pitchFamily="34" charset="0"/>
                </a:rPr>
                <a:t>Výměnné sítě</a:t>
              </a:r>
            </a:p>
          </p:txBody>
        </p:sp>
        <p:pic>
          <p:nvPicPr>
            <p:cNvPr id="1026" name="Picture 2">
              <a:extLst>
                <a:ext uri="{FF2B5EF4-FFF2-40B4-BE49-F238E27FC236}">
                  <a16:creationId xmlns:a16="http://schemas.microsoft.com/office/drawing/2014/main" id="{3D82B04E-086F-EE26-6068-A73A2066E747}"/>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168363" y="4380189"/>
              <a:ext cx="771925" cy="77192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3" name="Skupina 42">
            <a:extLst>
              <a:ext uri="{FF2B5EF4-FFF2-40B4-BE49-F238E27FC236}">
                <a16:creationId xmlns:a16="http://schemas.microsoft.com/office/drawing/2014/main" id="{5478E168-C7E7-C2AA-C5BF-D3816B648C84}"/>
              </a:ext>
            </a:extLst>
          </p:cNvPr>
          <p:cNvGrpSpPr/>
          <p:nvPr/>
        </p:nvGrpSpPr>
        <p:grpSpPr>
          <a:xfrm>
            <a:off x="2911836" y="2573895"/>
            <a:ext cx="1898976" cy="1260000"/>
            <a:chOff x="2911836" y="2591771"/>
            <a:chExt cx="1898976" cy="1260000"/>
          </a:xfrm>
        </p:grpSpPr>
        <p:sp>
          <p:nvSpPr>
            <p:cNvPr id="25" name="Zaoblený obdélník 24">
              <a:extLst>
                <a:ext uri="{FF2B5EF4-FFF2-40B4-BE49-F238E27FC236}">
                  <a16:creationId xmlns:a16="http://schemas.microsoft.com/office/drawing/2014/main" id="{ABB05B0F-BB6E-CF4F-2714-C1D77F4F77C8}"/>
                </a:ext>
              </a:extLst>
            </p:cNvPr>
            <p:cNvSpPr>
              <a:spLocks/>
            </p:cNvSpPr>
            <p:nvPr/>
          </p:nvSpPr>
          <p:spPr>
            <a:xfrm>
              <a:off x="2911836" y="2591771"/>
              <a:ext cx="1898976" cy="1260000"/>
            </a:xfrm>
            <a:prstGeom prst="roundRect">
              <a:avLst/>
            </a:prstGeom>
            <a:solidFill>
              <a:schemeClr val="bg1">
                <a:lumMod val="95000"/>
              </a:schemeClr>
            </a:solidFill>
            <a:ln>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lnSpc>
                  <a:spcPct val="90000"/>
                </a:lnSpc>
              </a:pPr>
              <a:r>
                <a:rPr lang="cs-CZ" sz="1600" b="1">
                  <a:solidFill>
                    <a:srgbClr val="003A63"/>
                  </a:solidFill>
                  <a:latin typeface="Arial" panose="020B0604020202020204" pitchFamily="34" charset="0"/>
                  <a:cs typeface="Arial" panose="020B0604020202020204" pitchFamily="34" charset="0"/>
                </a:rPr>
                <a:t>Správa souhlasů</a:t>
              </a:r>
            </a:p>
          </p:txBody>
        </p:sp>
        <p:pic>
          <p:nvPicPr>
            <p:cNvPr id="1028" name="Picture 4">
              <a:extLst>
                <a:ext uri="{FF2B5EF4-FFF2-40B4-BE49-F238E27FC236}">
                  <a16:creationId xmlns:a16="http://schemas.microsoft.com/office/drawing/2014/main" id="{DE12739E-21B0-4EAC-FA86-13AF71D60699}"/>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494861" y="3097004"/>
              <a:ext cx="732924" cy="73292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4" name="Skupina 43">
            <a:extLst>
              <a:ext uri="{FF2B5EF4-FFF2-40B4-BE49-F238E27FC236}">
                <a16:creationId xmlns:a16="http://schemas.microsoft.com/office/drawing/2014/main" id="{57C99E33-EC96-4C97-F179-298D064220DF}"/>
              </a:ext>
            </a:extLst>
          </p:cNvPr>
          <p:cNvGrpSpPr/>
          <p:nvPr/>
        </p:nvGrpSpPr>
        <p:grpSpPr>
          <a:xfrm>
            <a:off x="2911836" y="3965470"/>
            <a:ext cx="1898976" cy="1260000"/>
            <a:chOff x="2911836" y="3974408"/>
            <a:chExt cx="1898976" cy="1260000"/>
          </a:xfrm>
        </p:grpSpPr>
        <p:sp>
          <p:nvSpPr>
            <p:cNvPr id="26" name="Zaoblený obdélník 25">
              <a:extLst>
                <a:ext uri="{FF2B5EF4-FFF2-40B4-BE49-F238E27FC236}">
                  <a16:creationId xmlns:a16="http://schemas.microsoft.com/office/drawing/2014/main" id="{10C1CC30-808A-C4EB-A68E-4BBAD132DA7C}"/>
                </a:ext>
              </a:extLst>
            </p:cNvPr>
            <p:cNvSpPr>
              <a:spLocks/>
            </p:cNvSpPr>
            <p:nvPr/>
          </p:nvSpPr>
          <p:spPr>
            <a:xfrm>
              <a:off x="2911836" y="3974408"/>
              <a:ext cx="1898976" cy="1260000"/>
            </a:xfrm>
            <a:prstGeom prst="roundRect">
              <a:avLst/>
            </a:prstGeom>
            <a:solidFill>
              <a:schemeClr val="bg1">
                <a:lumMod val="95000"/>
              </a:schemeClr>
            </a:solidFill>
            <a:ln>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lnSpc>
                  <a:spcPct val="90000"/>
                </a:lnSpc>
              </a:pPr>
              <a:r>
                <a:rPr lang="cs-CZ" sz="1600" b="1">
                  <a:solidFill>
                    <a:srgbClr val="003A63"/>
                  </a:solidFill>
                  <a:latin typeface="Arial" panose="020B0604020202020204" pitchFamily="34" charset="0"/>
                  <a:cs typeface="Arial" panose="020B0604020202020204" pitchFamily="34" charset="0"/>
                </a:rPr>
                <a:t>Správa standardů</a:t>
              </a:r>
            </a:p>
          </p:txBody>
        </p:sp>
        <p:pic>
          <p:nvPicPr>
            <p:cNvPr id="6" name="Obrázek 5">
              <a:extLst>
                <a:ext uri="{FF2B5EF4-FFF2-40B4-BE49-F238E27FC236}">
                  <a16:creationId xmlns:a16="http://schemas.microsoft.com/office/drawing/2014/main" id="{E249ACD3-D752-71B3-79D9-F8FE9CA5701F}"/>
                </a:ext>
              </a:extLst>
            </p:cNvPr>
            <p:cNvPicPr>
              <a:picLocks noChangeAspect="1"/>
            </p:cNvPicPr>
            <p:nvPr/>
          </p:nvPicPr>
          <p:blipFill>
            <a:blip r:embed="rId19"/>
            <a:stretch>
              <a:fillRect/>
            </a:stretch>
          </p:blipFill>
          <p:spPr>
            <a:xfrm>
              <a:off x="3488462" y="4488682"/>
              <a:ext cx="745726" cy="745726"/>
            </a:xfrm>
            <a:prstGeom prst="rect">
              <a:avLst/>
            </a:prstGeom>
          </p:spPr>
        </p:pic>
      </p:grpSp>
      <p:grpSp>
        <p:nvGrpSpPr>
          <p:cNvPr id="45" name="Skupina 44">
            <a:extLst>
              <a:ext uri="{FF2B5EF4-FFF2-40B4-BE49-F238E27FC236}">
                <a16:creationId xmlns:a16="http://schemas.microsoft.com/office/drawing/2014/main" id="{8322EDC4-D1E8-E423-5FAE-55DA1D9A8DA0}"/>
              </a:ext>
            </a:extLst>
          </p:cNvPr>
          <p:cNvGrpSpPr/>
          <p:nvPr/>
        </p:nvGrpSpPr>
        <p:grpSpPr>
          <a:xfrm>
            <a:off x="2911836" y="5357044"/>
            <a:ext cx="1898976" cy="1260000"/>
            <a:chOff x="2911836" y="5357044"/>
            <a:chExt cx="1898976" cy="1260000"/>
          </a:xfrm>
        </p:grpSpPr>
        <p:sp>
          <p:nvSpPr>
            <p:cNvPr id="27" name="Zaoblený obdélník 26">
              <a:extLst>
                <a:ext uri="{FF2B5EF4-FFF2-40B4-BE49-F238E27FC236}">
                  <a16:creationId xmlns:a16="http://schemas.microsoft.com/office/drawing/2014/main" id="{72EAD084-26FD-A768-B958-CB88551C20F8}"/>
                </a:ext>
              </a:extLst>
            </p:cNvPr>
            <p:cNvSpPr>
              <a:spLocks/>
            </p:cNvSpPr>
            <p:nvPr/>
          </p:nvSpPr>
          <p:spPr>
            <a:xfrm>
              <a:off x="2911836" y="5357044"/>
              <a:ext cx="1898976" cy="1260000"/>
            </a:xfrm>
            <a:prstGeom prst="roundRect">
              <a:avLst/>
            </a:prstGeom>
            <a:solidFill>
              <a:schemeClr val="bg1">
                <a:lumMod val="95000"/>
              </a:schemeClr>
            </a:solidFill>
            <a:ln>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lnSpc>
                  <a:spcPct val="90000"/>
                </a:lnSpc>
              </a:pPr>
              <a:r>
                <a:rPr lang="cs-CZ" sz="1600" b="1">
                  <a:solidFill>
                    <a:srgbClr val="003A63"/>
                  </a:solidFill>
                  <a:latin typeface="Arial" panose="020B0604020202020204" pitchFamily="34" charset="0"/>
                  <a:cs typeface="Arial" panose="020B0604020202020204" pitchFamily="34" charset="0"/>
                </a:rPr>
                <a:t>Terminologický slovník</a:t>
              </a:r>
            </a:p>
          </p:txBody>
        </p:sp>
        <p:pic>
          <p:nvPicPr>
            <p:cNvPr id="8" name="Obrázek 7">
              <a:extLst>
                <a:ext uri="{FF2B5EF4-FFF2-40B4-BE49-F238E27FC236}">
                  <a16:creationId xmlns:a16="http://schemas.microsoft.com/office/drawing/2014/main" id="{1D269E60-66E2-6603-9005-32731D214963}"/>
                </a:ext>
              </a:extLst>
            </p:cNvPr>
            <p:cNvPicPr>
              <a:picLocks noChangeAspect="1"/>
            </p:cNvPicPr>
            <p:nvPr/>
          </p:nvPicPr>
          <p:blipFill>
            <a:blip r:embed="rId20"/>
            <a:stretch>
              <a:fillRect/>
            </a:stretch>
          </p:blipFill>
          <p:spPr>
            <a:xfrm>
              <a:off x="3553022" y="5866348"/>
              <a:ext cx="674763" cy="674763"/>
            </a:xfrm>
            <a:prstGeom prst="rect">
              <a:avLst/>
            </a:prstGeom>
          </p:spPr>
        </p:pic>
      </p:grpSp>
      <p:grpSp>
        <p:nvGrpSpPr>
          <p:cNvPr id="49" name="Skupina 48">
            <a:extLst>
              <a:ext uri="{FF2B5EF4-FFF2-40B4-BE49-F238E27FC236}">
                <a16:creationId xmlns:a16="http://schemas.microsoft.com/office/drawing/2014/main" id="{713C4A37-B60C-33CE-60DA-A0FFC65575A6}"/>
              </a:ext>
            </a:extLst>
          </p:cNvPr>
          <p:cNvGrpSpPr/>
          <p:nvPr/>
        </p:nvGrpSpPr>
        <p:grpSpPr>
          <a:xfrm>
            <a:off x="5176672" y="5345989"/>
            <a:ext cx="1898976" cy="1260000"/>
            <a:chOff x="5176672" y="5345989"/>
            <a:chExt cx="1898976" cy="1260000"/>
          </a:xfrm>
        </p:grpSpPr>
        <p:sp>
          <p:nvSpPr>
            <p:cNvPr id="58" name="Zaoblený obdélník 57">
              <a:extLst>
                <a:ext uri="{FF2B5EF4-FFF2-40B4-BE49-F238E27FC236}">
                  <a16:creationId xmlns:a16="http://schemas.microsoft.com/office/drawing/2014/main" id="{463E8809-1EA5-0272-19CC-F0E5D91BF201}"/>
                </a:ext>
              </a:extLst>
            </p:cNvPr>
            <p:cNvSpPr>
              <a:spLocks/>
            </p:cNvSpPr>
            <p:nvPr/>
          </p:nvSpPr>
          <p:spPr>
            <a:xfrm>
              <a:off x="5176672" y="5345989"/>
              <a:ext cx="1898976" cy="1260000"/>
            </a:xfrm>
            <a:prstGeom prst="roundRect">
              <a:avLst/>
            </a:prstGeom>
            <a:solidFill>
              <a:schemeClr val="bg1">
                <a:lumMod val="95000"/>
              </a:schemeClr>
            </a:solidFill>
            <a:ln>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lnSpc>
                  <a:spcPct val="90000"/>
                </a:lnSpc>
              </a:pPr>
              <a:r>
                <a:rPr lang="cs-CZ" sz="1600" b="1">
                  <a:solidFill>
                    <a:srgbClr val="003A63"/>
                  </a:solidFill>
                  <a:latin typeface="Arial" panose="020B0604020202020204" pitchFamily="34" charset="0"/>
                  <a:cs typeface="Arial" panose="020B0604020202020204" pitchFamily="34" charset="0"/>
                </a:rPr>
                <a:t>Dokumentace dle ISMS/</a:t>
              </a:r>
              <a:r>
                <a:rPr lang="cs-CZ" sz="1600" b="1" err="1">
                  <a:solidFill>
                    <a:srgbClr val="003A63"/>
                  </a:solidFill>
                  <a:latin typeface="Arial" panose="020B0604020202020204" pitchFamily="34" charset="0"/>
                  <a:cs typeface="Arial" panose="020B0604020202020204" pitchFamily="34" charset="0"/>
                </a:rPr>
                <a:t>nZoKB</a:t>
              </a:r>
              <a:endParaRPr lang="cs-CZ" sz="1600" b="1">
                <a:solidFill>
                  <a:srgbClr val="003A63"/>
                </a:solidFill>
                <a:latin typeface="Arial" panose="020B0604020202020204" pitchFamily="34" charset="0"/>
                <a:cs typeface="Arial" panose="020B0604020202020204" pitchFamily="34" charset="0"/>
              </a:endParaRPr>
            </a:p>
          </p:txBody>
        </p:sp>
        <p:pic>
          <p:nvPicPr>
            <p:cNvPr id="11" name="Obrázek 10">
              <a:extLst>
                <a:ext uri="{FF2B5EF4-FFF2-40B4-BE49-F238E27FC236}">
                  <a16:creationId xmlns:a16="http://schemas.microsoft.com/office/drawing/2014/main" id="{99929E6F-D510-AC19-1EA5-CDFD69C432EF}"/>
                </a:ext>
              </a:extLst>
            </p:cNvPr>
            <p:cNvPicPr>
              <a:picLocks noChangeAspect="1"/>
            </p:cNvPicPr>
            <p:nvPr/>
          </p:nvPicPr>
          <p:blipFill>
            <a:blip r:embed="rId21"/>
            <a:stretch>
              <a:fillRect/>
            </a:stretch>
          </p:blipFill>
          <p:spPr>
            <a:xfrm>
              <a:off x="5835108" y="5903623"/>
              <a:ext cx="597176" cy="597176"/>
            </a:xfrm>
            <a:prstGeom prst="rect">
              <a:avLst/>
            </a:prstGeom>
          </p:spPr>
        </p:pic>
      </p:grpSp>
      <p:sp>
        <p:nvSpPr>
          <p:cNvPr id="12" name="AutoShape 8" descr="copy">
            <a:extLst>
              <a:ext uri="{FF2B5EF4-FFF2-40B4-BE49-F238E27FC236}">
                <a16:creationId xmlns:a16="http://schemas.microsoft.com/office/drawing/2014/main" id="{C2BEA85C-0740-6266-9CCC-388C74189C73}"/>
              </a:ext>
            </a:extLst>
          </p:cNvPr>
          <p:cNvSpPr>
            <a:spLocks noChangeAspect="1" noChangeArrowheads="1"/>
          </p:cNvSpPr>
          <p:nvPr/>
        </p:nvSpPr>
        <p:spPr bwMode="auto">
          <a:xfrm>
            <a:off x="6569060" y="354697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cs-CZ"/>
          </a:p>
        </p:txBody>
      </p:sp>
      <p:grpSp>
        <p:nvGrpSpPr>
          <p:cNvPr id="67" name="Skupina 66">
            <a:extLst>
              <a:ext uri="{FF2B5EF4-FFF2-40B4-BE49-F238E27FC236}">
                <a16:creationId xmlns:a16="http://schemas.microsoft.com/office/drawing/2014/main" id="{AB785259-B0AC-5170-05E3-D29B75E43CD4}"/>
              </a:ext>
            </a:extLst>
          </p:cNvPr>
          <p:cNvGrpSpPr/>
          <p:nvPr/>
        </p:nvGrpSpPr>
        <p:grpSpPr>
          <a:xfrm>
            <a:off x="9706343" y="5345989"/>
            <a:ext cx="1898976" cy="1260000"/>
            <a:chOff x="9706343" y="5345989"/>
            <a:chExt cx="1898976" cy="1260000"/>
          </a:xfrm>
        </p:grpSpPr>
        <p:sp>
          <p:nvSpPr>
            <p:cNvPr id="66" name="Zaoblený obdélník 65">
              <a:extLst>
                <a:ext uri="{FF2B5EF4-FFF2-40B4-BE49-F238E27FC236}">
                  <a16:creationId xmlns:a16="http://schemas.microsoft.com/office/drawing/2014/main" id="{87F54D13-1144-C9DB-ED78-9CFA552889ED}"/>
                </a:ext>
              </a:extLst>
            </p:cNvPr>
            <p:cNvSpPr>
              <a:spLocks/>
            </p:cNvSpPr>
            <p:nvPr/>
          </p:nvSpPr>
          <p:spPr>
            <a:xfrm>
              <a:off x="9706343" y="5345989"/>
              <a:ext cx="1898976" cy="1260000"/>
            </a:xfrm>
            <a:prstGeom prst="roundRect">
              <a:avLst/>
            </a:prstGeom>
            <a:solidFill>
              <a:schemeClr val="bg1">
                <a:lumMod val="95000"/>
              </a:schemeClr>
            </a:solidFill>
            <a:ln>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lnSpc>
                  <a:spcPct val="90000"/>
                </a:lnSpc>
              </a:pPr>
              <a:r>
                <a:rPr lang="cs-CZ" sz="1600" b="1">
                  <a:solidFill>
                    <a:srgbClr val="003A63"/>
                  </a:solidFill>
                  <a:latin typeface="Arial" panose="020B0604020202020204" pitchFamily="34" charset="0"/>
                  <a:cs typeface="Arial" panose="020B0604020202020204" pitchFamily="34" charset="0"/>
                </a:rPr>
                <a:t>IS KHS</a:t>
              </a:r>
            </a:p>
          </p:txBody>
        </p:sp>
        <p:pic>
          <p:nvPicPr>
            <p:cNvPr id="17" name="Obrázek 16">
              <a:extLst>
                <a:ext uri="{FF2B5EF4-FFF2-40B4-BE49-F238E27FC236}">
                  <a16:creationId xmlns:a16="http://schemas.microsoft.com/office/drawing/2014/main" id="{62C0B4CF-87A4-527A-5BF3-EFB73004510E}"/>
                </a:ext>
              </a:extLst>
            </p:cNvPr>
            <p:cNvPicPr>
              <a:picLocks noChangeAspect="1"/>
            </p:cNvPicPr>
            <p:nvPr/>
          </p:nvPicPr>
          <p:blipFill>
            <a:blip r:embed="rId22"/>
            <a:stretch>
              <a:fillRect/>
            </a:stretch>
          </p:blipFill>
          <p:spPr>
            <a:xfrm>
              <a:off x="10315520" y="5805275"/>
              <a:ext cx="679371" cy="679371"/>
            </a:xfrm>
            <a:prstGeom prst="rect">
              <a:avLst/>
            </a:prstGeom>
          </p:spPr>
        </p:pic>
      </p:grpSp>
      <p:grpSp>
        <p:nvGrpSpPr>
          <p:cNvPr id="56" name="Skupina 55">
            <a:extLst>
              <a:ext uri="{FF2B5EF4-FFF2-40B4-BE49-F238E27FC236}">
                <a16:creationId xmlns:a16="http://schemas.microsoft.com/office/drawing/2014/main" id="{0F439B5C-3C9D-D530-08E9-4CF53EA1C0D4}"/>
              </a:ext>
            </a:extLst>
          </p:cNvPr>
          <p:cNvGrpSpPr/>
          <p:nvPr/>
        </p:nvGrpSpPr>
        <p:grpSpPr>
          <a:xfrm>
            <a:off x="9706343" y="3945146"/>
            <a:ext cx="1898976" cy="1279430"/>
            <a:chOff x="9706343" y="3963353"/>
            <a:chExt cx="1898976" cy="1279430"/>
          </a:xfrm>
        </p:grpSpPr>
        <p:sp>
          <p:nvSpPr>
            <p:cNvPr id="65" name="Zaoblený obdélník 64">
              <a:extLst>
                <a:ext uri="{FF2B5EF4-FFF2-40B4-BE49-F238E27FC236}">
                  <a16:creationId xmlns:a16="http://schemas.microsoft.com/office/drawing/2014/main" id="{2958ADC3-AE37-3188-B1BE-F69F5832AE78}"/>
                </a:ext>
              </a:extLst>
            </p:cNvPr>
            <p:cNvSpPr>
              <a:spLocks/>
            </p:cNvSpPr>
            <p:nvPr/>
          </p:nvSpPr>
          <p:spPr>
            <a:xfrm>
              <a:off x="9706343" y="3963353"/>
              <a:ext cx="1898976" cy="1260000"/>
            </a:xfrm>
            <a:prstGeom prst="roundRect">
              <a:avLst/>
            </a:prstGeom>
            <a:solidFill>
              <a:schemeClr val="bg1">
                <a:lumMod val="95000"/>
              </a:schemeClr>
            </a:solidFill>
            <a:ln>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lnSpc>
                  <a:spcPct val="90000"/>
                </a:lnSpc>
              </a:pPr>
              <a:r>
                <a:rPr lang="cs-CZ" sz="1600" b="1">
                  <a:solidFill>
                    <a:srgbClr val="003A63"/>
                  </a:solidFill>
                  <a:latin typeface="Arial" panose="020B0604020202020204" pitchFamily="34" charset="0"/>
                  <a:cs typeface="Arial" panose="020B0604020202020204" pitchFamily="34" charset="0"/>
                </a:rPr>
                <a:t>Penetrační testování</a:t>
              </a:r>
            </a:p>
          </p:txBody>
        </p:sp>
        <p:pic>
          <p:nvPicPr>
            <p:cNvPr id="35" name="Obrázek 34">
              <a:extLst>
                <a:ext uri="{FF2B5EF4-FFF2-40B4-BE49-F238E27FC236}">
                  <a16:creationId xmlns:a16="http://schemas.microsoft.com/office/drawing/2014/main" id="{67FE17A1-BBAC-0E87-CC5E-9865E3E7ABA0}"/>
                </a:ext>
              </a:extLst>
            </p:cNvPr>
            <p:cNvPicPr>
              <a:picLocks noChangeAspect="1"/>
            </p:cNvPicPr>
            <p:nvPr/>
          </p:nvPicPr>
          <p:blipFill>
            <a:blip r:embed="rId23"/>
            <a:stretch>
              <a:fillRect/>
            </a:stretch>
          </p:blipFill>
          <p:spPr>
            <a:xfrm>
              <a:off x="10283826" y="4430249"/>
              <a:ext cx="812534" cy="812534"/>
            </a:xfrm>
            <a:prstGeom prst="rect">
              <a:avLst/>
            </a:prstGeom>
          </p:spPr>
        </p:pic>
      </p:grpSp>
      <p:grpSp>
        <p:nvGrpSpPr>
          <p:cNvPr id="53" name="Skupina 52">
            <a:extLst>
              <a:ext uri="{FF2B5EF4-FFF2-40B4-BE49-F238E27FC236}">
                <a16:creationId xmlns:a16="http://schemas.microsoft.com/office/drawing/2014/main" id="{B642AEFD-5AA2-60B3-45BC-C829C0D73151}"/>
              </a:ext>
            </a:extLst>
          </p:cNvPr>
          <p:cNvGrpSpPr/>
          <p:nvPr/>
        </p:nvGrpSpPr>
        <p:grpSpPr>
          <a:xfrm>
            <a:off x="7441507" y="5330230"/>
            <a:ext cx="1898976" cy="1260000"/>
            <a:chOff x="7441508" y="5330230"/>
            <a:chExt cx="1898976" cy="1260000"/>
          </a:xfrm>
        </p:grpSpPr>
        <p:sp>
          <p:nvSpPr>
            <p:cNvPr id="62" name="Zaoblený obdélník 61">
              <a:extLst>
                <a:ext uri="{FF2B5EF4-FFF2-40B4-BE49-F238E27FC236}">
                  <a16:creationId xmlns:a16="http://schemas.microsoft.com/office/drawing/2014/main" id="{124A91D6-649C-8104-6130-170DC27CEE0F}"/>
                </a:ext>
              </a:extLst>
            </p:cNvPr>
            <p:cNvSpPr>
              <a:spLocks/>
            </p:cNvSpPr>
            <p:nvPr/>
          </p:nvSpPr>
          <p:spPr>
            <a:xfrm>
              <a:off x="7441508" y="5330230"/>
              <a:ext cx="1898976" cy="1260000"/>
            </a:xfrm>
            <a:prstGeom prst="roundRect">
              <a:avLst/>
            </a:prstGeom>
            <a:solidFill>
              <a:schemeClr val="bg1">
                <a:lumMod val="95000"/>
              </a:schemeClr>
            </a:solidFill>
            <a:ln>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lnSpc>
                  <a:spcPct val="90000"/>
                </a:lnSpc>
              </a:pPr>
              <a:r>
                <a:rPr lang="cs-CZ" sz="1600" b="1">
                  <a:solidFill>
                    <a:srgbClr val="003A63"/>
                  </a:solidFill>
                  <a:latin typeface="Arial" panose="020B0604020202020204" pitchFamily="34" charset="0"/>
                  <a:cs typeface="Arial" panose="020B0604020202020204" pitchFamily="34" charset="0"/>
                </a:rPr>
                <a:t>Pilotní projekty </a:t>
              </a:r>
            </a:p>
          </p:txBody>
        </p:sp>
        <p:pic>
          <p:nvPicPr>
            <p:cNvPr id="37" name="Obrázek 36">
              <a:extLst>
                <a:ext uri="{FF2B5EF4-FFF2-40B4-BE49-F238E27FC236}">
                  <a16:creationId xmlns:a16="http://schemas.microsoft.com/office/drawing/2014/main" id="{D94CAE2D-C004-F8ED-4A46-374A22B405A6}"/>
                </a:ext>
              </a:extLst>
            </p:cNvPr>
            <p:cNvPicPr>
              <a:picLocks noChangeAspect="1"/>
            </p:cNvPicPr>
            <p:nvPr/>
          </p:nvPicPr>
          <p:blipFill>
            <a:blip r:embed="rId24"/>
            <a:stretch>
              <a:fillRect/>
            </a:stretch>
          </p:blipFill>
          <p:spPr>
            <a:xfrm>
              <a:off x="8115468" y="5805274"/>
              <a:ext cx="619327" cy="619327"/>
            </a:xfrm>
            <a:prstGeom prst="rect">
              <a:avLst/>
            </a:prstGeom>
          </p:spPr>
        </p:pic>
      </p:grpSp>
      <p:sp>
        <p:nvSpPr>
          <p:cNvPr id="5" name="Title 1">
            <a:extLst>
              <a:ext uri="{FF2B5EF4-FFF2-40B4-BE49-F238E27FC236}">
                <a16:creationId xmlns:a16="http://schemas.microsoft.com/office/drawing/2014/main" id="{2C8CFFB2-400A-2D1F-15FE-98E1BC2AE6D0}"/>
              </a:ext>
            </a:extLst>
          </p:cNvPr>
          <p:cNvSpPr txBox="1">
            <a:spLocks/>
          </p:cNvSpPr>
          <p:nvPr/>
        </p:nvSpPr>
        <p:spPr>
          <a:xfrm>
            <a:off x="540000" y="339724"/>
            <a:ext cx="11088000" cy="477463"/>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1600" b="1" kern="1200">
                <a:solidFill>
                  <a:schemeClr val="tx2"/>
                </a:solidFill>
                <a:latin typeface="Century Gothic" panose="020B0502020202020204" pitchFamily="34" charset="0"/>
                <a:ea typeface="+mj-ea"/>
                <a:cs typeface="+mj-cs"/>
              </a:defRPr>
            </a:lvl1pPr>
          </a:lstStyle>
          <a:p>
            <a:pPr lvl="0">
              <a:lnSpc>
                <a:spcPct val="100000"/>
              </a:lnSpc>
              <a:spcBef>
                <a:spcPts val="0"/>
              </a:spcBef>
              <a:defRPr/>
            </a:pPr>
            <a:r>
              <a:rPr lang="pl-PL" sz="2000">
                <a:solidFill>
                  <a:srgbClr val="003A63"/>
                </a:solidFill>
                <a:latin typeface="Arial" panose="020B0604020202020204" pitchFamily="34" charset="0"/>
                <a:cs typeface="Arial" panose="020B0604020202020204" pitchFamily="34" charset="0"/>
              </a:rPr>
              <a:t>Seznam realizovaných projektů Elektronizace zdravotnictví</a:t>
            </a:r>
          </a:p>
        </p:txBody>
      </p:sp>
      <p:grpSp>
        <p:nvGrpSpPr>
          <p:cNvPr id="2" name="Skupina 1">
            <a:extLst>
              <a:ext uri="{FF2B5EF4-FFF2-40B4-BE49-F238E27FC236}">
                <a16:creationId xmlns:a16="http://schemas.microsoft.com/office/drawing/2014/main" id="{99907943-C121-0A6C-E76B-6EF56DE69430}"/>
              </a:ext>
            </a:extLst>
          </p:cNvPr>
          <p:cNvGrpSpPr/>
          <p:nvPr/>
        </p:nvGrpSpPr>
        <p:grpSpPr>
          <a:xfrm>
            <a:off x="647000" y="858258"/>
            <a:ext cx="10898001" cy="45719"/>
            <a:chOff x="0" y="0"/>
            <a:chExt cx="5716278" cy="72000"/>
          </a:xfrm>
        </p:grpSpPr>
        <p:sp>
          <p:nvSpPr>
            <p:cNvPr id="3" name="Obdélník 2">
              <a:extLst>
                <a:ext uri="{FF2B5EF4-FFF2-40B4-BE49-F238E27FC236}">
                  <a16:creationId xmlns:a16="http://schemas.microsoft.com/office/drawing/2014/main" id="{C4B01A5D-8096-4865-69F1-501097AC6D1C}"/>
                </a:ext>
              </a:extLst>
            </p:cNvPr>
            <p:cNvSpPr>
              <a:spLocks/>
            </p:cNvSpPr>
            <p:nvPr/>
          </p:nvSpPr>
          <p:spPr>
            <a:xfrm>
              <a:off x="0" y="0"/>
              <a:ext cx="1429200" cy="72000"/>
            </a:xfrm>
            <a:prstGeom prst="rect">
              <a:avLst/>
            </a:prstGeom>
            <a:solidFill>
              <a:srgbClr val="FABB33"/>
            </a:solidFill>
            <a:ln>
              <a:solidFill>
                <a:srgbClr val="FABB33"/>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30" name="Obdélník 29">
              <a:extLst>
                <a:ext uri="{FF2B5EF4-FFF2-40B4-BE49-F238E27FC236}">
                  <a16:creationId xmlns:a16="http://schemas.microsoft.com/office/drawing/2014/main" id="{3774FDFA-BD6F-78D9-5E59-1277C230E5C4}"/>
                </a:ext>
              </a:extLst>
            </p:cNvPr>
            <p:cNvSpPr>
              <a:spLocks/>
            </p:cNvSpPr>
            <p:nvPr/>
          </p:nvSpPr>
          <p:spPr>
            <a:xfrm>
              <a:off x="2855843" y="0"/>
              <a:ext cx="1429200" cy="72000"/>
            </a:xfrm>
            <a:prstGeom prst="rect">
              <a:avLst/>
            </a:prstGeom>
            <a:solidFill>
              <a:srgbClr val="43546F"/>
            </a:solidFill>
            <a:ln>
              <a:solidFill>
                <a:srgbClr val="43546F"/>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31" name="Obdélník 30">
              <a:extLst>
                <a:ext uri="{FF2B5EF4-FFF2-40B4-BE49-F238E27FC236}">
                  <a16:creationId xmlns:a16="http://schemas.microsoft.com/office/drawing/2014/main" id="{279326D1-5953-1F8F-E0D3-CA165B8389DD}"/>
                </a:ext>
              </a:extLst>
            </p:cNvPr>
            <p:cNvSpPr>
              <a:spLocks/>
            </p:cNvSpPr>
            <p:nvPr/>
          </p:nvSpPr>
          <p:spPr>
            <a:xfrm>
              <a:off x="4287078" y="0"/>
              <a:ext cx="1429200" cy="72000"/>
            </a:xfrm>
            <a:prstGeom prst="rect">
              <a:avLst/>
            </a:prstGeom>
            <a:solidFill>
              <a:srgbClr val="CD2F41"/>
            </a:solidFill>
            <a:ln>
              <a:solidFill>
                <a:srgbClr val="CD2F4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32" name="Obdélník 31">
              <a:extLst>
                <a:ext uri="{FF2B5EF4-FFF2-40B4-BE49-F238E27FC236}">
                  <a16:creationId xmlns:a16="http://schemas.microsoft.com/office/drawing/2014/main" id="{312F32ED-CE48-00FC-FEA8-4CA2A39E6161}"/>
                </a:ext>
              </a:extLst>
            </p:cNvPr>
            <p:cNvSpPr>
              <a:spLocks/>
            </p:cNvSpPr>
            <p:nvPr/>
          </p:nvSpPr>
          <p:spPr>
            <a:xfrm>
              <a:off x="1431235" y="0"/>
              <a:ext cx="1429200" cy="72000"/>
            </a:xfrm>
            <a:prstGeom prst="rect">
              <a:avLst/>
            </a:prstGeom>
            <a:solidFill>
              <a:srgbClr val="C7D539"/>
            </a:solidFill>
            <a:ln>
              <a:solidFill>
                <a:srgbClr val="C7D539"/>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31080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DC9436-7622-2330-F23A-C1EB1BDEE37F}"/>
            </a:ext>
          </a:extLst>
        </p:cNvPr>
        <p:cNvGrpSpPr/>
        <p:nvPr/>
      </p:nvGrpSpPr>
      <p:grpSpPr>
        <a:xfrm>
          <a:off x="0" y="0"/>
          <a:ext cx="0" cy="0"/>
          <a:chOff x="0" y="0"/>
          <a:chExt cx="0" cy="0"/>
        </a:xfrm>
      </p:grpSpPr>
      <p:grpSp>
        <p:nvGrpSpPr>
          <p:cNvPr id="3" name="Skupina 2">
            <a:extLst>
              <a:ext uri="{FF2B5EF4-FFF2-40B4-BE49-F238E27FC236}">
                <a16:creationId xmlns:a16="http://schemas.microsoft.com/office/drawing/2014/main" id="{CA2EF072-7B45-3E52-DEAE-7624B36DAA36}"/>
              </a:ext>
            </a:extLst>
          </p:cNvPr>
          <p:cNvGrpSpPr/>
          <p:nvPr/>
        </p:nvGrpSpPr>
        <p:grpSpPr>
          <a:xfrm>
            <a:off x="1371600" y="3429000"/>
            <a:ext cx="9448801" cy="45719"/>
            <a:chOff x="0" y="0"/>
            <a:chExt cx="5716278" cy="72000"/>
          </a:xfrm>
        </p:grpSpPr>
        <p:sp>
          <p:nvSpPr>
            <p:cNvPr id="4" name="Obdélník 3">
              <a:extLst>
                <a:ext uri="{FF2B5EF4-FFF2-40B4-BE49-F238E27FC236}">
                  <a16:creationId xmlns:a16="http://schemas.microsoft.com/office/drawing/2014/main" id="{B550A14C-0BE0-B797-2172-FFD6EB726C97}"/>
                </a:ext>
              </a:extLst>
            </p:cNvPr>
            <p:cNvSpPr>
              <a:spLocks/>
            </p:cNvSpPr>
            <p:nvPr/>
          </p:nvSpPr>
          <p:spPr>
            <a:xfrm>
              <a:off x="0" y="0"/>
              <a:ext cx="1429200" cy="72000"/>
            </a:xfrm>
            <a:prstGeom prst="rect">
              <a:avLst/>
            </a:prstGeom>
            <a:solidFill>
              <a:srgbClr val="FABB33"/>
            </a:solidFill>
            <a:ln>
              <a:solidFill>
                <a:srgbClr val="FABB33"/>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5" name="Obdélník 4">
              <a:extLst>
                <a:ext uri="{FF2B5EF4-FFF2-40B4-BE49-F238E27FC236}">
                  <a16:creationId xmlns:a16="http://schemas.microsoft.com/office/drawing/2014/main" id="{3BB86B65-A6F7-0B09-695A-38AE689F4F57}"/>
                </a:ext>
              </a:extLst>
            </p:cNvPr>
            <p:cNvSpPr>
              <a:spLocks/>
            </p:cNvSpPr>
            <p:nvPr/>
          </p:nvSpPr>
          <p:spPr>
            <a:xfrm>
              <a:off x="2855843" y="0"/>
              <a:ext cx="1429200" cy="72000"/>
            </a:xfrm>
            <a:prstGeom prst="rect">
              <a:avLst/>
            </a:prstGeom>
            <a:solidFill>
              <a:srgbClr val="43546F"/>
            </a:solidFill>
            <a:ln>
              <a:solidFill>
                <a:srgbClr val="43546F"/>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6" name="Obdélník 5">
              <a:extLst>
                <a:ext uri="{FF2B5EF4-FFF2-40B4-BE49-F238E27FC236}">
                  <a16:creationId xmlns:a16="http://schemas.microsoft.com/office/drawing/2014/main" id="{D7C9294E-05A3-D23B-E9A6-2BCBA10079B8}"/>
                </a:ext>
              </a:extLst>
            </p:cNvPr>
            <p:cNvSpPr>
              <a:spLocks/>
            </p:cNvSpPr>
            <p:nvPr/>
          </p:nvSpPr>
          <p:spPr>
            <a:xfrm>
              <a:off x="4287078" y="0"/>
              <a:ext cx="1429200" cy="72000"/>
            </a:xfrm>
            <a:prstGeom prst="rect">
              <a:avLst/>
            </a:prstGeom>
            <a:solidFill>
              <a:srgbClr val="CD2F41"/>
            </a:solidFill>
            <a:ln>
              <a:solidFill>
                <a:srgbClr val="CD2F4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7" name="Obdélník 6">
              <a:extLst>
                <a:ext uri="{FF2B5EF4-FFF2-40B4-BE49-F238E27FC236}">
                  <a16:creationId xmlns:a16="http://schemas.microsoft.com/office/drawing/2014/main" id="{E2BF3E11-CDB0-8967-816E-F486F8DD0F86}"/>
                </a:ext>
              </a:extLst>
            </p:cNvPr>
            <p:cNvSpPr>
              <a:spLocks/>
            </p:cNvSpPr>
            <p:nvPr/>
          </p:nvSpPr>
          <p:spPr>
            <a:xfrm>
              <a:off x="1431235" y="0"/>
              <a:ext cx="1429200" cy="72000"/>
            </a:xfrm>
            <a:prstGeom prst="rect">
              <a:avLst/>
            </a:prstGeom>
            <a:solidFill>
              <a:srgbClr val="C7D539"/>
            </a:solidFill>
            <a:ln>
              <a:solidFill>
                <a:srgbClr val="C7D539"/>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grpSp>
      <p:sp>
        <p:nvSpPr>
          <p:cNvPr id="8" name="Nadpis 1">
            <a:extLst>
              <a:ext uri="{FF2B5EF4-FFF2-40B4-BE49-F238E27FC236}">
                <a16:creationId xmlns:a16="http://schemas.microsoft.com/office/drawing/2014/main" id="{409D4505-E8FB-1E6F-8516-80C1264B46C3}"/>
              </a:ext>
            </a:extLst>
          </p:cNvPr>
          <p:cNvSpPr txBox="1">
            <a:spLocks/>
          </p:cNvSpPr>
          <p:nvPr/>
        </p:nvSpPr>
        <p:spPr>
          <a:xfrm>
            <a:off x="1371600" y="2219291"/>
            <a:ext cx="9448800" cy="1938010"/>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1600" b="1" kern="1200">
                <a:solidFill>
                  <a:schemeClr val="tx2"/>
                </a:solidFill>
                <a:latin typeface="Century Gothic" panose="020B0502020202020204" pitchFamily="34" charset="0"/>
                <a:ea typeface="+mj-ea"/>
                <a:cs typeface="+mj-cs"/>
              </a:defRPr>
            </a:lvl1pPr>
          </a:lstStyle>
          <a:p>
            <a:pPr algn="ctr"/>
            <a:br>
              <a:rPr lang="cs-CZ" sz="4000" b="0">
                <a:latin typeface="Arial" panose="020B0604020202020204" pitchFamily="34" charset="0"/>
                <a:cs typeface="Arial" panose="020B0604020202020204" pitchFamily="34" charset="0"/>
              </a:rPr>
            </a:br>
            <a:r>
              <a:rPr lang="cs-CZ" sz="4000" b="0">
                <a:latin typeface="Arial" panose="020B0604020202020204" pitchFamily="34" charset="0"/>
                <a:cs typeface="Arial" panose="020B0604020202020204" pitchFamily="34" charset="0"/>
              </a:rPr>
              <a:t>Centrální projekty</a:t>
            </a:r>
          </a:p>
        </p:txBody>
      </p:sp>
      <p:pic>
        <p:nvPicPr>
          <p:cNvPr id="9" name="Obrázek 8" descr="Obsah obrázku text, snímek obrazovky, Písmo, logo&#10;&#10;Popis byl vytvořen automaticky">
            <a:extLst>
              <a:ext uri="{FF2B5EF4-FFF2-40B4-BE49-F238E27FC236}">
                <a16:creationId xmlns:a16="http://schemas.microsoft.com/office/drawing/2014/main" id="{D4E92277-B045-4C0F-FAFE-B12C83128B6B}"/>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10349848" y="0"/>
            <a:ext cx="1725386" cy="1155700"/>
          </a:xfrm>
          <a:prstGeom prst="rect">
            <a:avLst/>
          </a:prstGeom>
        </p:spPr>
      </p:pic>
      <p:pic>
        <p:nvPicPr>
          <p:cNvPr id="10" name="Grafický objekt 9">
            <a:extLst>
              <a:ext uri="{FF2B5EF4-FFF2-40B4-BE49-F238E27FC236}">
                <a16:creationId xmlns:a16="http://schemas.microsoft.com/office/drawing/2014/main" id="{211F1CA5-C423-6440-035B-6D07032D85E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98724" y="401324"/>
            <a:ext cx="1553851" cy="242789"/>
          </a:xfrm>
          <a:prstGeom prst="rect">
            <a:avLst/>
          </a:prstGeom>
        </p:spPr>
      </p:pic>
      <p:sp>
        <p:nvSpPr>
          <p:cNvPr id="11" name="Nadpis 1">
            <a:extLst>
              <a:ext uri="{FF2B5EF4-FFF2-40B4-BE49-F238E27FC236}">
                <a16:creationId xmlns:a16="http://schemas.microsoft.com/office/drawing/2014/main" id="{7ECA151D-3ED8-8CB9-C94C-376F24C05652}"/>
              </a:ext>
            </a:extLst>
          </p:cNvPr>
          <p:cNvSpPr txBox="1">
            <a:spLocks/>
          </p:cNvSpPr>
          <p:nvPr/>
        </p:nvSpPr>
        <p:spPr>
          <a:xfrm>
            <a:off x="1375395" y="3595751"/>
            <a:ext cx="9448800" cy="1938010"/>
          </a:xfrm>
          <a:prstGeom prst="rect">
            <a:avLst/>
          </a:prstGeom>
        </p:spPr>
        <p:txBody>
          <a:bodyPr vert="horz" lIns="91440" tIns="45720" rIns="91440" bIns="45720" rtlCol="0" anchor="t" anchorCtr="0">
            <a:normAutofit fontScale="97500"/>
          </a:bodyPr>
          <a:lstStyle>
            <a:lvl1pPr algn="ctr" defTabSz="914400" rtl="0" eaLnBrk="1" latinLnBrk="0" hangingPunct="1">
              <a:lnSpc>
                <a:spcPct val="90000"/>
              </a:lnSpc>
              <a:spcBef>
                <a:spcPct val="0"/>
              </a:spcBef>
              <a:buNone/>
              <a:defRPr sz="5400" b="1" kern="1200" cap="all" baseline="0">
                <a:solidFill>
                  <a:schemeClr val="tx2"/>
                </a:solidFill>
                <a:latin typeface="Century Gothic" panose="020B0502020202020204" pitchFamily="34" charset="0"/>
                <a:ea typeface="+mj-ea"/>
                <a:cs typeface="+mj-cs"/>
              </a:defRPr>
            </a:lvl1pPr>
          </a:lstStyle>
          <a:p>
            <a:r>
              <a:rPr lang="cs-CZ" sz="2400" b="0" cap="none" dirty="0">
                <a:latin typeface="Arial" panose="020B0604020202020204" pitchFamily="34" charset="0"/>
                <a:cs typeface="Arial" panose="020B0604020202020204" pitchFamily="34" charset="0"/>
              </a:rPr>
              <a:t>EZKarta</a:t>
            </a:r>
            <a:endParaRPr lang="cs-CZ" sz="2400" b="0" dirty="0">
              <a:latin typeface="Arial" panose="020B0604020202020204" pitchFamily="34" charset="0"/>
              <a:cs typeface="Arial" panose="020B0604020202020204" pitchFamily="34" charset="0"/>
            </a:endParaRPr>
          </a:p>
        </p:txBody>
      </p:sp>
      <p:pic>
        <p:nvPicPr>
          <p:cNvPr id="2" name="Picture 2">
            <a:extLst>
              <a:ext uri="{FF2B5EF4-FFF2-40B4-BE49-F238E27FC236}">
                <a16:creationId xmlns:a16="http://schemas.microsoft.com/office/drawing/2014/main" id="{6EDFC89A-730A-55A5-CF33-4CF6D7EB492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54503" y="253511"/>
            <a:ext cx="675404" cy="4677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67963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00E29-F181-DB69-28B6-D154D53D6E4D}"/>
            </a:ext>
          </a:extLst>
        </p:cNvPr>
        <p:cNvGrpSpPr/>
        <p:nvPr/>
      </p:nvGrpSpPr>
      <p:grpSpPr>
        <a:xfrm>
          <a:off x="0" y="0"/>
          <a:ext cx="0" cy="0"/>
          <a:chOff x="0" y="0"/>
          <a:chExt cx="0" cy="0"/>
        </a:xfrm>
      </p:grpSpPr>
      <p:sp>
        <p:nvSpPr>
          <p:cNvPr id="27" name="Obdélník: se zakulacenými rohy 26">
            <a:extLst>
              <a:ext uri="{FF2B5EF4-FFF2-40B4-BE49-F238E27FC236}">
                <a16:creationId xmlns:a16="http://schemas.microsoft.com/office/drawing/2014/main" id="{1DECABF0-28F0-6F73-6322-2F3B72118B71}"/>
              </a:ext>
            </a:extLst>
          </p:cNvPr>
          <p:cNvSpPr/>
          <p:nvPr/>
        </p:nvSpPr>
        <p:spPr>
          <a:xfrm>
            <a:off x="664505" y="3956478"/>
            <a:ext cx="5252484" cy="2354200"/>
          </a:xfrm>
          <a:prstGeom prst="roundRect">
            <a:avLst>
              <a:gd name="adj" fmla="val 10427"/>
            </a:avLst>
          </a:prstGeom>
          <a:solidFill>
            <a:schemeClr val="bg1"/>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9" name="Obdélník 18">
            <a:extLst>
              <a:ext uri="{FF2B5EF4-FFF2-40B4-BE49-F238E27FC236}">
                <a16:creationId xmlns:a16="http://schemas.microsoft.com/office/drawing/2014/main" id="{6EBB9E48-3644-7D7B-8107-C247A9DFD1EF}"/>
              </a:ext>
            </a:extLst>
          </p:cNvPr>
          <p:cNvSpPr/>
          <p:nvPr/>
        </p:nvSpPr>
        <p:spPr>
          <a:xfrm>
            <a:off x="679732" y="1292526"/>
            <a:ext cx="873744" cy="873744"/>
          </a:xfrm>
          <a:prstGeom prst="rect">
            <a:avLst/>
          </a:prstGeom>
          <a:solidFill>
            <a:srgbClr val="FBBD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3" name="Zástupný symbol pro číslo snímku 1">
            <a:extLst>
              <a:ext uri="{FF2B5EF4-FFF2-40B4-BE49-F238E27FC236}">
                <a16:creationId xmlns:a16="http://schemas.microsoft.com/office/drawing/2014/main" id="{3AA6A84B-FEC5-2628-9917-D2B145E29792}"/>
              </a:ext>
            </a:extLst>
          </p:cNvPr>
          <p:cNvSpPr txBox="1">
            <a:spLocks/>
          </p:cNvSpPr>
          <p:nvPr/>
        </p:nvSpPr>
        <p:spPr>
          <a:xfrm>
            <a:off x="9374900" y="6356350"/>
            <a:ext cx="2253100" cy="365125"/>
          </a:xfrm>
          <a:prstGeom prst="rect">
            <a:avLst/>
          </a:prstGeom>
        </p:spPr>
        <p:txBody>
          <a:bodyPr vert="horz" lIns="91440" tIns="45720" rIns="91440" bIns="45720" rtlCol="0" anchor="ctr"/>
          <a:lstStyle>
            <a:defPPr>
              <a:defRPr lang="cs-CZ"/>
            </a:defPPr>
            <a:lvl1pPr marL="0" algn="r" defTabSz="914400" rtl="0" eaLnBrk="1" latinLnBrk="0" hangingPunct="1">
              <a:defRPr sz="1200" kern="1200">
                <a:solidFill>
                  <a:schemeClr val="tx2"/>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90E54D3-D00C-4F51-80A7-9147D6EFBB5C}" type="slidenum">
              <a:rPr lang="cs-CZ" smtClean="0">
                <a:solidFill>
                  <a:srgbClr val="003A63"/>
                </a:solidFill>
                <a:latin typeface="Arial" panose="020B0604020202020204" pitchFamily="34" charset="0"/>
                <a:cs typeface="Arial" panose="020B0604020202020204" pitchFamily="34" charset="0"/>
              </a:rPr>
              <a:pPr/>
              <a:t>37</a:t>
            </a:fld>
            <a:endParaRPr lang="cs-CZ" dirty="0">
              <a:solidFill>
                <a:srgbClr val="003A63"/>
              </a:solidFill>
              <a:latin typeface="Arial" panose="020B0604020202020204" pitchFamily="34" charset="0"/>
              <a:cs typeface="Arial" panose="020B0604020202020204" pitchFamily="34" charset="0"/>
            </a:endParaRPr>
          </a:p>
        </p:txBody>
      </p:sp>
      <p:sp>
        <p:nvSpPr>
          <p:cNvPr id="4" name="Title 1">
            <a:extLst>
              <a:ext uri="{FF2B5EF4-FFF2-40B4-BE49-F238E27FC236}">
                <a16:creationId xmlns:a16="http://schemas.microsoft.com/office/drawing/2014/main" id="{17498379-856F-6B74-2D85-2B0F27263C9A}"/>
              </a:ext>
            </a:extLst>
          </p:cNvPr>
          <p:cNvSpPr txBox="1">
            <a:spLocks/>
          </p:cNvSpPr>
          <p:nvPr/>
        </p:nvSpPr>
        <p:spPr>
          <a:xfrm>
            <a:off x="540000" y="365125"/>
            <a:ext cx="11088000" cy="477463"/>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1600" b="1" kern="1200">
                <a:solidFill>
                  <a:schemeClr val="tx2"/>
                </a:solidFill>
                <a:latin typeface="Century Gothic" panose="020B0502020202020204" pitchFamily="34" charset="0"/>
                <a:ea typeface="+mj-ea"/>
                <a:cs typeface="+mj-cs"/>
              </a:defRPr>
            </a:lvl1pPr>
          </a:lstStyle>
          <a:p>
            <a:r>
              <a:rPr lang="cs-CZ" sz="2000" dirty="0">
                <a:solidFill>
                  <a:srgbClr val="003A63"/>
                </a:solidFill>
                <a:latin typeface="Arial" panose="020B0604020202020204" pitchFamily="34" charset="0"/>
                <a:cs typeface="Arial" panose="020B0604020202020204" pitchFamily="34" charset="0"/>
              </a:rPr>
              <a:t>EZKarta - Mobilní vstupní brána do světa EZ</a:t>
            </a:r>
          </a:p>
        </p:txBody>
      </p:sp>
      <p:pic>
        <p:nvPicPr>
          <p:cNvPr id="13" name="Obrázek 12" descr="Obsah obrázku text, elektronika, snímek obrazovky, Mobilní zařízení&#10;&#10;Obsah vygenerovaný umělou inteligencí může být nesprávný.">
            <a:extLst>
              <a:ext uri="{FF2B5EF4-FFF2-40B4-BE49-F238E27FC236}">
                <a16:creationId xmlns:a16="http://schemas.microsoft.com/office/drawing/2014/main" id="{506875C7-3721-5146-3592-5C7C2204B4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99588" y="1067001"/>
            <a:ext cx="2782390" cy="5387774"/>
          </a:xfrm>
          <a:prstGeom prst="rect">
            <a:avLst/>
          </a:prstGeom>
          <a:effectLst>
            <a:softEdge rad="38100"/>
          </a:effectLst>
        </p:spPr>
      </p:pic>
      <p:pic>
        <p:nvPicPr>
          <p:cNvPr id="15" name="Obrázek 14" descr="Obsah obrázku text, elektronika, snímek obrazovky, Mobilní zařízení&#10;&#10;Obsah vygenerovaný umělou inteligencí může být nesprávný.">
            <a:extLst>
              <a:ext uri="{FF2B5EF4-FFF2-40B4-BE49-F238E27FC236}">
                <a16:creationId xmlns:a16="http://schemas.microsoft.com/office/drawing/2014/main" id="{029CA49A-6B0B-684D-19D3-ACE31533C8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83570" y="1112721"/>
            <a:ext cx="2724748" cy="5312367"/>
          </a:xfrm>
          <a:prstGeom prst="rect">
            <a:avLst/>
          </a:prstGeom>
          <a:effectLst>
            <a:softEdge rad="25400"/>
          </a:effectLst>
        </p:spPr>
      </p:pic>
      <p:sp>
        <p:nvSpPr>
          <p:cNvPr id="62" name="TextovéPole 61">
            <a:extLst>
              <a:ext uri="{FF2B5EF4-FFF2-40B4-BE49-F238E27FC236}">
                <a16:creationId xmlns:a16="http://schemas.microsoft.com/office/drawing/2014/main" id="{1B1B43C2-DD4F-70BF-7A88-4A6F99C9F184}"/>
              </a:ext>
            </a:extLst>
          </p:cNvPr>
          <p:cNvSpPr txBox="1"/>
          <p:nvPr/>
        </p:nvSpPr>
        <p:spPr>
          <a:xfrm>
            <a:off x="1711015" y="1510452"/>
            <a:ext cx="4280771" cy="2185214"/>
          </a:xfrm>
          <a:prstGeom prst="rect">
            <a:avLst/>
          </a:prstGeom>
          <a:noFill/>
        </p:spPr>
        <p:txBody>
          <a:bodyPr wrap="square">
            <a:spAutoFit/>
          </a:bodyPr>
          <a:lstStyle/>
          <a:p>
            <a:pPr algn="just"/>
            <a:r>
              <a:rPr lang="cs-CZ" sz="1400" b="0" i="0" dirty="0">
                <a:solidFill>
                  <a:srgbClr val="003A63"/>
                </a:solidFill>
                <a:effectLst/>
                <a:latin typeface="Arial" panose="020B0604020202020204" pitchFamily="34" charset="0"/>
                <a:cs typeface="Arial" panose="020B0604020202020204" pitchFamily="34" charset="0"/>
              </a:rPr>
              <a:t>Tečka, známá z dob pandemie jako aplikace pro COVID certifikáty, se změnila v </a:t>
            </a:r>
            <a:r>
              <a:rPr lang="cs-CZ" sz="1400" b="0" i="0" dirty="0" err="1">
                <a:solidFill>
                  <a:srgbClr val="003A63"/>
                </a:solidFill>
                <a:effectLst/>
                <a:latin typeface="Arial" panose="020B0604020202020204" pitchFamily="34" charset="0"/>
                <a:cs typeface="Arial" panose="020B0604020202020204" pitchFamily="34" charset="0"/>
              </a:rPr>
              <a:t>EZKartu</a:t>
            </a:r>
            <a:r>
              <a:rPr lang="cs-CZ" sz="1400" dirty="0">
                <a:solidFill>
                  <a:srgbClr val="003A63"/>
                </a:solidFill>
                <a:latin typeface="Arial" panose="020B0604020202020204" pitchFamily="34" charset="0"/>
                <a:cs typeface="Arial" panose="020B0604020202020204" pitchFamily="34" charset="0"/>
              </a:rPr>
              <a:t>. </a:t>
            </a:r>
            <a:r>
              <a:rPr lang="cs-CZ" sz="1400" b="0" i="0" dirty="0">
                <a:solidFill>
                  <a:srgbClr val="003A63"/>
                </a:solidFill>
                <a:effectLst/>
                <a:latin typeface="Arial" panose="020B0604020202020204" pitchFamily="34" charset="0"/>
                <a:cs typeface="Arial" panose="020B0604020202020204" pitchFamily="34" charset="0"/>
              </a:rPr>
              <a:t>Z krizové aplikace vzniká univerzální digitální brána ke zdraví.</a:t>
            </a:r>
          </a:p>
          <a:p>
            <a:pPr algn="just"/>
            <a:endParaRPr lang="cs-CZ" sz="1050" dirty="0">
              <a:solidFill>
                <a:srgbClr val="003A63"/>
              </a:solidFill>
              <a:latin typeface="Arial" panose="020B0604020202020204" pitchFamily="34" charset="0"/>
              <a:cs typeface="Arial" panose="020B0604020202020204" pitchFamily="34" charset="0"/>
            </a:endParaRPr>
          </a:p>
          <a:p>
            <a:pPr algn="just"/>
            <a:r>
              <a:rPr lang="cs-CZ" sz="1400" b="0" i="0" dirty="0">
                <a:solidFill>
                  <a:srgbClr val="003A63"/>
                </a:solidFill>
                <a:effectLst/>
                <a:latin typeface="Arial" panose="020B0604020202020204" pitchFamily="34" charset="0"/>
                <a:cs typeface="Arial" panose="020B0604020202020204" pitchFamily="34" charset="0"/>
              </a:rPr>
              <a:t>EZKarta je </a:t>
            </a:r>
            <a:r>
              <a:rPr lang="cs-CZ" sz="1400" b="1" i="0" dirty="0">
                <a:solidFill>
                  <a:srgbClr val="003A63"/>
                </a:solidFill>
                <a:effectLst/>
                <a:latin typeface="Arial" panose="020B0604020202020204" pitchFamily="34" charset="0"/>
                <a:cs typeface="Arial" panose="020B0604020202020204" pitchFamily="34" charset="0"/>
              </a:rPr>
              <a:t>mobilní aplikací</a:t>
            </a:r>
            <a:r>
              <a:rPr lang="cs-CZ" sz="1400" b="0" i="0" dirty="0">
                <a:solidFill>
                  <a:srgbClr val="003A63"/>
                </a:solidFill>
                <a:effectLst/>
                <a:latin typeface="Arial" panose="020B0604020202020204" pitchFamily="34" charset="0"/>
                <a:cs typeface="Arial" panose="020B0604020202020204" pitchFamily="34" charset="0"/>
              </a:rPr>
              <a:t>, která má za cíl </a:t>
            </a:r>
            <a:r>
              <a:rPr lang="cs-CZ" sz="1400" i="0" dirty="0">
                <a:solidFill>
                  <a:srgbClr val="003A63"/>
                </a:solidFill>
                <a:effectLst/>
                <a:latin typeface="Arial" panose="020B0604020202020204" pitchFamily="34" charset="0"/>
                <a:cs typeface="Arial" panose="020B0604020202020204" pitchFamily="34" charset="0"/>
              </a:rPr>
              <a:t>přiblížit digitální služby resortu občanům</a:t>
            </a:r>
            <a:r>
              <a:rPr lang="cs-CZ" sz="1400" b="0" i="0" dirty="0">
                <a:solidFill>
                  <a:srgbClr val="003A63"/>
                </a:solidFill>
                <a:effectLst/>
                <a:latin typeface="Arial" panose="020B0604020202020204" pitchFamily="34" charset="0"/>
                <a:cs typeface="Arial" panose="020B0604020202020204" pitchFamily="34" charset="0"/>
              </a:rPr>
              <a:t>. První služby, které nabízí, je </a:t>
            </a:r>
            <a:r>
              <a:rPr lang="cs-CZ" sz="1400" b="1" i="0" dirty="0">
                <a:solidFill>
                  <a:srgbClr val="003A63"/>
                </a:solidFill>
                <a:effectLst/>
                <a:latin typeface="Arial" panose="020B0604020202020204" pitchFamily="34" charset="0"/>
                <a:cs typeface="Arial" panose="020B0604020202020204" pitchFamily="34" charset="0"/>
              </a:rPr>
              <a:t>očkovací průkazka </a:t>
            </a:r>
            <a:r>
              <a:rPr lang="cs-CZ" sz="1400" i="0" dirty="0">
                <a:solidFill>
                  <a:srgbClr val="003A63"/>
                </a:solidFill>
                <a:effectLst/>
                <a:latin typeface="Arial" panose="020B0604020202020204" pitchFamily="34" charset="0"/>
                <a:cs typeface="Arial" panose="020B0604020202020204" pitchFamily="34" charset="0"/>
              </a:rPr>
              <a:t>a </a:t>
            </a:r>
            <a:r>
              <a:rPr lang="cs-CZ" sz="1400" b="1" dirty="0">
                <a:solidFill>
                  <a:srgbClr val="003A63"/>
                </a:solidFill>
                <a:latin typeface="Arial" panose="020B0604020202020204" pitchFamily="34" charset="0"/>
                <a:cs typeface="Arial" panose="020B0604020202020204" pitchFamily="34" charset="0"/>
              </a:rPr>
              <a:t>p</a:t>
            </a:r>
            <a:r>
              <a:rPr lang="cs-CZ" sz="1400" b="1" i="0" dirty="0">
                <a:solidFill>
                  <a:srgbClr val="003A63"/>
                </a:solidFill>
                <a:effectLst/>
                <a:latin typeface="Arial" panose="020B0604020202020204" pitchFamily="34" charset="0"/>
                <a:cs typeface="Arial" panose="020B0604020202020204" pitchFamily="34" charset="0"/>
              </a:rPr>
              <a:t>reventivní a screeningová vyšetření</a:t>
            </a:r>
            <a:r>
              <a:rPr lang="cs-CZ" sz="1400" b="0" i="0" dirty="0">
                <a:solidFill>
                  <a:srgbClr val="003A63"/>
                </a:solidFill>
                <a:effectLst/>
                <a:latin typeface="Arial" panose="020B0604020202020204" pitchFamily="34" charset="0"/>
                <a:cs typeface="Arial" panose="020B0604020202020204" pitchFamily="34" charset="0"/>
              </a:rPr>
              <a:t>. Cílem je postupně nabízet občanům další služby které se týkají péče o zdraví každého občana.</a:t>
            </a:r>
            <a:endParaRPr lang="cs-CZ" sz="1400" dirty="0">
              <a:solidFill>
                <a:srgbClr val="003A63"/>
              </a:solidFill>
              <a:latin typeface="Arial" panose="020B0604020202020204" pitchFamily="34" charset="0"/>
              <a:cs typeface="Arial" panose="020B0604020202020204" pitchFamily="34" charset="0"/>
            </a:endParaRPr>
          </a:p>
        </p:txBody>
      </p:sp>
      <p:grpSp>
        <p:nvGrpSpPr>
          <p:cNvPr id="2" name="Skupina 1">
            <a:extLst>
              <a:ext uri="{FF2B5EF4-FFF2-40B4-BE49-F238E27FC236}">
                <a16:creationId xmlns:a16="http://schemas.microsoft.com/office/drawing/2014/main" id="{BAAC62BB-BA7E-D91E-07D2-4998BA2AD5A6}"/>
              </a:ext>
            </a:extLst>
          </p:cNvPr>
          <p:cNvGrpSpPr/>
          <p:nvPr/>
        </p:nvGrpSpPr>
        <p:grpSpPr>
          <a:xfrm>
            <a:off x="647000" y="858258"/>
            <a:ext cx="10898001" cy="45719"/>
            <a:chOff x="0" y="0"/>
            <a:chExt cx="5716278" cy="72000"/>
          </a:xfrm>
        </p:grpSpPr>
        <p:sp>
          <p:nvSpPr>
            <p:cNvPr id="10" name="Obdélník 9">
              <a:extLst>
                <a:ext uri="{FF2B5EF4-FFF2-40B4-BE49-F238E27FC236}">
                  <a16:creationId xmlns:a16="http://schemas.microsoft.com/office/drawing/2014/main" id="{B97B912E-E43D-3E5C-A0DB-11C80ABCD639}"/>
                </a:ext>
              </a:extLst>
            </p:cNvPr>
            <p:cNvSpPr>
              <a:spLocks/>
            </p:cNvSpPr>
            <p:nvPr/>
          </p:nvSpPr>
          <p:spPr>
            <a:xfrm>
              <a:off x="0" y="0"/>
              <a:ext cx="1429200" cy="72000"/>
            </a:xfrm>
            <a:prstGeom prst="rect">
              <a:avLst/>
            </a:prstGeom>
            <a:solidFill>
              <a:srgbClr val="FABB33"/>
            </a:solidFill>
            <a:ln>
              <a:solidFill>
                <a:srgbClr val="FABB33"/>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11" name="Obdélník 10">
              <a:extLst>
                <a:ext uri="{FF2B5EF4-FFF2-40B4-BE49-F238E27FC236}">
                  <a16:creationId xmlns:a16="http://schemas.microsoft.com/office/drawing/2014/main" id="{5C13A402-4984-172D-D785-3DFBD6651CE0}"/>
                </a:ext>
              </a:extLst>
            </p:cNvPr>
            <p:cNvSpPr>
              <a:spLocks/>
            </p:cNvSpPr>
            <p:nvPr/>
          </p:nvSpPr>
          <p:spPr>
            <a:xfrm>
              <a:off x="2855843" y="0"/>
              <a:ext cx="1429200" cy="72000"/>
            </a:xfrm>
            <a:prstGeom prst="rect">
              <a:avLst/>
            </a:prstGeom>
            <a:solidFill>
              <a:srgbClr val="43546F"/>
            </a:solidFill>
            <a:ln>
              <a:solidFill>
                <a:srgbClr val="43546F"/>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12" name="Obdélník 11">
              <a:extLst>
                <a:ext uri="{FF2B5EF4-FFF2-40B4-BE49-F238E27FC236}">
                  <a16:creationId xmlns:a16="http://schemas.microsoft.com/office/drawing/2014/main" id="{E3FDBA3E-104A-01FA-93A0-FFAAAC2AE8A7}"/>
                </a:ext>
              </a:extLst>
            </p:cNvPr>
            <p:cNvSpPr>
              <a:spLocks/>
            </p:cNvSpPr>
            <p:nvPr/>
          </p:nvSpPr>
          <p:spPr>
            <a:xfrm>
              <a:off x="4287078" y="0"/>
              <a:ext cx="1429200" cy="72000"/>
            </a:xfrm>
            <a:prstGeom prst="rect">
              <a:avLst/>
            </a:prstGeom>
            <a:solidFill>
              <a:srgbClr val="CD2F41"/>
            </a:solidFill>
            <a:ln>
              <a:solidFill>
                <a:srgbClr val="CD2F4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14" name="Obdélník 13">
              <a:extLst>
                <a:ext uri="{FF2B5EF4-FFF2-40B4-BE49-F238E27FC236}">
                  <a16:creationId xmlns:a16="http://schemas.microsoft.com/office/drawing/2014/main" id="{E8C22460-7BDB-CF3C-1DE4-4CC779D1C5BD}"/>
                </a:ext>
              </a:extLst>
            </p:cNvPr>
            <p:cNvSpPr>
              <a:spLocks/>
            </p:cNvSpPr>
            <p:nvPr/>
          </p:nvSpPr>
          <p:spPr>
            <a:xfrm>
              <a:off x="1431235" y="0"/>
              <a:ext cx="1429200" cy="72000"/>
            </a:xfrm>
            <a:prstGeom prst="rect">
              <a:avLst/>
            </a:prstGeom>
            <a:solidFill>
              <a:srgbClr val="C7D539"/>
            </a:solidFill>
            <a:ln>
              <a:solidFill>
                <a:srgbClr val="C7D539"/>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grpSp>
      <p:pic>
        <p:nvPicPr>
          <p:cNvPr id="5" name="Picture 2">
            <a:extLst>
              <a:ext uri="{FF2B5EF4-FFF2-40B4-BE49-F238E27FC236}">
                <a16:creationId xmlns:a16="http://schemas.microsoft.com/office/drawing/2014/main" id="{B718BEC2-C781-AA23-30B1-DBB71D70D57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988711" y="283167"/>
            <a:ext cx="639289" cy="442767"/>
          </a:xfrm>
          <a:prstGeom prst="rect">
            <a:avLst/>
          </a:prstGeom>
          <a:noFill/>
          <a:extLst>
            <a:ext uri="{909E8E84-426E-40DD-AFC4-6F175D3DCCD1}">
              <a14:hiddenFill xmlns:a14="http://schemas.microsoft.com/office/drawing/2010/main">
                <a:solidFill>
                  <a:srgbClr val="FFFFFF"/>
                </a:solidFill>
              </a14:hiddenFill>
            </a:ext>
          </a:extLst>
        </p:spPr>
      </p:pic>
      <p:sp>
        <p:nvSpPr>
          <p:cNvPr id="6" name="TextovéPole 5">
            <a:extLst>
              <a:ext uri="{FF2B5EF4-FFF2-40B4-BE49-F238E27FC236}">
                <a16:creationId xmlns:a16="http://schemas.microsoft.com/office/drawing/2014/main" id="{545CDAF8-1D6C-9E81-0ABB-D3CD35037E5C}"/>
              </a:ext>
            </a:extLst>
          </p:cNvPr>
          <p:cNvSpPr txBox="1"/>
          <p:nvPr/>
        </p:nvSpPr>
        <p:spPr>
          <a:xfrm>
            <a:off x="1361486" y="4052850"/>
            <a:ext cx="3858522" cy="338554"/>
          </a:xfrm>
          <a:prstGeom prst="rect">
            <a:avLst/>
          </a:prstGeom>
          <a:noFill/>
        </p:spPr>
        <p:txBody>
          <a:bodyPr wrap="square">
            <a:spAutoFit/>
          </a:bodyPr>
          <a:lstStyle/>
          <a:p>
            <a:pPr algn="ctr"/>
            <a:r>
              <a:rPr lang="cs-CZ" sz="1600" dirty="0">
                <a:solidFill>
                  <a:srgbClr val="003A63"/>
                </a:solidFill>
                <a:latin typeface="Arial" panose="020B0604020202020204" pitchFamily="34" charset="0"/>
                <a:cs typeface="Arial" panose="020B0604020202020204" pitchFamily="34" charset="0"/>
              </a:rPr>
              <a:t>Nainstalováno na </a:t>
            </a:r>
            <a:r>
              <a:rPr lang="en-US" sz="1600" b="1" dirty="0">
                <a:solidFill>
                  <a:srgbClr val="003A63"/>
                </a:solidFill>
                <a:latin typeface="Arial" panose="020B0604020202020204" pitchFamily="34" charset="0"/>
                <a:cs typeface="Arial" panose="020B0604020202020204" pitchFamily="34" charset="0"/>
              </a:rPr>
              <a:t>4</a:t>
            </a:r>
            <a:r>
              <a:rPr lang="cs-CZ" sz="1600" b="1" dirty="0">
                <a:solidFill>
                  <a:srgbClr val="003A63"/>
                </a:solidFill>
                <a:latin typeface="Arial" panose="020B0604020202020204" pitchFamily="34" charset="0"/>
                <a:cs typeface="Arial" panose="020B0604020202020204" pitchFamily="34" charset="0"/>
              </a:rPr>
              <a:t> </a:t>
            </a:r>
            <a:r>
              <a:rPr lang="en-US" sz="1600" b="1" dirty="0">
                <a:solidFill>
                  <a:srgbClr val="003A63"/>
                </a:solidFill>
                <a:latin typeface="Arial" panose="020B0604020202020204" pitchFamily="34" charset="0"/>
                <a:cs typeface="Arial" panose="020B0604020202020204" pitchFamily="34" charset="0"/>
              </a:rPr>
              <a:t>063</a:t>
            </a:r>
            <a:r>
              <a:rPr lang="cs-CZ" sz="1600" b="1" dirty="0">
                <a:solidFill>
                  <a:srgbClr val="003A63"/>
                </a:solidFill>
                <a:latin typeface="Arial" panose="020B0604020202020204" pitchFamily="34" charset="0"/>
                <a:cs typeface="Arial" panose="020B0604020202020204" pitchFamily="34" charset="0"/>
              </a:rPr>
              <a:t> </a:t>
            </a:r>
            <a:r>
              <a:rPr lang="en-US" sz="1600" b="1" dirty="0">
                <a:solidFill>
                  <a:srgbClr val="003A63"/>
                </a:solidFill>
                <a:latin typeface="Arial" panose="020B0604020202020204" pitchFamily="34" charset="0"/>
                <a:cs typeface="Arial" panose="020B0604020202020204" pitchFamily="34" charset="0"/>
              </a:rPr>
              <a:t>630</a:t>
            </a:r>
            <a:r>
              <a:rPr lang="cs-CZ" sz="1600" b="1" dirty="0">
                <a:solidFill>
                  <a:srgbClr val="003A63"/>
                </a:solidFill>
                <a:latin typeface="Arial" panose="020B0604020202020204" pitchFamily="34" charset="0"/>
                <a:cs typeface="Arial" panose="020B0604020202020204" pitchFamily="34" charset="0"/>
              </a:rPr>
              <a:t> zařízeních</a:t>
            </a:r>
          </a:p>
        </p:txBody>
      </p:sp>
      <p:pic>
        <p:nvPicPr>
          <p:cNvPr id="8" name="Obrázek 7" descr="Obsah obrázku snímek obrazovky, Písmo, Elektricky modrá, logo&#10;&#10;Obsah generovaný pomocí AI může být nesprávný.">
            <a:extLst>
              <a:ext uri="{FF2B5EF4-FFF2-40B4-BE49-F238E27FC236}">
                <a16:creationId xmlns:a16="http://schemas.microsoft.com/office/drawing/2014/main" id="{9B8ACF4F-09D2-CEC7-9AE0-70682CEF181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4504" y="2729858"/>
            <a:ext cx="873744" cy="873744"/>
          </a:xfrm>
          <a:prstGeom prst="rect">
            <a:avLst/>
          </a:prstGeom>
        </p:spPr>
      </p:pic>
      <p:pic>
        <p:nvPicPr>
          <p:cNvPr id="16" name="Obrázek 15" descr="Obsah obrázku Písmo, logo, text, Grafika&#10;&#10;Obsah generovaný pomocí AI může být nesprávný.">
            <a:extLst>
              <a:ext uri="{FF2B5EF4-FFF2-40B4-BE49-F238E27FC236}">
                <a16:creationId xmlns:a16="http://schemas.microsoft.com/office/drawing/2014/main" id="{2C25F17B-D38A-0695-CD0F-C8186A9F4DAE}"/>
              </a:ext>
            </a:extLst>
          </p:cNvPr>
          <p:cNvPicPr>
            <a:picLocks noChangeAspect="1"/>
          </p:cNvPicPr>
          <p:nvPr/>
        </p:nvPicPr>
        <p:blipFill>
          <a:blip r:embed="rId7">
            <a:extLst>
              <a:ext uri="{28A0092B-C50C-407E-A947-70E740481C1C}">
                <a14:useLocalDpi xmlns:a14="http://schemas.microsoft.com/office/drawing/2010/main" val="0"/>
              </a:ext>
            </a:extLst>
          </a:blip>
          <a:srcRect l="10518" t="11268" r="10724" b="9973"/>
          <a:stretch>
            <a:fillRect/>
          </a:stretch>
        </p:blipFill>
        <p:spPr>
          <a:xfrm>
            <a:off x="722817" y="1322357"/>
            <a:ext cx="787573" cy="787573"/>
          </a:xfrm>
          <a:prstGeom prst="ellipse">
            <a:avLst/>
          </a:prstGeom>
        </p:spPr>
      </p:pic>
      <p:sp>
        <p:nvSpPr>
          <p:cNvPr id="18" name="Poloviční rámeček 17">
            <a:extLst>
              <a:ext uri="{FF2B5EF4-FFF2-40B4-BE49-F238E27FC236}">
                <a16:creationId xmlns:a16="http://schemas.microsoft.com/office/drawing/2014/main" id="{FC58A0FD-4DF4-CC69-AC5F-8CD8FB32E0AD}"/>
              </a:ext>
            </a:extLst>
          </p:cNvPr>
          <p:cNvSpPr/>
          <p:nvPr/>
        </p:nvSpPr>
        <p:spPr>
          <a:xfrm rot="13500000">
            <a:off x="930984" y="2168743"/>
            <a:ext cx="340784" cy="340784"/>
          </a:xfrm>
          <a:prstGeom prst="halfFrame">
            <a:avLst>
              <a:gd name="adj1" fmla="val 20911"/>
              <a:gd name="adj2" fmla="val 21532"/>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solidFill>
                <a:schemeClr val="tx1"/>
              </a:solidFill>
            </a:endParaRPr>
          </a:p>
        </p:txBody>
      </p:sp>
      <p:sp>
        <p:nvSpPr>
          <p:cNvPr id="20" name="Title 1">
            <a:extLst>
              <a:ext uri="{FF2B5EF4-FFF2-40B4-BE49-F238E27FC236}">
                <a16:creationId xmlns:a16="http://schemas.microsoft.com/office/drawing/2014/main" id="{208D2FBC-D4E5-5BC2-F5BD-A319FD79942A}"/>
              </a:ext>
            </a:extLst>
          </p:cNvPr>
          <p:cNvSpPr txBox="1">
            <a:spLocks/>
          </p:cNvSpPr>
          <p:nvPr/>
        </p:nvSpPr>
        <p:spPr>
          <a:xfrm>
            <a:off x="1719683" y="1226515"/>
            <a:ext cx="4097580" cy="79527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cs-CZ" sz="1600" b="1" dirty="0">
                <a:solidFill>
                  <a:srgbClr val="003A63"/>
                </a:solidFill>
                <a:latin typeface="Arial" panose="020B0604020202020204" pitchFamily="34" charset="0"/>
                <a:cs typeface="Arial" panose="020B0604020202020204" pitchFamily="34" charset="0"/>
              </a:rPr>
              <a:t>Proč je za Tečkou tečka?</a:t>
            </a:r>
          </a:p>
        </p:txBody>
      </p:sp>
      <p:pic>
        <p:nvPicPr>
          <p:cNvPr id="21" name="Picture 4">
            <a:extLst>
              <a:ext uri="{FF2B5EF4-FFF2-40B4-BE49-F238E27FC236}">
                <a16:creationId xmlns:a16="http://schemas.microsoft.com/office/drawing/2014/main" id="{00E90DAD-328E-389C-859A-CBFA1E8772F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95634" y="4447744"/>
            <a:ext cx="1216060" cy="121606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6">
            <a:extLst>
              <a:ext uri="{FF2B5EF4-FFF2-40B4-BE49-F238E27FC236}">
                <a16:creationId xmlns:a16="http://schemas.microsoft.com/office/drawing/2014/main" id="{1334B7E9-0A30-2F11-31D7-26350F65DF2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46844" y="4447744"/>
            <a:ext cx="1202708" cy="1202708"/>
          </a:xfrm>
          <a:prstGeom prst="rect">
            <a:avLst/>
          </a:prstGeom>
          <a:noFill/>
          <a:extLst>
            <a:ext uri="{909E8E84-426E-40DD-AFC4-6F175D3DCCD1}">
              <a14:hiddenFill xmlns:a14="http://schemas.microsoft.com/office/drawing/2010/main">
                <a:solidFill>
                  <a:srgbClr val="FFFFFF"/>
                </a:solidFill>
              </a14:hiddenFill>
            </a:ext>
          </a:extLst>
        </p:spPr>
      </p:pic>
      <p:sp>
        <p:nvSpPr>
          <p:cNvPr id="24" name="TextovéPole 23">
            <a:extLst>
              <a:ext uri="{FF2B5EF4-FFF2-40B4-BE49-F238E27FC236}">
                <a16:creationId xmlns:a16="http://schemas.microsoft.com/office/drawing/2014/main" id="{54B3D695-22B4-5705-DEF2-C4B3B9A9DBB7}"/>
              </a:ext>
            </a:extLst>
          </p:cNvPr>
          <p:cNvSpPr txBox="1"/>
          <p:nvPr/>
        </p:nvSpPr>
        <p:spPr>
          <a:xfrm>
            <a:off x="3432076" y="5650452"/>
            <a:ext cx="1744388" cy="523220"/>
          </a:xfrm>
          <a:prstGeom prst="rect">
            <a:avLst/>
          </a:prstGeom>
          <a:noFill/>
        </p:spPr>
        <p:txBody>
          <a:bodyPr wrap="none" rtlCol="0">
            <a:spAutoFit/>
          </a:bodyPr>
          <a:lstStyle/>
          <a:p>
            <a:pPr algn="ctr"/>
            <a:r>
              <a:rPr lang="cs-CZ" sz="1400" dirty="0">
                <a:solidFill>
                  <a:srgbClr val="003A63"/>
                </a:solidFill>
                <a:latin typeface="Arial" panose="020B0604020202020204" pitchFamily="34" charset="0"/>
                <a:cs typeface="Arial" panose="020B0604020202020204" pitchFamily="34" charset="0"/>
              </a:rPr>
              <a:t>Z toho iOS:</a:t>
            </a:r>
            <a:br>
              <a:rPr lang="cs-CZ" sz="1400" dirty="0">
                <a:solidFill>
                  <a:srgbClr val="003A63"/>
                </a:solidFill>
                <a:latin typeface="Arial" panose="020B0604020202020204" pitchFamily="34" charset="0"/>
                <a:cs typeface="Arial" panose="020B0604020202020204" pitchFamily="34" charset="0"/>
              </a:rPr>
            </a:br>
            <a:r>
              <a:rPr lang="cs-CZ" sz="1400" b="1" dirty="0">
                <a:solidFill>
                  <a:srgbClr val="003A63"/>
                </a:solidFill>
                <a:latin typeface="Arial" panose="020B0604020202020204" pitchFamily="34" charset="0"/>
                <a:cs typeface="Arial" panose="020B0604020202020204" pitchFamily="34" charset="0"/>
              </a:rPr>
              <a:t>2 527 834 instalací</a:t>
            </a:r>
          </a:p>
        </p:txBody>
      </p:sp>
      <p:sp>
        <p:nvSpPr>
          <p:cNvPr id="26" name="TextovéPole 25">
            <a:extLst>
              <a:ext uri="{FF2B5EF4-FFF2-40B4-BE49-F238E27FC236}">
                <a16:creationId xmlns:a16="http://schemas.microsoft.com/office/drawing/2014/main" id="{51012499-ECC4-A5C7-E75A-83774F94A772}"/>
              </a:ext>
            </a:extLst>
          </p:cNvPr>
          <p:cNvSpPr txBox="1"/>
          <p:nvPr/>
        </p:nvSpPr>
        <p:spPr>
          <a:xfrm>
            <a:off x="1394393" y="5650451"/>
            <a:ext cx="1744388" cy="523220"/>
          </a:xfrm>
          <a:prstGeom prst="rect">
            <a:avLst/>
          </a:prstGeom>
          <a:noFill/>
        </p:spPr>
        <p:txBody>
          <a:bodyPr wrap="none" rtlCol="0">
            <a:spAutoFit/>
          </a:bodyPr>
          <a:lstStyle/>
          <a:p>
            <a:pPr algn="ctr"/>
            <a:r>
              <a:rPr lang="cs-CZ" sz="1400" dirty="0">
                <a:solidFill>
                  <a:srgbClr val="003A63"/>
                </a:solidFill>
                <a:latin typeface="Arial" panose="020B0604020202020204" pitchFamily="34" charset="0"/>
                <a:cs typeface="Arial" panose="020B0604020202020204" pitchFamily="34" charset="0"/>
              </a:rPr>
              <a:t>Z toho Android:</a:t>
            </a:r>
            <a:br>
              <a:rPr lang="cs-CZ" sz="1400" dirty="0">
                <a:solidFill>
                  <a:srgbClr val="003A63"/>
                </a:solidFill>
                <a:latin typeface="Arial" panose="020B0604020202020204" pitchFamily="34" charset="0"/>
                <a:cs typeface="Arial" panose="020B0604020202020204" pitchFamily="34" charset="0"/>
              </a:rPr>
            </a:br>
            <a:r>
              <a:rPr lang="cs-CZ" sz="1400" b="1" dirty="0">
                <a:solidFill>
                  <a:srgbClr val="003A63"/>
                </a:solidFill>
                <a:latin typeface="Arial" panose="020B0604020202020204" pitchFamily="34" charset="0"/>
                <a:cs typeface="Arial" panose="020B0604020202020204" pitchFamily="34" charset="0"/>
              </a:rPr>
              <a:t>1 535 796 instalací</a:t>
            </a:r>
          </a:p>
        </p:txBody>
      </p:sp>
    </p:spTree>
    <p:extLst>
      <p:ext uri="{BB962C8B-B14F-4D97-AF65-F5344CB8AC3E}">
        <p14:creationId xmlns:p14="http://schemas.microsoft.com/office/powerpoint/2010/main" val="42446837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23FAB-5F16-8888-2A3B-0B49E0824B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08BF73-862A-3D0B-4CFA-D27745CDEB1C}"/>
              </a:ext>
            </a:extLst>
          </p:cNvPr>
          <p:cNvSpPr txBox="1">
            <a:spLocks/>
          </p:cNvSpPr>
          <p:nvPr/>
        </p:nvSpPr>
        <p:spPr>
          <a:xfrm>
            <a:off x="540000" y="365125"/>
            <a:ext cx="11088000" cy="477463"/>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1600" b="1" kern="1200">
                <a:solidFill>
                  <a:schemeClr val="tx2"/>
                </a:solidFill>
                <a:latin typeface="Century Gothic" panose="020B0502020202020204" pitchFamily="34" charset="0"/>
                <a:ea typeface="+mj-ea"/>
                <a:cs typeface="+mj-cs"/>
              </a:defRPr>
            </a:lvl1pPr>
          </a:lstStyle>
          <a:p>
            <a:r>
              <a:rPr lang="cs-CZ" sz="2000" dirty="0">
                <a:solidFill>
                  <a:srgbClr val="003A63"/>
                </a:solidFill>
                <a:latin typeface="Arial" panose="020B0604020202020204" pitchFamily="34" charset="0"/>
                <a:cs typeface="Arial" panose="020B0604020202020204" pitchFamily="34" charset="0"/>
              </a:rPr>
              <a:t>Pohled na aktuální funkce EZKarty</a:t>
            </a:r>
          </a:p>
        </p:txBody>
      </p:sp>
      <p:grpSp>
        <p:nvGrpSpPr>
          <p:cNvPr id="3" name="Skupina 2">
            <a:extLst>
              <a:ext uri="{FF2B5EF4-FFF2-40B4-BE49-F238E27FC236}">
                <a16:creationId xmlns:a16="http://schemas.microsoft.com/office/drawing/2014/main" id="{27F07C69-9713-51E9-C08D-EACBA2E8A710}"/>
              </a:ext>
            </a:extLst>
          </p:cNvPr>
          <p:cNvGrpSpPr/>
          <p:nvPr/>
        </p:nvGrpSpPr>
        <p:grpSpPr>
          <a:xfrm>
            <a:off x="647000" y="858258"/>
            <a:ext cx="10898001" cy="45719"/>
            <a:chOff x="0" y="0"/>
            <a:chExt cx="5716278" cy="72000"/>
          </a:xfrm>
        </p:grpSpPr>
        <p:sp>
          <p:nvSpPr>
            <p:cNvPr id="6" name="Obdélník 5">
              <a:extLst>
                <a:ext uri="{FF2B5EF4-FFF2-40B4-BE49-F238E27FC236}">
                  <a16:creationId xmlns:a16="http://schemas.microsoft.com/office/drawing/2014/main" id="{78BB5067-4D47-9D90-ED0C-D65FCB362020}"/>
                </a:ext>
              </a:extLst>
            </p:cNvPr>
            <p:cNvSpPr>
              <a:spLocks/>
            </p:cNvSpPr>
            <p:nvPr/>
          </p:nvSpPr>
          <p:spPr>
            <a:xfrm>
              <a:off x="0" y="0"/>
              <a:ext cx="1429200" cy="72000"/>
            </a:xfrm>
            <a:prstGeom prst="rect">
              <a:avLst/>
            </a:prstGeom>
            <a:solidFill>
              <a:srgbClr val="FABB33"/>
            </a:solidFill>
            <a:ln>
              <a:solidFill>
                <a:srgbClr val="FABB33"/>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7" name="Obdélník 6">
              <a:extLst>
                <a:ext uri="{FF2B5EF4-FFF2-40B4-BE49-F238E27FC236}">
                  <a16:creationId xmlns:a16="http://schemas.microsoft.com/office/drawing/2014/main" id="{1743FF8C-0365-343B-0883-B3BF867EB4DC}"/>
                </a:ext>
              </a:extLst>
            </p:cNvPr>
            <p:cNvSpPr>
              <a:spLocks/>
            </p:cNvSpPr>
            <p:nvPr/>
          </p:nvSpPr>
          <p:spPr>
            <a:xfrm>
              <a:off x="2855843" y="0"/>
              <a:ext cx="1429200" cy="72000"/>
            </a:xfrm>
            <a:prstGeom prst="rect">
              <a:avLst/>
            </a:prstGeom>
            <a:solidFill>
              <a:srgbClr val="43546F"/>
            </a:solidFill>
            <a:ln>
              <a:solidFill>
                <a:srgbClr val="43546F"/>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8" name="Obdélník 7">
              <a:extLst>
                <a:ext uri="{FF2B5EF4-FFF2-40B4-BE49-F238E27FC236}">
                  <a16:creationId xmlns:a16="http://schemas.microsoft.com/office/drawing/2014/main" id="{6C51347C-C419-FA8C-821E-DAEAA372A7E2}"/>
                </a:ext>
              </a:extLst>
            </p:cNvPr>
            <p:cNvSpPr>
              <a:spLocks/>
            </p:cNvSpPr>
            <p:nvPr/>
          </p:nvSpPr>
          <p:spPr>
            <a:xfrm>
              <a:off x="4287078" y="0"/>
              <a:ext cx="1429200" cy="72000"/>
            </a:xfrm>
            <a:prstGeom prst="rect">
              <a:avLst/>
            </a:prstGeom>
            <a:solidFill>
              <a:srgbClr val="CD2F41"/>
            </a:solidFill>
            <a:ln>
              <a:solidFill>
                <a:srgbClr val="CD2F4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9" name="Obdélník 8">
              <a:extLst>
                <a:ext uri="{FF2B5EF4-FFF2-40B4-BE49-F238E27FC236}">
                  <a16:creationId xmlns:a16="http://schemas.microsoft.com/office/drawing/2014/main" id="{50289031-194A-F204-FD04-7FC9AFC6E087}"/>
                </a:ext>
              </a:extLst>
            </p:cNvPr>
            <p:cNvSpPr>
              <a:spLocks/>
            </p:cNvSpPr>
            <p:nvPr/>
          </p:nvSpPr>
          <p:spPr>
            <a:xfrm>
              <a:off x="1431235" y="0"/>
              <a:ext cx="1429200" cy="72000"/>
            </a:xfrm>
            <a:prstGeom prst="rect">
              <a:avLst/>
            </a:prstGeom>
            <a:solidFill>
              <a:srgbClr val="C7D539"/>
            </a:solidFill>
            <a:ln>
              <a:solidFill>
                <a:srgbClr val="C7D539"/>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grpSp>
      <p:pic>
        <p:nvPicPr>
          <p:cNvPr id="10" name="Obrázek 9">
            <a:extLst>
              <a:ext uri="{FF2B5EF4-FFF2-40B4-BE49-F238E27FC236}">
                <a16:creationId xmlns:a16="http://schemas.microsoft.com/office/drawing/2014/main" id="{431CC8E5-0A63-F037-F910-457B6CFE712E}"/>
              </a:ext>
            </a:extLst>
          </p:cNvPr>
          <p:cNvPicPr>
            <a:picLocks noChangeAspect="1"/>
          </p:cNvPicPr>
          <p:nvPr/>
        </p:nvPicPr>
        <p:blipFill>
          <a:blip r:embed="rId2"/>
          <a:stretch>
            <a:fillRect/>
          </a:stretch>
        </p:blipFill>
        <p:spPr>
          <a:xfrm>
            <a:off x="2315750" y="2574859"/>
            <a:ext cx="1585581" cy="3118047"/>
          </a:xfrm>
          <a:prstGeom prst="rect">
            <a:avLst/>
          </a:prstGeom>
        </p:spPr>
      </p:pic>
      <p:pic>
        <p:nvPicPr>
          <p:cNvPr id="12" name="Obrázek 11">
            <a:extLst>
              <a:ext uri="{FF2B5EF4-FFF2-40B4-BE49-F238E27FC236}">
                <a16:creationId xmlns:a16="http://schemas.microsoft.com/office/drawing/2014/main" id="{6124120C-D98D-2A29-66EC-5CB61ABDC09C}"/>
              </a:ext>
            </a:extLst>
          </p:cNvPr>
          <p:cNvPicPr>
            <a:picLocks noChangeAspect="1"/>
          </p:cNvPicPr>
          <p:nvPr/>
        </p:nvPicPr>
        <p:blipFill>
          <a:blip r:embed="rId3"/>
          <a:srcRect l="2432" r="2753"/>
          <a:stretch>
            <a:fillRect/>
          </a:stretch>
        </p:blipFill>
        <p:spPr>
          <a:xfrm>
            <a:off x="8286172" y="2472055"/>
            <a:ext cx="1585533" cy="3192277"/>
          </a:xfrm>
          <a:prstGeom prst="rect">
            <a:avLst/>
          </a:prstGeom>
        </p:spPr>
      </p:pic>
      <p:pic>
        <p:nvPicPr>
          <p:cNvPr id="13" name="Image 58">
            <a:extLst>
              <a:ext uri="{FF2B5EF4-FFF2-40B4-BE49-F238E27FC236}">
                <a16:creationId xmlns:a16="http://schemas.microsoft.com/office/drawing/2014/main" id="{73FB0201-B05D-4258-663B-E1A29522F534}"/>
              </a:ext>
            </a:extLst>
          </p:cNvPr>
          <p:cNvPicPr>
            <a:picLocks/>
          </p:cNvPicPr>
          <p:nvPr/>
        </p:nvPicPr>
        <p:blipFill>
          <a:blip r:embed="rId4" cstate="print"/>
          <a:stretch>
            <a:fillRect/>
          </a:stretch>
        </p:blipFill>
        <p:spPr>
          <a:xfrm>
            <a:off x="9917738" y="2595238"/>
            <a:ext cx="1627263" cy="3084969"/>
          </a:xfrm>
          <a:prstGeom prst="rect">
            <a:avLst/>
          </a:prstGeom>
        </p:spPr>
      </p:pic>
      <p:sp>
        <p:nvSpPr>
          <p:cNvPr id="22" name="TextovéPole 21">
            <a:extLst>
              <a:ext uri="{FF2B5EF4-FFF2-40B4-BE49-F238E27FC236}">
                <a16:creationId xmlns:a16="http://schemas.microsoft.com/office/drawing/2014/main" id="{9C936230-BAB2-B83B-A99A-191D207F534B}"/>
              </a:ext>
            </a:extLst>
          </p:cNvPr>
          <p:cNvSpPr txBox="1"/>
          <p:nvPr/>
        </p:nvSpPr>
        <p:spPr>
          <a:xfrm>
            <a:off x="8219886" y="1094822"/>
            <a:ext cx="3408114" cy="338554"/>
          </a:xfrm>
          <a:prstGeom prst="rect">
            <a:avLst/>
          </a:prstGeom>
          <a:noFill/>
        </p:spPr>
        <p:txBody>
          <a:bodyPr wrap="square">
            <a:spAutoFit/>
          </a:bodyPr>
          <a:lstStyle/>
          <a:p>
            <a:r>
              <a:rPr lang="cs-CZ" sz="1600" b="1" dirty="0">
                <a:solidFill>
                  <a:srgbClr val="003A63"/>
                </a:solidFill>
                <a:latin typeface="Arial" panose="020B0604020202020204" pitchFamily="34" charset="0"/>
                <a:cs typeface="Arial" panose="020B0604020202020204" pitchFamily="34" charset="0"/>
              </a:rPr>
              <a:t>Udělování mandátů a výběr osob</a:t>
            </a:r>
          </a:p>
        </p:txBody>
      </p:sp>
      <p:sp>
        <p:nvSpPr>
          <p:cNvPr id="24" name="TextovéPole 23">
            <a:extLst>
              <a:ext uri="{FF2B5EF4-FFF2-40B4-BE49-F238E27FC236}">
                <a16:creationId xmlns:a16="http://schemas.microsoft.com/office/drawing/2014/main" id="{A0B39802-2C33-BC05-63F9-3FBBEC45D5FE}"/>
              </a:ext>
            </a:extLst>
          </p:cNvPr>
          <p:cNvSpPr txBox="1"/>
          <p:nvPr/>
        </p:nvSpPr>
        <p:spPr>
          <a:xfrm>
            <a:off x="8238623" y="1473093"/>
            <a:ext cx="3357295" cy="954107"/>
          </a:xfrm>
          <a:prstGeom prst="rect">
            <a:avLst/>
          </a:prstGeom>
          <a:noFill/>
        </p:spPr>
        <p:txBody>
          <a:bodyPr wrap="square">
            <a:spAutoFit/>
          </a:bodyPr>
          <a:lstStyle/>
          <a:p>
            <a:pPr algn="just">
              <a:spcBef>
                <a:spcPts val="600"/>
              </a:spcBef>
              <a:spcAft>
                <a:spcPts val="600"/>
              </a:spcAft>
            </a:pPr>
            <a:r>
              <a:rPr lang="cs-CZ" sz="1400" dirty="0">
                <a:solidFill>
                  <a:srgbClr val="003A63"/>
                </a:solidFill>
                <a:latin typeface="Arial" panose="020B0604020202020204" pitchFamily="34" charset="0"/>
                <a:ea typeface="Calibri" panose="020F0502020204030204" pitchFamily="34" charset="0"/>
                <a:cs typeface="Arial" panose="020B0604020202020204" pitchFamily="34" charset="0"/>
              </a:rPr>
              <a:t>EZKarta umožňuje přidělovat a odebírat mandáty k obsaženým funkcím i dalším osobám a následně nahlížet do jejich zdravotnické dokumentace.</a:t>
            </a:r>
          </a:p>
        </p:txBody>
      </p:sp>
      <p:sp>
        <p:nvSpPr>
          <p:cNvPr id="27" name="TextovéPole 26">
            <a:extLst>
              <a:ext uri="{FF2B5EF4-FFF2-40B4-BE49-F238E27FC236}">
                <a16:creationId xmlns:a16="http://schemas.microsoft.com/office/drawing/2014/main" id="{15FC0914-2046-E1B3-A7FA-96C0E20F68FA}"/>
              </a:ext>
            </a:extLst>
          </p:cNvPr>
          <p:cNvSpPr txBox="1"/>
          <p:nvPr/>
        </p:nvSpPr>
        <p:spPr>
          <a:xfrm>
            <a:off x="563999" y="1094822"/>
            <a:ext cx="3262933" cy="338554"/>
          </a:xfrm>
          <a:prstGeom prst="rect">
            <a:avLst/>
          </a:prstGeom>
          <a:noFill/>
        </p:spPr>
        <p:txBody>
          <a:bodyPr wrap="square">
            <a:spAutoFit/>
          </a:bodyPr>
          <a:lstStyle/>
          <a:p>
            <a:r>
              <a:rPr lang="cs-CZ" sz="1600" b="1" dirty="0">
                <a:solidFill>
                  <a:srgbClr val="003A63"/>
                </a:solidFill>
                <a:latin typeface="Arial" panose="020B0604020202020204" pitchFamily="34" charset="0"/>
                <a:cs typeface="Arial" panose="020B0604020202020204" pitchFamily="34" charset="0"/>
              </a:rPr>
              <a:t>Bezpečné přihlášení</a:t>
            </a:r>
          </a:p>
        </p:txBody>
      </p:sp>
      <p:sp>
        <p:nvSpPr>
          <p:cNvPr id="28" name="TextovéPole 27">
            <a:extLst>
              <a:ext uri="{FF2B5EF4-FFF2-40B4-BE49-F238E27FC236}">
                <a16:creationId xmlns:a16="http://schemas.microsoft.com/office/drawing/2014/main" id="{9F40C23A-DD65-4DDD-AEE9-8BE2BAD824F8}"/>
              </a:ext>
            </a:extLst>
          </p:cNvPr>
          <p:cNvSpPr txBox="1"/>
          <p:nvPr/>
        </p:nvSpPr>
        <p:spPr>
          <a:xfrm>
            <a:off x="564000" y="1473093"/>
            <a:ext cx="3357295" cy="954107"/>
          </a:xfrm>
          <a:prstGeom prst="rect">
            <a:avLst/>
          </a:prstGeom>
          <a:noFill/>
        </p:spPr>
        <p:txBody>
          <a:bodyPr wrap="square">
            <a:spAutoFit/>
          </a:bodyPr>
          <a:lstStyle/>
          <a:p>
            <a:pPr algn="just">
              <a:spcBef>
                <a:spcPts val="600"/>
              </a:spcBef>
              <a:spcAft>
                <a:spcPts val="600"/>
              </a:spcAft>
            </a:pPr>
            <a:r>
              <a:rPr lang="cs-CZ" sz="1400" dirty="0">
                <a:solidFill>
                  <a:srgbClr val="003A63"/>
                </a:solidFill>
                <a:latin typeface="Arial" panose="020B0604020202020204" pitchFamily="34" charset="0"/>
                <a:ea typeface="Calibri" panose="020F0502020204030204" pitchFamily="34" charset="0"/>
                <a:cs typeface="Arial" panose="020B0604020202020204" pitchFamily="34" charset="0"/>
              </a:rPr>
              <a:t>Do EZKarty se lze přihlásit pouze zabezpečeným způsobem pomocí Národní identitní autority pro zajištění maximální bezpečnosti. </a:t>
            </a:r>
          </a:p>
        </p:txBody>
      </p:sp>
      <p:pic>
        <p:nvPicPr>
          <p:cNvPr id="11" name="Picture 2">
            <a:extLst>
              <a:ext uri="{FF2B5EF4-FFF2-40B4-BE49-F238E27FC236}">
                <a16:creationId xmlns:a16="http://schemas.microsoft.com/office/drawing/2014/main" id="{65600162-FD74-B0D5-2C39-FE0B2E6D556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988711" y="283167"/>
            <a:ext cx="639289" cy="442767"/>
          </a:xfrm>
          <a:prstGeom prst="rect">
            <a:avLst/>
          </a:prstGeom>
          <a:noFill/>
          <a:extLst>
            <a:ext uri="{909E8E84-426E-40DD-AFC4-6F175D3DCCD1}">
              <a14:hiddenFill xmlns:a14="http://schemas.microsoft.com/office/drawing/2010/main">
                <a:solidFill>
                  <a:srgbClr val="FFFFFF"/>
                </a:solidFill>
              </a14:hiddenFill>
            </a:ext>
          </a:extLst>
        </p:spPr>
      </p:pic>
      <p:pic>
        <p:nvPicPr>
          <p:cNvPr id="15" name="Obrázek 14">
            <a:extLst>
              <a:ext uri="{FF2B5EF4-FFF2-40B4-BE49-F238E27FC236}">
                <a16:creationId xmlns:a16="http://schemas.microsoft.com/office/drawing/2014/main" id="{816796C6-FCBF-953B-DCD0-27314208F18B}"/>
              </a:ext>
            </a:extLst>
          </p:cNvPr>
          <p:cNvPicPr>
            <a:picLocks noChangeAspect="1"/>
          </p:cNvPicPr>
          <p:nvPr/>
        </p:nvPicPr>
        <p:blipFill>
          <a:blip r:embed="rId6"/>
          <a:srcRect l="69295"/>
          <a:stretch>
            <a:fillRect/>
          </a:stretch>
        </p:blipFill>
        <p:spPr>
          <a:xfrm>
            <a:off x="2325910" y="2581916"/>
            <a:ext cx="1715452" cy="3118047"/>
          </a:xfrm>
          <a:prstGeom prst="rect">
            <a:avLst/>
          </a:prstGeom>
        </p:spPr>
      </p:pic>
      <p:sp>
        <p:nvSpPr>
          <p:cNvPr id="17" name="TextovéPole 16">
            <a:extLst>
              <a:ext uri="{FF2B5EF4-FFF2-40B4-BE49-F238E27FC236}">
                <a16:creationId xmlns:a16="http://schemas.microsoft.com/office/drawing/2014/main" id="{877E5D9D-DA70-D156-75AD-F8C2CE78A79A}"/>
              </a:ext>
            </a:extLst>
          </p:cNvPr>
          <p:cNvSpPr txBox="1"/>
          <p:nvPr/>
        </p:nvSpPr>
        <p:spPr>
          <a:xfrm>
            <a:off x="4379125" y="1094822"/>
            <a:ext cx="3173164" cy="584775"/>
          </a:xfrm>
          <a:prstGeom prst="rect">
            <a:avLst/>
          </a:prstGeom>
          <a:noFill/>
        </p:spPr>
        <p:txBody>
          <a:bodyPr wrap="square">
            <a:spAutoFit/>
          </a:bodyPr>
          <a:lstStyle/>
          <a:p>
            <a:r>
              <a:rPr lang="cs-CZ" sz="1600" b="1" dirty="0">
                <a:solidFill>
                  <a:srgbClr val="003A63"/>
                </a:solidFill>
                <a:latin typeface="Arial" panose="020B0604020202020204" pitchFamily="34" charset="0"/>
                <a:cs typeface="Arial" panose="020B0604020202020204" pitchFamily="34" charset="0"/>
              </a:rPr>
              <a:t>Ochrana před přetížením</a:t>
            </a:r>
          </a:p>
          <a:p>
            <a:endParaRPr lang="cs-CZ" sz="1600" b="1" dirty="0">
              <a:solidFill>
                <a:srgbClr val="003A63"/>
              </a:solidFill>
              <a:latin typeface="Arial" panose="020B0604020202020204" pitchFamily="34" charset="0"/>
              <a:cs typeface="Arial" panose="020B0604020202020204" pitchFamily="34" charset="0"/>
            </a:endParaRPr>
          </a:p>
        </p:txBody>
      </p:sp>
      <p:sp>
        <p:nvSpPr>
          <p:cNvPr id="20" name="TextovéPole 19">
            <a:extLst>
              <a:ext uri="{FF2B5EF4-FFF2-40B4-BE49-F238E27FC236}">
                <a16:creationId xmlns:a16="http://schemas.microsoft.com/office/drawing/2014/main" id="{EBBAB0D4-3D19-1A00-97A8-75AFE870B2EA}"/>
              </a:ext>
            </a:extLst>
          </p:cNvPr>
          <p:cNvSpPr txBox="1"/>
          <p:nvPr/>
        </p:nvSpPr>
        <p:spPr>
          <a:xfrm>
            <a:off x="4384403" y="1473093"/>
            <a:ext cx="3431950" cy="954107"/>
          </a:xfrm>
          <a:prstGeom prst="rect">
            <a:avLst/>
          </a:prstGeom>
          <a:noFill/>
        </p:spPr>
        <p:txBody>
          <a:bodyPr wrap="square">
            <a:spAutoFit/>
          </a:bodyPr>
          <a:lstStyle/>
          <a:p>
            <a:pPr algn="just">
              <a:spcBef>
                <a:spcPts val="600"/>
              </a:spcBef>
              <a:spcAft>
                <a:spcPts val="600"/>
              </a:spcAft>
            </a:pPr>
            <a:r>
              <a:rPr lang="cs-CZ" sz="1400" dirty="0">
                <a:solidFill>
                  <a:srgbClr val="003A63"/>
                </a:solidFill>
                <a:latin typeface="Arial" panose="020B0604020202020204" pitchFamily="34" charset="0"/>
                <a:ea typeface="Calibri" panose="020F0502020204030204" pitchFamily="34" charset="0"/>
                <a:cs typeface="Arial" panose="020B0604020202020204" pitchFamily="34" charset="0"/>
              </a:rPr>
              <a:t>V aplikaci byla vyvinuta „záchranná brzda“, aby velký zájem o </a:t>
            </a:r>
            <a:r>
              <a:rPr lang="cs-CZ" sz="1400" dirty="0" err="1">
                <a:solidFill>
                  <a:srgbClr val="003A63"/>
                </a:solidFill>
                <a:latin typeface="Arial" panose="020B0604020202020204" pitchFamily="34" charset="0"/>
                <a:ea typeface="Calibri" panose="020F0502020204030204" pitchFamily="34" charset="0"/>
                <a:cs typeface="Arial" panose="020B0604020202020204" pitchFamily="34" charset="0"/>
              </a:rPr>
              <a:t>EZKartu</a:t>
            </a:r>
            <a:r>
              <a:rPr lang="cs-CZ" sz="1400" dirty="0">
                <a:solidFill>
                  <a:srgbClr val="003A63"/>
                </a:solidFill>
                <a:latin typeface="Arial" panose="020B0604020202020204" pitchFamily="34" charset="0"/>
                <a:ea typeface="Calibri" panose="020F0502020204030204" pitchFamily="34" charset="0"/>
                <a:cs typeface="Arial" panose="020B0604020202020204" pitchFamily="34" charset="0"/>
              </a:rPr>
              <a:t> nepřetížil centrální služby eGovernmentu a zachovala se jejich funkčnost. </a:t>
            </a:r>
          </a:p>
        </p:txBody>
      </p:sp>
      <p:pic>
        <p:nvPicPr>
          <p:cNvPr id="21" name="Obrázek 20">
            <a:extLst>
              <a:ext uri="{FF2B5EF4-FFF2-40B4-BE49-F238E27FC236}">
                <a16:creationId xmlns:a16="http://schemas.microsoft.com/office/drawing/2014/main" id="{C115B4D2-691A-F7E2-946A-DFD88C0D0C14}"/>
              </a:ext>
            </a:extLst>
          </p:cNvPr>
          <p:cNvPicPr>
            <a:picLocks noChangeAspect="1"/>
          </p:cNvPicPr>
          <p:nvPr/>
        </p:nvPicPr>
        <p:blipFill>
          <a:blip r:embed="rId7"/>
          <a:stretch>
            <a:fillRect/>
          </a:stretch>
        </p:blipFill>
        <p:spPr>
          <a:xfrm>
            <a:off x="6015715" y="2472055"/>
            <a:ext cx="1800638" cy="3247438"/>
          </a:xfrm>
          <a:prstGeom prst="rect">
            <a:avLst/>
          </a:prstGeom>
        </p:spPr>
      </p:pic>
      <p:pic>
        <p:nvPicPr>
          <p:cNvPr id="23" name="Obrázek 22">
            <a:extLst>
              <a:ext uri="{FF2B5EF4-FFF2-40B4-BE49-F238E27FC236}">
                <a16:creationId xmlns:a16="http://schemas.microsoft.com/office/drawing/2014/main" id="{235D8862-BE97-AB6F-250B-38FF4C7A86EC}"/>
              </a:ext>
            </a:extLst>
          </p:cNvPr>
          <p:cNvPicPr>
            <a:picLocks noChangeAspect="1"/>
          </p:cNvPicPr>
          <p:nvPr/>
        </p:nvPicPr>
        <p:blipFill>
          <a:blip r:embed="rId8"/>
          <a:stretch>
            <a:fillRect/>
          </a:stretch>
        </p:blipFill>
        <p:spPr>
          <a:xfrm>
            <a:off x="4377046" y="2595238"/>
            <a:ext cx="1771982" cy="3084969"/>
          </a:xfrm>
          <a:prstGeom prst="rect">
            <a:avLst/>
          </a:prstGeom>
        </p:spPr>
      </p:pic>
      <p:pic>
        <p:nvPicPr>
          <p:cNvPr id="29" name="Obrázek 28">
            <a:extLst>
              <a:ext uri="{FF2B5EF4-FFF2-40B4-BE49-F238E27FC236}">
                <a16:creationId xmlns:a16="http://schemas.microsoft.com/office/drawing/2014/main" id="{FFB22B96-BF43-66DF-D5D9-48B011803AF7}"/>
              </a:ext>
            </a:extLst>
          </p:cNvPr>
          <p:cNvPicPr>
            <a:picLocks noChangeAspect="1"/>
          </p:cNvPicPr>
          <p:nvPr/>
        </p:nvPicPr>
        <p:blipFill>
          <a:blip r:embed="rId6"/>
          <a:srcRect l="-1186" t="331" r="68808" b="-331"/>
          <a:stretch>
            <a:fillRect/>
          </a:stretch>
        </p:blipFill>
        <p:spPr>
          <a:xfrm>
            <a:off x="540000" y="2595238"/>
            <a:ext cx="1812536" cy="3124255"/>
          </a:xfrm>
          <a:prstGeom prst="rect">
            <a:avLst/>
          </a:prstGeom>
        </p:spPr>
      </p:pic>
      <p:sp>
        <p:nvSpPr>
          <p:cNvPr id="30" name="Zástupný symbol pro číslo snímku 3">
            <a:extLst>
              <a:ext uri="{FF2B5EF4-FFF2-40B4-BE49-F238E27FC236}">
                <a16:creationId xmlns:a16="http://schemas.microsoft.com/office/drawing/2014/main" id="{D3ACC394-7504-D030-D9C1-10D3DB591D7E}"/>
              </a:ext>
            </a:extLst>
          </p:cNvPr>
          <p:cNvSpPr>
            <a:spLocks noGrp="1"/>
          </p:cNvSpPr>
          <p:nvPr>
            <p:ph type="sldNum" sz="quarter" idx="12"/>
          </p:nvPr>
        </p:nvSpPr>
        <p:spPr>
          <a:xfrm>
            <a:off x="9374900" y="6356350"/>
            <a:ext cx="2253100" cy="365125"/>
          </a:xfrm>
        </p:spPr>
        <p:txBody>
          <a:bodyPr/>
          <a:lstStyle/>
          <a:p>
            <a:fld id="{890E54D3-D00C-4F51-80A7-9147D6EFBB5C}" type="slidenum">
              <a:rPr lang="cs-CZ" smtClean="0">
                <a:solidFill>
                  <a:srgbClr val="003A63"/>
                </a:solidFill>
                <a:latin typeface="Arial" panose="020B0604020202020204" pitchFamily="34" charset="0"/>
                <a:cs typeface="Arial" panose="020B0604020202020204" pitchFamily="34" charset="0"/>
              </a:rPr>
              <a:t>38</a:t>
            </a:fld>
            <a:endParaRPr lang="cs-CZ">
              <a:solidFill>
                <a:srgbClr val="003A63"/>
              </a:solidFill>
              <a:latin typeface="Arial" panose="020B0604020202020204" pitchFamily="34" charset="0"/>
              <a:cs typeface="Arial" panose="020B0604020202020204" pitchFamily="34" charset="0"/>
            </a:endParaRPr>
          </a:p>
        </p:txBody>
      </p:sp>
      <p:pic>
        <p:nvPicPr>
          <p:cNvPr id="32" name="Obrázek 31">
            <a:extLst>
              <a:ext uri="{FF2B5EF4-FFF2-40B4-BE49-F238E27FC236}">
                <a16:creationId xmlns:a16="http://schemas.microsoft.com/office/drawing/2014/main" id="{D33AF1A4-465F-F2AE-B8CC-827216857E47}"/>
              </a:ext>
            </a:extLst>
          </p:cNvPr>
          <p:cNvPicPr>
            <a:picLocks noChangeAspect="1"/>
          </p:cNvPicPr>
          <p:nvPr/>
        </p:nvPicPr>
        <p:blipFill>
          <a:blip r:embed="rId9"/>
          <a:stretch>
            <a:fillRect/>
          </a:stretch>
        </p:blipFill>
        <p:spPr>
          <a:xfrm>
            <a:off x="6075649" y="5595249"/>
            <a:ext cx="1684052" cy="251082"/>
          </a:xfrm>
          <a:prstGeom prst="rect">
            <a:avLst/>
          </a:prstGeom>
        </p:spPr>
      </p:pic>
    </p:spTree>
    <p:extLst>
      <p:ext uri="{BB962C8B-B14F-4D97-AF65-F5344CB8AC3E}">
        <p14:creationId xmlns:p14="http://schemas.microsoft.com/office/powerpoint/2010/main" val="1573574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3B1B3E-AD44-6F99-FD0B-9EBF8E1DAC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E7E5DA-F7BA-D201-00C7-06BFDDC56029}"/>
              </a:ext>
            </a:extLst>
          </p:cNvPr>
          <p:cNvSpPr txBox="1">
            <a:spLocks/>
          </p:cNvSpPr>
          <p:nvPr/>
        </p:nvSpPr>
        <p:spPr>
          <a:xfrm>
            <a:off x="540000" y="365125"/>
            <a:ext cx="11088000" cy="477463"/>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1600" b="1" kern="1200">
                <a:solidFill>
                  <a:schemeClr val="tx2"/>
                </a:solidFill>
                <a:latin typeface="Century Gothic" panose="020B0502020202020204" pitchFamily="34" charset="0"/>
                <a:ea typeface="+mj-ea"/>
                <a:cs typeface="+mj-cs"/>
              </a:defRPr>
            </a:lvl1pPr>
          </a:lstStyle>
          <a:p>
            <a:r>
              <a:rPr lang="cs-CZ" sz="2000" dirty="0">
                <a:solidFill>
                  <a:srgbClr val="003A63"/>
                </a:solidFill>
                <a:latin typeface="Arial" panose="020B0604020202020204" pitchFamily="34" charset="0"/>
                <a:cs typeface="Arial" panose="020B0604020202020204" pitchFamily="34" charset="0"/>
              </a:rPr>
              <a:t>Elektronická očkovací průkazka</a:t>
            </a:r>
          </a:p>
        </p:txBody>
      </p:sp>
      <p:grpSp>
        <p:nvGrpSpPr>
          <p:cNvPr id="3" name="Skupina 2">
            <a:extLst>
              <a:ext uri="{FF2B5EF4-FFF2-40B4-BE49-F238E27FC236}">
                <a16:creationId xmlns:a16="http://schemas.microsoft.com/office/drawing/2014/main" id="{5180D00F-3C23-0068-1C93-B07B46DB7708}"/>
              </a:ext>
            </a:extLst>
          </p:cNvPr>
          <p:cNvGrpSpPr/>
          <p:nvPr/>
        </p:nvGrpSpPr>
        <p:grpSpPr>
          <a:xfrm>
            <a:off x="647000" y="858258"/>
            <a:ext cx="10898001" cy="45719"/>
            <a:chOff x="0" y="0"/>
            <a:chExt cx="5716278" cy="72000"/>
          </a:xfrm>
        </p:grpSpPr>
        <p:sp>
          <p:nvSpPr>
            <p:cNvPr id="6" name="Obdélník 5">
              <a:extLst>
                <a:ext uri="{FF2B5EF4-FFF2-40B4-BE49-F238E27FC236}">
                  <a16:creationId xmlns:a16="http://schemas.microsoft.com/office/drawing/2014/main" id="{E518FF7B-9598-91D5-EC20-BC7147516D14}"/>
                </a:ext>
              </a:extLst>
            </p:cNvPr>
            <p:cNvSpPr>
              <a:spLocks/>
            </p:cNvSpPr>
            <p:nvPr/>
          </p:nvSpPr>
          <p:spPr>
            <a:xfrm>
              <a:off x="0" y="0"/>
              <a:ext cx="1429200" cy="72000"/>
            </a:xfrm>
            <a:prstGeom prst="rect">
              <a:avLst/>
            </a:prstGeom>
            <a:solidFill>
              <a:srgbClr val="FABB33"/>
            </a:solidFill>
            <a:ln>
              <a:solidFill>
                <a:srgbClr val="FABB33"/>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7" name="Obdélník 6">
              <a:extLst>
                <a:ext uri="{FF2B5EF4-FFF2-40B4-BE49-F238E27FC236}">
                  <a16:creationId xmlns:a16="http://schemas.microsoft.com/office/drawing/2014/main" id="{80D3E54A-9A70-E24C-00D2-58677C886664}"/>
                </a:ext>
              </a:extLst>
            </p:cNvPr>
            <p:cNvSpPr>
              <a:spLocks/>
            </p:cNvSpPr>
            <p:nvPr/>
          </p:nvSpPr>
          <p:spPr>
            <a:xfrm>
              <a:off x="2855843" y="0"/>
              <a:ext cx="1429200" cy="72000"/>
            </a:xfrm>
            <a:prstGeom prst="rect">
              <a:avLst/>
            </a:prstGeom>
            <a:solidFill>
              <a:srgbClr val="43546F"/>
            </a:solidFill>
            <a:ln>
              <a:solidFill>
                <a:srgbClr val="43546F"/>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8" name="Obdélník 7">
              <a:extLst>
                <a:ext uri="{FF2B5EF4-FFF2-40B4-BE49-F238E27FC236}">
                  <a16:creationId xmlns:a16="http://schemas.microsoft.com/office/drawing/2014/main" id="{8110A12D-8EDA-2FAC-2A85-971C29F9C3D1}"/>
                </a:ext>
              </a:extLst>
            </p:cNvPr>
            <p:cNvSpPr>
              <a:spLocks/>
            </p:cNvSpPr>
            <p:nvPr/>
          </p:nvSpPr>
          <p:spPr>
            <a:xfrm>
              <a:off x="4287078" y="0"/>
              <a:ext cx="1429200" cy="72000"/>
            </a:xfrm>
            <a:prstGeom prst="rect">
              <a:avLst/>
            </a:prstGeom>
            <a:solidFill>
              <a:srgbClr val="CD2F41"/>
            </a:solidFill>
            <a:ln>
              <a:solidFill>
                <a:srgbClr val="CD2F4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9" name="Obdélník 8">
              <a:extLst>
                <a:ext uri="{FF2B5EF4-FFF2-40B4-BE49-F238E27FC236}">
                  <a16:creationId xmlns:a16="http://schemas.microsoft.com/office/drawing/2014/main" id="{D86E90BF-9163-5CCC-C4CB-BD6B186B1190}"/>
                </a:ext>
              </a:extLst>
            </p:cNvPr>
            <p:cNvSpPr>
              <a:spLocks/>
            </p:cNvSpPr>
            <p:nvPr/>
          </p:nvSpPr>
          <p:spPr>
            <a:xfrm>
              <a:off x="1431235" y="0"/>
              <a:ext cx="1429200" cy="72000"/>
            </a:xfrm>
            <a:prstGeom prst="rect">
              <a:avLst/>
            </a:prstGeom>
            <a:solidFill>
              <a:srgbClr val="C7D539"/>
            </a:solidFill>
            <a:ln>
              <a:solidFill>
                <a:srgbClr val="C7D539"/>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grpSp>
      <p:pic>
        <p:nvPicPr>
          <p:cNvPr id="11" name="Picture 2">
            <a:extLst>
              <a:ext uri="{FF2B5EF4-FFF2-40B4-BE49-F238E27FC236}">
                <a16:creationId xmlns:a16="http://schemas.microsoft.com/office/drawing/2014/main" id="{830AE608-A2B8-E412-DF38-476330F36C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88711" y="283167"/>
            <a:ext cx="639289" cy="442767"/>
          </a:xfrm>
          <a:prstGeom prst="rect">
            <a:avLst/>
          </a:prstGeom>
          <a:noFill/>
          <a:extLst>
            <a:ext uri="{909E8E84-426E-40DD-AFC4-6F175D3DCCD1}">
              <a14:hiddenFill xmlns:a14="http://schemas.microsoft.com/office/drawing/2010/main">
                <a:solidFill>
                  <a:srgbClr val="FFFFFF"/>
                </a:solidFill>
              </a14:hiddenFill>
            </a:ext>
          </a:extLst>
        </p:spPr>
      </p:pic>
      <p:sp>
        <p:nvSpPr>
          <p:cNvPr id="21" name="TextovéPole 20">
            <a:extLst>
              <a:ext uri="{FF2B5EF4-FFF2-40B4-BE49-F238E27FC236}">
                <a16:creationId xmlns:a16="http://schemas.microsoft.com/office/drawing/2014/main" id="{D49B45EE-A2F9-F147-850E-4AC8E5A4C1EB}"/>
              </a:ext>
            </a:extLst>
          </p:cNvPr>
          <p:cNvSpPr txBox="1"/>
          <p:nvPr/>
        </p:nvSpPr>
        <p:spPr>
          <a:xfrm>
            <a:off x="540000" y="1113405"/>
            <a:ext cx="8062133" cy="738664"/>
          </a:xfrm>
          <a:prstGeom prst="rect">
            <a:avLst/>
          </a:prstGeom>
          <a:noFill/>
        </p:spPr>
        <p:txBody>
          <a:bodyPr wrap="square">
            <a:spAutoFit/>
          </a:bodyPr>
          <a:lstStyle/>
          <a:p>
            <a:pPr algn="just"/>
            <a:r>
              <a:rPr lang="cs-CZ" sz="1400" b="0" i="0" dirty="0">
                <a:solidFill>
                  <a:srgbClr val="003A63"/>
                </a:solidFill>
                <a:effectLst/>
                <a:latin typeface="Arial" panose="020B0604020202020204" pitchFamily="34" charset="0"/>
                <a:cs typeface="Arial" panose="020B0604020202020204" pitchFamily="34" charset="0"/>
              </a:rPr>
              <a:t>Primárním nástrojem EZKarty je </a:t>
            </a:r>
            <a:r>
              <a:rPr lang="cs-CZ" sz="1400" b="1" i="0" dirty="0">
                <a:solidFill>
                  <a:srgbClr val="003A63"/>
                </a:solidFill>
                <a:effectLst/>
                <a:latin typeface="Arial" panose="020B0604020202020204" pitchFamily="34" charset="0"/>
                <a:cs typeface="Arial" panose="020B0604020202020204" pitchFamily="34" charset="0"/>
              </a:rPr>
              <a:t>zaznamenání provedených očkování </a:t>
            </a:r>
            <a:r>
              <a:rPr lang="cs-CZ" sz="1400" b="0" i="0" dirty="0">
                <a:solidFill>
                  <a:srgbClr val="003A63"/>
                </a:solidFill>
                <a:effectLst/>
                <a:latin typeface="Arial" panose="020B0604020202020204" pitchFamily="34" charset="0"/>
                <a:cs typeface="Arial" panose="020B0604020202020204" pitchFamily="34" charset="0"/>
              </a:rPr>
              <a:t>u praktického lékaře, které může být zobecněno na jakéhokoli poskytovatele zdravotních služeb. Očkovací průkaz v EZKartě sjednocuje </a:t>
            </a:r>
            <a:r>
              <a:rPr lang="cs-CZ" sz="1400" b="1" i="0" dirty="0">
                <a:solidFill>
                  <a:srgbClr val="003A63"/>
                </a:solidFill>
                <a:effectLst/>
                <a:latin typeface="Arial" panose="020B0604020202020204" pitchFamily="34" charset="0"/>
                <a:cs typeface="Arial" panose="020B0604020202020204" pitchFamily="34" charset="0"/>
              </a:rPr>
              <a:t>záznamy o očkování na jednom místě, včetně dávek, termínů a detailů vakcín</a:t>
            </a:r>
            <a:r>
              <a:rPr lang="cs-CZ" sz="1400" b="0" i="0" dirty="0">
                <a:solidFill>
                  <a:srgbClr val="003A63"/>
                </a:solidFill>
                <a:effectLst/>
                <a:latin typeface="Arial" panose="020B0604020202020204" pitchFamily="34" charset="0"/>
                <a:cs typeface="Arial" panose="020B0604020202020204" pitchFamily="34" charset="0"/>
              </a:rPr>
              <a:t>.</a:t>
            </a:r>
            <a:endParaRPr lang="cs-CZ" sz="1400" dirty="0">
              <a:solidFill>
                <a:srgbClr val="003A63"/>
              </a:solidFill>
              <a:latin typeface="Arial" panose="020B0604020202020204" pitchFamily="34" charset="0"/>
              <a:cs typeface="Arial" panose="020B0604020202020204" pitchFamily="34" charset="0"/>
            </a:endParaRPr>
          </a:p>
        </p:txBody>
      </p:sp>
      <p:sp>
        <p:nvSpPr>
          <p:cNvPr id="23" name="Zástupný symbol pro číslo snímku 3">
            <a:extLst>
              <a:ext uri="{FF2B5EF4-FFF2-40B4-BE49-F238E27FC236}">
                <a16:creationId xmlns:a16="http://schemas.microsoft.com/office/drawing/2014/main" id="{7D000DA8-751D-466D-3F33-799B13AA7616}"/>
              </a:ext>
            </a:extLst>
          </p:cNvPr>
          <p:cNvSpPr>
            <a:spLocks noGrp="1"/>
          </p:cNvSpPr>
          <p:nvPr>
            <p:ph type="sldNum" sz="quarter" idx="12"/>
          </p:nvPr>
        </p:nvSpPr>
        <p:spPr>
          <a:xfrm>
            <a:off x="9374900" y="6356350"/>
            <a:ext cx="2253100" cy="365125"/>
          </a:xfrm>
        </p:spPr>
        <p:txBody>
          <a:bodyPr/>
          <a:lstStyle/>
          <a:p>
            <a:fld id="{890E54D3-D00C-4F51-80A7-9147D6EFBB5C}" type="slidenum">
              <a:rPr lang="cs-CZ" smtClean="0">
                <a:solidFill>
                  <a:srgbClr val="003A63"/>
                </a:solidFill>
                <a:latin typeface="Arial" panose="020B0604020202020204" pitchFamily="34" charset="0"/>
                <a:cs typeface="Arial" panose="020B0604020202020204" pitchFamily="34" charset="0"/>
              </a:rPr>
              <a:t>39</a:t>
            </a:fld>
            <a:endParaRPr lang="cs-CZ">
              <a:solidFill>
                <a:srgbClr val="003A63"/>
              </a:solidFill>
              <a:latin typeface="Arial" panose="020B0604020202020204" pitchFamily="34" charset="0"/>
              <a:cs typeface="Arial" panose="020B0604020202020204" pitchFamily="34" charset="0"/>
            </a:endParaRPr>
          </a:p>
        </p:txBody>
      </p:sp>
      <p:sp>
        <p:nvSpPr>
          <p:cNvPr id="30" name="Obdélník: se zakulacenými rohy 29">
            <a:extLst>
              <a:ext uri="{FF2B5EF4-FFF2-40B4-BE49-F238E27FC236}">
                <a16:creationId xmlns:a16="http://schemas.microsoft.com/office/drawing/2014/main" id="{DC90FE78-3CE7-BE79-7E96-4F3105878D9C}"/>
              </a:ext>
            </a:extLst>
          </p:cNvPr>
          <p:cNvSpPr/>
          <p:nvPr/>
        </p:nvSpPr>
        <p:spPr>
          <a:xfrm>
            <a:off x="647000" y="2503226"/>
            <a:ext cx="7907720" cy="112040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224000" rtlCol="0" anchor="ctr"/>
          <a:lstStyle/>
          <a:p>
            <a:r>
              <a:rPr lang="cs-CZ" sz="1600" b="1" dirty="0">
                <a:solidFill>
                  <a:srgbClr val="003A63"/>
                </a:solidFill>
                <a:latin typeface="Arial" panose="020B0604020202020204" pitchFamily="34" charset="0"/>
                <a:cs typeface="Arial" panose="020B0604020202020204" pitchFamily="34" charset="0"/>
              </a:rPr>
              <a:t>Zobrazení očkovací průkazky</a:t>
            </a:r>
          </a:p>
          <a:p>
            <a:pPr algn="just"/>
            <a:r>
              <a:rPr lang="cs-CZ" sz="1400" dirty="0">
                <a:solidFill>
                  <a:srgbClr val="003A63"/>
                </a:solidFill>
                <a:latin typeface="Arial" panose="020B0604020202020204" pitchFamily="34" charset="0"/>
                <a:ea typeface="Calibri" panose="020F0502020204030204" pitchFamily="34" charset="0"/>
                <a:cs typeface="Arial" panose="020B0604020202020204" pitchFamily="34" charset="0"/>
              </a:rPr>
              <a:t>Jakmile očkující lékař zapíše očkování do zákonné centrální evidence, </a:t>
            </a:r>
            <a:r>
              <a:rPr lang="cs-CZ" sz="1400" b="1" dirty="0">
                <a:solidFill>
                  <a:srgbClr val="003A63"/>
                </a:solidFill>
                <a:latin typeface="Arial" panose="020B0604020202020204" pitchFamily="34" charset="0"/>
                <a:ea typeface="Calibri" panose="020F0502020204030204" pitchFamily="34" charset="0"/>
                <a:cs typeface="Arial" panose="020B0604020202020204" pitchFamily="34" charset="0"/>
              </a:rPr>
              <a:t>zobrazí se v EZKartě bez prodlení</a:t>
            </a:r>
            <a:r>
              <a:rPr lang="cs-CZ" sz="1400" dirty="0">
                <a:solidFill>
                  <a:srgbClr val="003A63"/>
                </a:solidFill>
                <a:latin typeface="Arial" panose="020B0604020202020204" pitchFamily="34" charset="0"/>
                <a:ea typeface="Calibri" panose="020F0502020204030204" pitchFamily="34" charset="0"/>
                <a:cs typeface="Arial" panose="020B0604020202020204" pitchFamily="34" charset="0"/>
              </a:rPr>
              <a:t>. Digitální očkovací průkaz v EZKartě poskytuje přehled všech očkování provedených od </a:t>
            </a:r>
            <a:r>
              <a:rPr lang="cs-CZ" sz="1400" b="1" dirty="0">
                <a:solidFill>
                  <a:srgbClr val="003A63"/>
                </a:solidFill>
                <a:latin typeface="Arial" panose="020B0604020202020204" pitchFamily="34" charset="0"/>
                <a:ea typeface="Calibri" panose="020F0502020204030204" pitchFamily="34" charset="0"/>
                <a:cs typeface="Arial" panose="020B0604020202020204" pitchFamily="34" charset="0"/>
              </a:rPr>
              <a:t>1.1.2023</a:t>
            </a:r>
            <a:r>
              <a:rPr lang="cs-CZ" sz="1400" dirty="0">
                <a:solidFill>
                  <a:srgbClr val="003A63"/>
                </a:solidFill>
                <a:latin typeface="Arial" panose="020B0604020202020204" pitchFamily="34" charset="0"/>
                <a:ea typeface="Calibri" panose="020F0502020204030204" pitchFamily="34" charset="0"/>
                <a:cs typeface="Arial" panose="020B0604020202020204" pitchFamily="34" charset="0"/>
              </a:rPr>
              <a:t>.</a:t>
            </a:r>
            <a:endParaRPr lang="cs-CZ" sz="1600" dirty="0"/>
          </a:p>
        </p:txBody>
      </p:sp>
      <p:sp>
        <p:nvSpPr>
          <p:cNvPr id="31" name="Obdélník: se zakulacenými rohy 30">
            <a:extLst>
              <a:ext uri="{FF2B5EF4-FFF2-40B4-BE49-F238E27FC236}">
                <a16:creationId xmlns:a16="http://schemas.microsoft.com/office/drawing/2014/main" id="{AB5BB523-D5AA-BF35-EB55-EAFC2D05DFCE}"/>
              </a:ext>
            </a:extLst>
          </p:cNvPr>
          <p:cNvSpPr/>
          <p:nvPr/>
        </p:nvSpPr>
        <p:spPr>
          <a:xfrm>
            <a:off x="647000" y="3862399"/>
            <a:ext cx="7907720" cy="112040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224000" rtlCol="0" anchor="ctr"/>
          <a:lstStyle/>
          <a:p>
            <a:r>
              <a:rPr lang="cs-CZ" sz="1600" b="1" dirty="0">
                <a:solidFill>
                  <a:srgbClr val="003A63"/>
                </a:solidFill>
                <a:latin typeface="Arial" panose="020B0604020202020204" pitchFamily="34" charset="0"/>
                <a:cs typeface="Arial" panose="020B0604020202020204" pitchFamily="34" charset="0"/>
              </a:rPr>
              <a:t>Spravované osoby v EZKartě</a:t>
            </a:r>
          </a:p>
          <a:p>
            <a:pPr algn="just"/>
            <a:r>
              <a:rPr lang="cs-CZ" sz="1400" dirty="0">
                <a:solidFill>
                  <a:srgbClr val="003A63"/>
                </a:solidFill>
                <a:latin typeface="Arial" panose="020B0604020202020204" pitchFamily="34" charset="0"/>
                <a:ea typeface="Calibri" panose="020F0502020204030204" pitchFamily="34" charset="0"/>
                <a:cs typeface="Arial" panose="020B0604020202020204" pitchFamily="34" charset="0"/>
              </a:rPr>
              <a:t>EZKarta nabízí možnost si zvolit pro jakou osobu budou údaje z očkovací průkazky zobrazeny. Každá přihlášena osoba automaticky uvidí možnost tzv. </a:t>
            </a:r>
            <a:r>
              <a:rPr lang="cs-CZ" sz="1400" b="1" dirty="0">
                <a:solidFill>
                  <a:srgbClr val="003A63"/>
                </a:solidFill>
                <a:latin typeface="Arial" panose="020B0604020202020204" pitchFamily="34" charset="0"/>
                <a:ea typeface="Calibri" panose="020F0502020204030204" pitchFamily="34" charset="0"/>
                <a:cs typeface="Arial" panose="020B0604020202020204" pitchFamily="34" charset="0"/>
              </a:rPr>
              <a:t>„Spřažené osoby“ </a:t>
            </a:r>
            <a:r>
              <a:rPr lang="cs-CZ" sz="1400" dirty="0">
                <a:solidFill>
                  <a:srgbClr val="003A63"/>
                </a:solidFill>
                <a:latin typeface="Arial" panose="020B0604020202020204" pitchFamily="34" charset="0"/>
                <a:ea typeface="Calibri" panose="020F0502020204030204" pitchFamily="34" charset="0"/>
                <a:cs typeface="Arial" panose="020B0604020202020204" pitchFamily="34" charset="0"/>
              </a:rPr>
              <a:t>(typicky děti do 18 let nebo osoby, které ji udělili mandát).</a:t>
            </a:r>
          </a:p>
        </p:txBody>
      </p:sp>
      <p:sp>
        <p:nvSpPr>
          <p:cNvPr id="32" name="Obdélník: se zakulacenými horními rohy 31">
            <a:extLst>
              <a:ext uri="{FF2B5EF4-FFF2-40B4-BE49-F238E27FC236}">
                <a16:creationId xmlns:a16="http://schemas.microsoft.com/office/drawing/2014/main" id="{3BB4FF46-A10F-457C-97DC-DCD7C6FE3CAD}"/>
              </a:ext>
            </a:extLst>
          </p:cNvPr>
          <p:cNvSpPr/>
          <p:nvPr/>
        </p:nvSpPr>
        <p:spPr>
          <a:xfrm rot="16200000">
            <a:off x="631942" y="3865316"/>
            <a:ext cx="1132540" cy="1102425"/>
          </a:xfrm>
          <a:prstGeom prst="round2SameRect">
            <a:avLst/>
          </a:prstGeom>
          <a:solidFill>
            <a:srgbClr val="C0CD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33" name="Obdélník: se zakulacenými horními rohy 32">
            <a:extLst>
              <a:ext uri="{FF2B5EF4-FFF2-40B4-BE49-F238E27FC236}">
                <a16:creationId xmlns:a16="http://schemas.microsoft.com/office/drawing/2014/main" id="{6690050F-2A9E-6EA0-BE0F-E6AC1AF529A9}"/>
              </a:ext>
            </a:extLst>
          </p:cNvPr>
          <p:cNvSpPr/>
          <p:nvPr/>
        </p:nvSpPr>
        <p:spPr>
          <a:xfrm rot="16200000">
            <a:off x="647182" y="2518284"/>
            <a:ext cx="1132540" cy="1102425"/>
          </a:xfrm>
          <a:prstGeom prst="round2SameRect">
            <a:avLst/>
          </a:prstGeom>
          <a:solidFill>
            <a:srgbClr val="FBBD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34" name="Obdélník: se zakulacenými rohy 33">
            <a:extLst>
              <a:ext uri="{FF2B5EF4-FFF2-40B4-BE49-F238E27FC236}">
                <a16:creationId xmlns:a16="http://schemas.microsoft.com/office/drawing/2014/main" id="{8F56B146-ACBF-3E2D-65A8-6D8EA4C65E89}"/>
              </a:ext>
            </a:extLst>
          </p:cNvPr>
          <p:cNvSpPr/>
          <p:nvPr/>
        </p:nvSpPr>
        <p:spPr>
          <a:xfrm>
            <a:off x="647000" y="5230001"/>
            <a:ext cx="7907720" cy="112040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224000" rtlCol="0" anchor="ctr"/>
          <a:lstStyle/>
          <a:p>
            <a:r>
              <a:rPr lang="cs-CZ" sz="1600" b="1" dirty="0">
                <a:solidFill>
                  <a:srgbClr val="003A63"/>
                </a:solidFill>
                <a:latin typeface="Arial" panose="020B0604020202020204" pitchFamily="34" charset="0"/>
                <a:cs typeface="Arial" panose="020B0604020202020204" pitchFamily="34" charset="0"/>
              </a:rPr>
              <a:t>Sdílení očkovací průkazky s lékařem </a:t>
            </a:r>
          </a:p>
          <a:p>
            <a:pPr algn="just"/>
            <a:r>
              <a:rPr lang="cs-CZ" sz="1400" dirty="0">
                <a:solidFill>
                  <a:srgbClr val="003A63"/>
                </a:solidFill>
                <a:latin typeface="Arial" panose="020B0604020202020204" pitchFamily="34" charset="0"/>
                <a:ea typeface="Calibri" panose="020F0502020204030204" pitchFamily="34" charset="0"/>
                <a:cs typeface="Arial" panose="020B0604020202020204" pitchFamily="34" charset="0"/>
              </a:rPr>
              <a:t>Očkovací průkaz v EZKartě lze exportovat jako</a:t>
            </a:r>
            <a:r>
              <a:rPr lang="cs-CZ" sz="1400" b="1" dirty="0">
                <a:solidFill>
                  <a:srgbClr val="003A63"/>
                </a:solidFill>
                <a:latin typeface="Arial" panose="020B0604020202020204" pitchFamily="34" charset="0"/>
                <a:ea typeface="Calibri" panose="020F0502020204030204" pitchFamily="34" charset="0"/>
                <a:cs typeface="Arial" panose="020B0604020202020204" pitchFamily="34" charset="0"/>
              </a:rPr>
              <a:t> elektronicky podepsané PDF </a:t>
            </a:r>
            <a:br>
              <a:rPr lang="cs-CZ" sz="1400" b="1" dirty="0">
                <a:solidFill>
                  <a:srgbClr val="003A63"/>
                </a:solidFill>
                <a:latin typeface="Arial" panose="020B0604020202020204" pitchFamily="34" charset="0"/>
                <a:ea typeface="Calibri" panose="020F0502020204030204" pitchFamily="34" charset="0"/>
                <a:cs typeface="Arial" panose="020B0604020202020204" pitchFamily="34" charset="0"/>
              </a:rPr>
            </a:br>
            <a:r>
              <a:rPr lang="cs-CZ" sz="1400" dirty="0">
                <a:solidFill>
                  <a:srgbClr val="003A63"/>
                </a:solidFill>
                <a:latin typeface="Arial" panose="020B0604020202020204" pitchFamily="34" charset="0"/>
                <a:ea typeface="Calibri" panose="020F0502020204030204" pitchFamily="34" charset="0"/>
                <a:cs typeface="Arial" panose="020B0604020202020204" pitchFamily="34" charset="0"/>
              </a:rPr>
              <a:t>s přehledem všech očkování. Uživatel dokument stáhne a sdílí běžnými funkcemi telefonu se svým lékařem. Díky tomu má pacient vše pod svou kontrolou.</a:t>
            </a:r>
          </a:p>
        </p:txBody>
      </p:sp>
      <p:sp>
        <p:nvSpPr>
          <p:cNvPr id="35" name="Obdélník: se zakulacenými horními rohy 34">
            <a:extLst>
              <a:ext uri="{FF2B5EF4-FFF2-40B4-BE49-F238E27FC236}">
                <a16:creationId xmlns:a16="http://schemas.microsoft.com/office/drawing/2014/main" id="{648C9623-9AD8-A9F9-B9C9-B32F4FBBD9AD}"/>
              </a:ext>
            </a:extLst>
          </p:cNvPr>
          <p:cNvSpPr/>
          <p:nvPr/>
        </p:nvSpPr>
        <p:spPr>
          <a:xfrm rot="16200000">
            <a:off x="631942" y="5232918"/>
            <a:ext cx="1132540" cy="1102425"/>
          </a:xfrm>
          <a:prstGeom prst="round2SameRect">
            <a:avLst/>
          </a:prstGeom>
          <a:solidFill>
            <a:srgbClr val="003A6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36" name="TextovéPole 35">
            <a:extLst>
              <a:ext uri="{FF2B5EF4-FFF2-40B4-BE49-F238E27FC236}">
                <a16:creationId xmlns:a16="http://schemas.microsoft.com/office/drawing/2014/main" id="{C90477FA-D14B-F453-03CA-64ED86764D55}"/>
              </a:ext>
            </a:extLst>
          </p:cNvPr>
          <p:cNvSpPr txBox="1"/>
          <p:nvPr/>
        </p:nvSpPr>
        <p:spPr>
          <a:xfrm>
            <a:off x="602088" y="2061497"/>
            <a:ext cx="1803699" cy="338554"/>
          </a:xfrm>
          <a:prstGeom prst="rect">
            <a:avLst/>
          </a:prstGeom>
          <a:noFill/>
        </p:spPr>
        <p:txBody>
          <a:bodyPr wrap="none" rtlCol="0">
            <a:spAutoFit/>
          </a:bodyPr>
          <a:lstStyle/>
          <a:p>
            <a:r>
              <a:rPr lang="cs-CZ" sz="1600" b="1" dirty="0">
                <a:solidFill>
                  <a:srgbClr val="003A63"/>
                </a:solidFill>
                <a:latin typeface="Arial" panose="020B0604020202020204" pitchFamily="34" charset="0"/>
                <a:cs typeface="Arial" panose="020B0604020202020204" pitchFamily="34" charset="0"/>
              </a:rPr>
              <a:t>Základní funkce:</a:t>
            </a:r>
          </a:p>
        </p:txBody>
      </p:sp>
      <p:pic>
        <p:nvPicPr>
          <p:cNvPr id="38" name="Obrázek 37" descr="Obsah obrázku Grafika, Písmo, symbol, logo&#10;&#10;Obsah generovaný pomocí AI může být nesprávný.">
            <a:extLst>
              <a:ext uri="{FF2B5EF4-FFF2-40B4-BE49-F238E27FC236}">
                <a16:creationId xmlns:a16="http://schemas.microsoft.com/office/drawing/2014/main" id="{AE2986AB-D0B9-E1DA-83B3-80C82E8138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8213" y="5318891"/>
            <a:ext cx="930477" cy="930477"/>
          </a:xfrm>
          <a:prstGeom prst="rect">
            <a:avLst/>
          </a:prstGeom>
        </p:spPr>
      </p:pic>
      <p:pic>
        <p:nvPicPr>
          <p:cNvPr id="40" name="Grafický objekt 39" descr="Uživatelé se souvislou výplní">
            <a:extLst>
              <a:ext uri="{FF2B5EF4-FFF2-40B4-BE49-F238E27FC236}">
                <a16:creationId xmlns:a16="http://schemas.microsoft.com/office/drawing/2014/main" id="{944DAFA4-A1B9-630A-E96F-774AC489676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2610" y="3971749"/>
            <a:ext cx="914400" cy="914400"/>
          </a:xfrm>
          <a:prstGeom prst="rect">
            <a:avLst/>
          </a:prstGeom>
        </p:spPr>
      </p:pic>
      <p:grpSp>
        <p:nvGrpSpPr>
          <p:cNvPr id="46" name="Skupina 45">
            <a:extLst>
              <a:ext uri="{FF2B5EF4-FFF2-40B4-BE49-F238E27FC236}">
                <a16:creationId xmlns:a16="http://schemas.microsoft.com/office/drawing/2014/main" id="{C6B1D570-5F4D-3AA4-A4F1-E50ECC2E5664}"/>
              </a:ext>
            </a:extLst>
          </p:cNvPr>
          <p:cNvGrpSpPr/>
          <p:nvPr/>
        </p:nvGrpSpPr>
        <p:grpSpPr>
          <a:xfrm>
            <a:off x="839907" y="2635112"/>
            <a:ext cx="847103" cy="884145"/>
            <a:chOff x="814426" y="2601087"/>
            <a:chExt cx="847103" cy="884145"/>
          </a:xfrm>
        </p:grpSpPr>
        <p:pic>
          <p:nvPicPr>
            <p:cNvPr id="42" name="Grafický objekt 41" descr="Visačka se souvislou výplní">
              <a:extLst>
                <a:ext uri="{FF2B5EF4-FFF2-40B4-BE49-F238E27FC236}">
                  <a16:creationId xmlns:a16="http://schemas.microsoft.com/office/drawing/2014/main" id="{D024EFAB-85A3-13EC-FBF0-6BBE5AC3FC5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14426" y="2601087"/>
              <a:ext cx="738654" cy="738654"/>
            </a:xfrm>
            <a:prstGeom prst="rect">
              <a:avLst/>
            </a:prstGeom>
          </p:spPr>
        </p:pic>
        <p:sp>
          <p:nvSpPr>
            <p:cNvPr id="45" name="Ovál 44">
              <a:extLst>
                <a:ext uri="{FF2B5EF4-FFF2-40B4-BE49-F238E27FC236}">
                  <a16:creationId xmlns:a16="http://schemas.microsoft.com/office/drawing/2014/main" id="{411CF9BF-411E-DF8C-A652-B6F00A016CA6}"/>
                </a:ext>
              </a:extLst>
            </p:cNvPr>
            <p:cNvSpPr/>
            <p:nvPr/>
          </p:nvSpPr>
          <p:spPr>
            <a:xfrm rot="21137502">
              <a:off x="1155645" y="3092668"/>
              <a:ext cx="505884" cy="289966"/>
            </a:xfrm>
            <a:prstGeom prst="ellipse">
              <a:avLst/>
            </a:prstGeom>
            <a:solidFill>
              <a:srgbClr val="FBBD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44" name="Grafický objekt 43" descr="Oko se souvislou výplní">
              <a:extLst>
                <a:ext uri="{FF2B5EF4-FFF2-40B4-BE49-F238E27FC236}">
                  <a16:creationId xmlns:a16="http://schemas.microsoft.com/office/drawing/2014/main" id="{268D2B8C-ED1C-BFA1-0027-757A99BBE1A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155644" y="3002771"/>
              <a:ext cx="482461" cy="482461"/>
            </a:xfrm>
            <a:prstGeom prst="rect">
              <a:avLst/>
            </a:prstGeom>
          </p:spPr>
        </p:pic>
      </p:grpSp>
      <p:pic>
        <p:nvPicPr>
          <p:cNvPr id="51" name="Obrázek 50">
            <a:extLst>
              <a:ext uri="{FF2B5EF4-FFF2-40B4-BE49-F238E27FC236}">
                <a16:creationId xmlns:a16="http://schemas.microsoft.com/office/drawing/2014/main" id="{5C4A6BDF-806B-7CE4-D555-143D1C296748}"/>
              </a:ext>
            </a:extLst>
          </p:cNvPr>
          <p:cNvPicPr>
            <a:picLocks noChangeAspect="1"/>
          </p:cNvPicPr>
          <p:nvPr/>
        </p:nvPicPr>
        <p:blipFill>
          <a:blip r:embed="rId10"/>
          <a:stretch>
            <a:fillRect/>
          </a:stretch>
        </p:blipFill>
        <p:spPr>
          <a:xfrm>
            <a:off x="8820252" y="1059519"/>
            <a:ext cx="2724748" cy="5358220"/>
          </a:xfrm>
          <a:prstGeom prst="rect">
            <a:avLst/>
          </a:prstGeom>
        </p:spPr>
      </p:pic>
    </p:spTree>
    <p:extLst>
      <p:ext uri="{BB962C8B-B14F-4D97-AF65-F5344CB8AC3E}">
        <p14:creationId xmlns:p14="http://schemas.microsoft.com/office/powerpoint/2010/main" val="11569390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CA1A34-1C61-29CC-4DA7-BD8734925B85}"/>
            </a:ext>
          </a:extLst>
        </p:cNvPr>
        <p:cNvGrpSpPr/>
        <p:nvPr/>
      </p:nvGrpSpPr>
      <p:grpSpPr>
        <a:xfrm>
          <a:off x="0" y="0"/>
          <a:ext cx="0" cy="0"/>
          <a:chOff x="0" y="0"/>
          <a:chExt cx="0" cy="0"/>
        </a:xfrm>
      </p:grpSpPr>
      <p:sp>
        <p:nvSpPr>
          <p:cNvPr id="58" name="Obdélník: se zakulacenými rohy 57">
            <a:extLst>
              <a:ext uri="{FF2B5EF4-FFF2-40B4-BE49-F238E27FC236}">
                <a16:creationId xmlns:a16="http://schemas.microsoft.com/office/drawing/2014/main" id="{2FE3538F-AB6B-ACBA-5D9A-95FC520CA058}"/>
              </a:ext>
            </a:extLst>
          </p:cNvPr>
          <p:cNvSpPr/>
          <p:nvPr/>
        </p:nvSpPr>
        <p:spPr>
          <a:xfrm>
            <a:off x="6311336" y="1121852"/>
            <a:ext cx="5233665" cy="2135697"/>
          </a:xfrm>
          <a:prstGeom prst="roundRect">
            <a:avLst>
              <a:gd name="adj" fmla="val 12203"/>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60" name="Ovál 59">
            <a:extLst>
              <a:ext uri="{FF2B5EF4-FFF2-40B4-BE49-F238E27FC236}">
                <a16:creationId xmlns:a16="http://schemas.microsoft.com/office/drawing/2014/main" id="{0B33065B-7D4B-7222-EDFC-7C3D9F9072B8}"/>
              </a:ext>
            </a:extLst>
          </p:cNvPr>
          <p:cNvSpPr/>
          <p:nvPr/>
        </p:nvSpPr>
        <p:spPr>
          <a:xfrm>
            <a:off x="6475922" y="1539883"/>
            <a:ext cx="1299634" cy="1299634"/>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Title 1">
            <a:extLst>
              <a:ext uri="{FF2B5EF4-FFF2-40B4-BE49-F238E27FC236}">
                <a16:creationId xmlns:a16="http://schemas.microsoft.com/office/drawing/2014/main" id="{F0CA597E-BD11-FAFF-5F96-1A6BA5A07B57}"/>
              </a:ext>
            </a:extLst>
          </p:cNvPr>
          <p:cNvSpPr txBox="1">
            <a:spLocks/>
          </p:cNvSpPr>
          <p:nvPr/>
        </p:nvSpPr>
        <p:spPr>
          <a:xfrm>
            <a:off x="540000" y="365125"/>
            <a:ext cx="11088000" cy="477463"/>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1600" b="1" kern="1200">
                <a:solidFill>
                  <a:schemeClr val="tx2"/>
                </a:solidFill>
                <a:latin typeface="Century Gothic" panose="020B0502020202020204" pitchFamily="34" charset="0"/>
                <a:ea typeface="+mj-ea"/>
                <a:cs typeface="+mj-cs"/>
              </a:defRPr>
            </a:lvl1pPr>
          </a:lstStyle>
          <a:p>
            <a:r>
              <a:rPr lang="cs-CZ" sz="2000" dirty="0">
                <a:solidFill>
                  <a:srgbClr val="003A63"/>
                </a:solidFill>
                <a:latin typeface="Arial" panose="020B0604020202020204" pitchFamily="34" charset="0"/>
                <a:cs typeface="Arial" panose="020B0604020202020204" pitchFamily="34" charset="0"/>
              </a:rPr>
              <a:t>Elektronická očkovací průkazka – doplnění výpisu očkování z NRHZS </a:t>
            </a:r>
          </a:p>
        </p:txBody>
      </p:sp>
      <p:grpSp>
        <p:nvGrpSpPr>
          <p:cNvPr id="3" name="Skupina 2">
            <a:extLst>
              <a:ext uri="{FF2B5EF4-FFF2-40B4-BE49-F238E27FC236}">
                <a16:creationId xmlns:a16="http://schemas.microsoft.com/office/drawing/2014/main" id="{17DCBB65-B79D-1A97-37B6-9CB92C02D627}"/>
              </a:ext>
            </a:extLst>
          </p:cNvPr>
          <p:cNvGrpSpPr/>
          <p:nvPr/>
        </p:nvGrpSpPr>
        <p:grpSpPr>
          <a:xfrm>
            <a:off x="647000" y="858258"/>
            <a:ext cx="10898001" cy="45719"/>
            <a:chOff x="0" y="0"/>
            <a:chExt cx="5716278" cy="72000"/>
          </a:xfrm>
        </p:grpSpPr>
        <p:sp>
          <p:nvSpPr>
            <p:cNvPr id="6" name="Obdélník 5">
              <a:extLst>
                <a:ext uri="{FF2B5EF4-FFF2-40B4-BE49-F238E27FC236}">
                  <a16:creationId xmlns:a16="http://schemas.microsoft.com/office/drawing/2014/main" id="{89DBD029-4B10-6203-A3E4-8E5C0065E9A0}"/>
                </a:ext>
              </a:extLst>
            </p:cNvPr>
            <p:cNvSpPr>
              <a:spLocks/>
            </p:cNvSpPr>
            <p:nvPr/>
          </p:nvSpPr>
          <p:spPr>
            <a:xfrm>
              <a:off x="0" y="0"/>
              <a:ext cx="1429200" cy="72000"/>
            </a:xfrm>
            <a:prstGeom prst="rect">
              <a:avLst/>
            </a:prstGeom>
            <a:solidFill>
              <a:srgbClr val="FABB33"/>
            </a:solidFill>
            <a:ln>
              <a:solidFill>
                <a:srgbClr val="FABB33"/>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7" name="Obdélník 6">
              <a:extLst>
                <a:ext uri="{FF2B5EF4-FFF2-40B4-BE49-F238E27FC236}">
                  <a16:creationId xmlns:a16="http://schemas.microsoft.com/office/drawing/2014/main" id="{F1699E6C-22BC-AE1B-F747-B14C8AFE652F}"/>
                </a:ext>
              </a:extLst>
            </p:cNvPr>
            <p:cNvSpPr>
              <a:spLocks/>
            </p:cNvSpPr>
            <p:nvPr/>
          </p:nvSpPr>
          <p:spPr>
            <a:xfrm>
              <a:off x="2855843" y="0"/>
              <a:ext cx="1429200" cy="72000"/>
            </a:xfrm>
            <a:prstGeom prst="rect">
              <a:avLst/>
            </a:prstGeom>
            <a:solidFill>
              <a:srgbClr val="43546F"/>
            </a:solidFill>
            <a:ln>
              <a:solidFill>
                <a:srgbClr val="43546F"/>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8" name="Obdélník 7">
              <a:extLst>
                <a:ext uri="{FF2B5EF4-FFF2-40B4-BE49-F238E27FC236}">
                  <a16:creationId xmlns:a16="http://schemas.microsoft.com/office/drawing/2014/main" id="{19D3AFB8-8BD8-1B96-0C25-B1271B34C57D}"/>
                </a:ext>
              </a:extLst>
            </p:cNvPr>
            <p:cNvSpPr>
              <a:spLocks/>
            </p:cNvSpPr>
            <p:nvPr/>
          </p:nvSpPr>
          <p:spPr>
            <a:xfrm>
              <a:off x="4287078" y="0"/>
              <a:ext cx="1429200" cy="72000"/>
            </a:xfrm>
            <a:prstGeom prst="rect">
              <a:avLst/>
            </a:prstGeom>
            <a:solidFill>
              <a:srgbClr val="CD2F41"/>
            </a:solidFill>
            <a:ln>
              <a:solidFill>
                <a:srgbClr val="CD2F4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9" name="Obdélník 8">
              <a:extLst>
                <a:ext uri="{FF2B5EF4-FFF2-40B4-BE49-F238E27FC236}">
                  <a16:creationId xmlns:a16="http://schemas.microsoft.com/office/drawing/2014/main" id="{031E8A8F-DB37-A648-9F03-2B1D645BDB37}"/>
                </a:ext>
              </a:extLst>
            </p:cNvPr>
            <p:cNvSpPr>
              <a:spLocks/>
            </p:cNvSpPr>
            <p:nvPr/>
          </p:nvSpPr>
          <p:spPr>
            <a:xfrm>
              <a:off x="1431235" y="0"/>
              <a:ext cx="1429200" cy="72000"/>
            </a:xfrm>
            <a:prstGeom prst="rect">
              <a:avLst/>
            </a:prstGeom>
            <a:solidFill>
              <a:srgbClr val="C7D539"/>
            </a:solidFill>
            <a:ln>
              <a:solidFill>
                <a:srgbClr val="C7D539"/>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grpSp>
      <p:pic>
        <p:nvPicPr>
          <p:cNvPr id="11" name="Picture 2">
            <a:extLst>
              <a:ext uri="{FF2B5EF4-FFF2-40B4-BE49-F238E27FC236}">
                <a16:creationId xmlns:a16="http://schemas.microsoft.com/office/drawing/2014/main" id="{9FB4E736-2E91-C4E3-9CEA-8EAF9A9F2F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88711" y="283167"/>
            <a:ext cx="639289" cy="442767"/>
          </a:xfrm>
          <a:prstGeom prst="rect">
            <a:avLst/>
          </a:prstGeom>
          <a:noFill/>
          <a:extLst>
            <a:ext uri="{909E8E84-426E-40DD-AFC4-6F175D3DCCD1}">
              <a14:hiddenFill xmlns:a14="http://schemas.microsoft.com/office/drawing/2010/main">
                <a:solidFill>
                  <a:srgbClr val="FFFFFF"/>
                </a:solidFill>
              </a14:hiddenFill>
            </a:ext>
          </a:extLst>
        </p:spPr>
      </p:pic>
      <p:sp>
        <p:nvSpPr>
          <p:cNvPr id="23" name="Zástupný symbol pro číslo snímku 3">
            <a:extLst>
              <a:ext uri="{FF2B5EF4-FFF2-40B4-BE49-F238E27FC236}">
                <a16:creationId xmlns:a16="http://schemas.microsoft.com/office/drawing/2014/main" id="{C3352275-D850-6B19-F1D2-E99A22AA3A76}"/>
              </a:ext>
            </a:extLst>
          </p:cNvPr>
          <p:cNvSpPr>
            <a:spLocks noGrp="1"/>
          </p:cNvSpPr>
          <p:nvPr>
            <p:ph type="sldNum" sz="quarter" idx="12"/>
          </p:nvPr>
        </p:nvSpPr>
        <p:spPr>
          <a:xfrm>
            <a:off x="9374900" y="6356350"/>
            <a:ext cx="2253100" cy="365125"/>
          </a:xfrm>
        </p:spPr>
        <p:txBody>
          <a:bodyPr/>
          <a:lstStyle/>
          <a:p>
            <a:fld id="{890E54D3-D00C-4F51-80A7-9147D6EFBB5C}" type="slidenum">
              <a:rPr lang="cs-CZ" smtClean="0">
                <a:solidFill>
                  <a:srgbClr val="003A63"/>
                </a:solidFill>
                <a:latin typeface="Arial" panose="020B0604020202020204" pitchFamily="34" charset="0"/>
                <a:cs typeface="Arial" panose="020B0604020202020204" pitchFamily="34" charset="0"/>
              </a:rPr>
              <a:t>40</a:t>
            </a:fld>
            <a:endParaRPr lang="cs-CZ">
              <a:solidFill>
                <a:srgbClr val="003A63"/>
              </a:solidFill>
              <a:latin typeface="Arial" panose="020B0604020202020204" pitchFamily="34" charset="0"/>
              <a:cs typeface="Arial" panose="020B0604020202020204" pitchFamily="34" charset="0"/>
            </a:endParaRPr>
          </a:p>
        </p:txBody>
      </p:sp>
      <p:pic>
        <p:nvPicPr>
          <p:cNvPr id="29" name="Obrázek 28">
            <a:extLst>
              <a:ext uri="{FF2B5EF4-FFF2-40B4-BE49-F238E27FC236}">
                <a16:creationId xmlns:a16="http://schemas.microsoft.com/office/drawing/2014/main" id="{8CD1F669-2365-1EF9-EFB7-0F587F4D3A09}"/>
              </a:ext>
            </a:extLst>
          </p:cNvPr>
          <p:cNvPicPr>
            <a:picLocks noChangeAspect="1"/>
          </p:cNvPicPr>
          <p:nvPr/>
        </p:nvPicPr>
        <p:blipFill rotWithShape="1">
          <a:blip r:embed="rId3"/>
          <a:srcRect l="12121" t="5985" r="1959" b="2222"/>
          <a:stretch>
            <a:fillRect/>
          </a:stretch>
        </p:blipFill>
        <p:spPr>
          <a:xfrm>
            <a:off x="637193" y="1121852"/>
            <a:ext cx="2744362" cy="5173109"/>
          </a:xfrm>
          <a:prstGeom prst="rect">
            <a:avLst/>
          </a:prstGeom>
        </p:spPr>
      </p:pic>
      <p:sp>
        <p:nvSpPr>
          <p:cNvPr id="5" name="Poloviční rámeček 4">
            <a:extLst>
              <a:ext uri="{FF2B5EF4-FFF2-40B4-BE49-F238E27FC236}">
                <a16:creationId xmlns:a16="http://schemas.microsoft.com/office/drawing/2014/main" id="{B95BF05E-DA40-DDF9-6C83-A5767D56D1CE}"/>
              </a:ext>
            </a:extLst>
          </p:cNvPr>
          <p:cNvSpPr/>
          <p:nvPr/>
        </p:nvSpPr>
        <p:spPr>
          <a:xfrm rot="13500000">
            <a:off x="8757776" y="3328127"/>
            <a:ext cx="340784" cy="340784"/>
          </a:xfrm>
          <a:prstGeom prst="halfFrame">
            <a:avLst>
              <a:gd name="adj1" fmla="val 20911"/>
              <a:gd name="adj2" fmla="val 21532"/>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solidFill>
                <a:schemeClr val="tx1"/>
              </a:solidFill>
            </a:endParaRPr>
          </a:p>
        </p:txBody>
      </p:sp>
      <p:sp>
        <p:nvSpPr>
          <p:cNvPr id="10" name="Obdélník: se zakulacenými rohy 9">
            <a:extLst>
              <a:ext uri="{FF2B5EF4-FFF2-40B4-BE49-F238E27FC236}">
                <a16:creationId xmlns:a16="http://schemas.microsoft.com/office/drawing/2014/main" id="{0765D320-A674-1E15-00B7-8685D388CC14}"/>
              </a:ext>
            </a:extLst>
          </p:cNvPr>
          <p:cNvSpPr/>
          <p:nvPr/>
        </p:nvSpPr>
        <p:spPr>
          <a:xfrm>
            <a:off x="6311336" y="3895157"/>
            <a:ext cx="5233665" cy="106515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188000" rtlCol="0" anchor="ctr"/>
          <a:lstStyle/>
          <a:p>
            <a:pPr algn="just">
              <a:spcBef>
                <a:spcPts val="600"/>
              </a:spcBef>
              <a:spcAft>
                <a:spcPts val="1200"/>
              </a:spcAft>
            </a:pPr>
            <a:r>
              <a:rPr lang="cs-CZ" sz="1400" dirty="0">
                <a:solidFill>
                  <a:srgbClr val="003A63"/>
                </a:solidFill>
                <a:latin typeface="Arial" panose="020B0604020202020204" pitchFamily="34" charset="0"/>
                <a:ea typeface="Calibri" panose="020F0502020204030204" pitchFamily="34" charset="0"/>
                <a:cs typeface="Arial" panose="020B0604020202020204" pitchFamily="34" charset="0"/>
              </a:rPr>
              <a:t>Ve výpisu v elektronické očkovací průkazce budou zobrazena </a:t>
            </a:r>
            <a:r>
              <a:rPr lang="cs-CZ" sz="1400" b="1" dirty="0">
                <a:solidFill>
                  <a:srgbClr val="003A63"/>
                </a:solidFill>
                <a:latin typeface="Arial" panose="020B0604020202020204" pitchFamily="34" charset="0"/>
                <a:ea typeface="Calibri" panose="020F0502020204030204" pitchFamily="34" charset="0"/>
                <a:cs typeface="Arial" panose="020B0604020202020204" pitchFamily="34" charset="0"/>
              </a:rPr>
              <a:t>pouze hrazená očkování </a:t>
            </a:r>
            <a:r>
              <a:rPr lang="cs-CZ" sz="1400" dirty="0">
                <a:solidFill>
                  <a:srgbClr val="003A63"/>
                </a:solidFill>
                <a:latin typeface="Arial" panose="020B0604020202020204" pitchFamily="34" charset="0"/>
                <a:ea typeface="Calibri" panose="020F0502020204030204" pitchFamily="34" charset="0"/>
                <a:cs typeface="Arial" panose="020B0604020202020204" pitchFamily="34" charset="0"/>
              </a:rPr>
              <a:t>ze zdravotního pojištění.</a:t>
            </a:r>
          </a:p>
        </p:txBody>
      </p:sp>
      <p:sp>
        <p:nvSpPr>
          <p:cNvPr id="12" name="Obdélník: se zakulacenými rohy 11">
            <a:extLst>
              <a:ext uri="{FF2B5EF4-FFF2-40B4-BE49-F238E27FC236}">
                <a16:creationId xmlns:a16="http://schemas.microsoft.com/office/drawing/2014/main" id="{E04D696D-B1B1-2921-50C8-F3E5CAEC1357}"/>
              </a:ext>
            </a:extLst>
          </p:cNvPr>
          <p:cNvSpPr/>
          <p:nvPr/>
        </p:nvSpPr>
        <p:spPr>
          <a:xfrm>
            <a:off x="6475922" y="4027344"/>
            <a:ext cx="907409" cy="806939"/>
          </a:xfrm>
          <a:prstGeom prst="roundRect">
            <a:avLst/>
          </a:prstGeom>
          <a:solidFill>
            <a:srgbClr val="CD2F4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14" name="Grafický objekt 13" descr="Vykřičník se souvislou výplní">
            <a:extLst>
              <a:ext uri="{FF2B5EF4-FFF2-40B4-BE49-F238E27FC236}">
                <a16:creationId xmlns:a16="http://schemas.microsoft.com/office/drawing/2014/main" id="{E0D91840-230C-76A3-BAC3-8A2FE6D4EB2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629661" y="4138710"/>
            <a:ext cx="598857" cy="598857"/>
          </a:xfrm>
          <a:prstGeom prst="rect">
            <a:avLst/>
          </a:prstGeom>
        </p:spPr>
      </p:pic>
      <p:sp>
        <p:nvSpPr>
          <p:cNvPr id="21" name="TextovéPole 20">
            <a:extLst>
              <a:ext uri="{FF2B5EF4-FFF2-40B4-BE49-F238E27FC236}">
                <a16:creationId xmlns:a16="http://schemas.microsoft.com/office/drawing/2014/main" id="{8EF71145-2360-0FAD-432E-25D5684F95C6}"/>
              </a:ext>
            </a:extLst>
          </p:cNvPr>
          <p:cNvSpPr txBox="1"/>
          <p:nvPr/>
        </p:nvSpPr>
        <p:spPr>
          <a:xfrm>
            <a:off x="7940143" y="1281759"/>
            <a:ext cx="3350158" cy="1815882"/>
          </a:xfrm>
          <a:prstGeom prst="rect">
            <a:avLst/>
          </a:prstGeom>
          <a:noFill/>
        </p:spPr>
        <p:txBody>
          <a:bodyPr wrap="square">
            <a:spAutoFit/>
          </a:bodyPr>
          <a:lstStyle/>
          <a:p>
            <a:pPr algn="just"/>
            <a:r>
              <a:rPr lang="cs-CZ" sz="1400" b="0" i="0" dirty="0">
                <a:solidFill>
                  <a:srgbClr val="003A63"/>
                </a:solidFill>
                <a:effectLst/>
                <a:latin typeface="Arial" panose="020B0604020202020204" pitchFamily="34" charset="0"/>
                <a:cs typeface="Arial" panose="020B0604020202020204" pitchFamily="34" charset="0"/>
              </a:rPr>
              <a:t>Nově budou v očkovacím průkazu zobrazeny </a:t>
            </a:r>
            <a:r>
              <a:rPr lang="cs-CZ" sz="1400" b="1" i="0" dirty="0">
                <a:solidFill>
                  <a:srgbClr val="003A63"/>
                </a:solidFill>
                <a:effectLst/>
                <a:latin typeface="Arial" panose="020B0604020202020204" pitchFamily="34" charset="0"/>
                <a:cs typeface="Arial" panose="020B0604020202020204" pitchFamily="34" charset="0"/>
              </a:rPr>
              <a:t>výpisy očkování z Národního registru hrazených zdravotních služeb vykázaná od roku 2010</a:t>
            </a:r>
            <a:r>
              <a:rPr lang="cs-CZ" sz="1400" b="0" i="0" dirty="0">
                <a:solidFill>
                  <a:srgbClr val="003A63"/>
                </a:solidFill>
                <a:effectLst/>
                <a:latin typeface="Arial" panose="020B0604020202020204" pitchFamily="34" charset="0"/>
                <a:cs typeface="Arial" panose="020B0604020202020204" pitchFamily="34" charset="0"/>
              </a:rPr>
              <a:t>. Jedná se o informativní výpis očkování tak, jak byl vykázán zdravotními pojišťovnami do NRHZS a </a:t>
            </a:r>
            <a:r>
              <a:rPr lang="cs-CZ" sz="1400" b="1" i="0" dirty="0">
                <a:solidFill>
                  <a:srgbClr val="003A63"/>
                </a:solidFill>
                <a:effectLst/>
                <a:latin typeface="Arial" panose="020B0604020202020204" pitchFamily="34" charset="0"/>
                <a:cs typeface="Arial" panose="020B0604020202020204" pitchFamily="34" charset="0"/>
              </a:rPr>
              <a:t>nelze v něm provádět korekce.</a:t>
            </a:r>
          </a:p>
        </p:txBody>
      </p:sp>
      <p:grpSp>
        <p:nvGrpSpPr>
          <p:cNvPr id="59" name="Skupina 58">
            <a:extLst>
              <a:ext uri="{FF2B5EF4-FFF2-40B4-BE49-F238E27FC236}">
                <a16:creationId xmlns:a16="http://schemas.microsoft.com/office/drawing/2014/main" id="{5CC79118-C649-071E-1F47-7751B35C09E6}"/>
              </a:ext>
            </a:extLst>
          </p:cNvPr>
          <p:cNvGrpSpPr/>
          <p:nvPr/>
        </p:nvGrpSpPr>
        <p:grpSpPr>
          <a:xfrm>
            <a:off x="6634087" y="1707982"/>
            <a:ext cx="1001683" cy="994255"/>
            <a:chOff x="6729153" y="1586371"/>
            <a:chExt cx="1001683" cy="994255"/>
          </a:xfrm>
        </p:grpSpPr>
        <p:pic>
          <p:nvPicPr>
            <p:cNvPr id="43" name="Obrázek 42">
              <a:extLst>
                <a:ext uri="{FF2B5EF4-FFF2-40B4-BE49-F238E27FC236}">
                  <a16:creationId xmlns:a16="http://schemas.microsoft.com/office/drawing/2014/main" id="{2FD93631-7892-7718-311C-462C8FFE87A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729153" y="1586371"/>
              <a:ext cx="838219" cy="838219"/>
            </a:xfrm>
            <a:prstGeom prst="rect">
              <a:avLst/>
            </a:prstGeom>
          </p:spPr>
        </p:pic>
        <p:sp>
          <p:nvSpPr>
            <p:cNvPr id="39" name="Obdélník: se zakulacenými rohy 38">
              <a:extLst>
                <a:ext uri="{FF2B5EF4-FFF2-40B4-BE49-F238E27FC236}">
                  <a16:creationId xmlns:a16="http://schemas.microsoft.com/office/drawing/2014/main" id="{06B94822-E22F-B285-28B7-8B06CCE3C16C}"/>
                </a:ext>
              </a:extLst>
            </p:cNvPr>
            <p:cNvSpPr/>
            <p:nvPr/>
          </p:nvSpPr>
          <p:spPr>
            <a:xfrm>
              <a:off x="7193487" y="2068089"/>
              <a:ext cx="492125" cy="441325"/>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37" name="Grafický objekt 36" descr="Peněženka se souvislou výplní">
              <a:extLst>
                <a:ext uri="{FF2B5EF4-FFF2-40B4-BE49-F238E27FC236}">
                  <a16:creationId xmlns:a16="http://schemas.microsoft.com/office/drawing/2014/main" id="{04B22141-9DDB-5BA9-2D57-8E4CE5DC7D8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132484" y="1982274"/>
              <a:ext cx="598352" cy="598352"/>
            </a:xfrm>
            <a:prstGeom prst="rect">
              <a:avLst/>
            </a:prstGeom>
          </p:spPr>
        </p:pic>
        <p:sp>
          <p:nvSpPr>
            <p:cNvPr id="47" name="Ovál 46">
              <a:extLst>
                <a:ext uri="{FF2B5EF4-FFF2-40B4-BE49-F238E27FC236}">
                  <a16:creationId xmlns:a16="http://schemas.microsoft.com/office/drawing/2014/main" id="{06AF49B7-7810-9E13-B278-DB6E0E855345}"/>
                </a:ext>
              </a:extLst>
            </p:cNvPr>
            <p:cNvSpPr/>
            <p:nvPr/>
          </p:nvSpPr>
          <p:spPr>
            <a:xfrm>
              <a:off x="6923450" y="1772893"/>
              <a:ext cx="45719" cy="4571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48" name="Ovál 47">
              <a:extLst>
                <a:ext uri="{FF2B5EF4-FFF2-40B4-BE49-F238E27FC236}">
                  <a16:creationId xmlns:a16="http://schemas.microsoft.com/office/drawing/2014/main" id="{EECE31D1-AF77-D82F-79D0-EE5427B601C1}"/>
                </a:ext>
              </a:extLst>
            </p:cNvPr>
            <p:cNvSpPr/>
            <p:nvPr/>
          </p:nvSpPr>
          <p:spPr>
            <a:xfrm>
              <a:off x="6923449" y="1982274"/>
              <a:ext cx="45719" cy="4571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49" name="Ovál 48">
              <a:extLst>
                <a:ext uri="{FF2B5EF4-FFF2-40B4-BE49-F238E27FC236}">
                  <a16:creationId xmlns:a16="http://schemas.microsoft.com/office/drawing/2014/main" id="{1FF13C9C-8472-35D2-1251-D5BA9D3FC834}"/>
                </a:ext>
              </a:extLst>
            </p:cNvPr>
            <p:cNvSpPr/>
            <p:nvPr/>
          </p:nvSpPr>
          <p:spPr>
            <a:xfrm>
              <a:off x="6923301" y="2197970"/>
              <a:ext cx="45719" cy="4571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grpSp>
      <p:pic>
        <p:nvPicPr>
          <p:cNvPr id="50" name="Obrázek 49">
            <a:extLst>
              <a:ext uri="{FF2B5EF4-FFF2-40B4-BE49-F238E27FC236}">
                <a16:creationId xmlns:a16="http://schemas.microsoft.com/office/drawing/2014/main" id="{F40D4470-F839-CDCA-349D-DB01691B6708}"/>
              </a:ext>
            </a:extLst>
          </p:cNvPr>
          <p:cNvPicPr>
            <a:picLocks noChangeAspect="1"/>
          </p:cNvPicPr>
          <p:nvPr/>
        </p:nvPicPr>
        <p:blipFill rotWithShape="1">
          <a:blip r:embed="rId3"/>
          <a:srcRect l="12121" t="5985" r="1959" b="2222"/>
          <a:stretch>
            <a:fillRect/>
          </a:stretch>
        </p:blipFill>
        <p:spPr>
          <a:xfrm>
            <a:off x="3419326" y="1121852"/>
            <a:ext cx="2744362" cy="5173109"/>
          </a:xfrm>
          <a:prstGeom prst="rect">
            <a:avLst/>
          </a:prstGeom>
        </p:spPr>
      </p:pic>
      <p:sp>
        <p:nvSpPr>
          <p:cNvPr id="53" name="Obdélník 52">
            <a:extLst>
              <a:ext uri="{FF2B5EF4-FFF2-40B4-BE49-F238E27FC236}">
                <a16:creationId xmlns:a16="http://schemas.microsoft.com/office/drawing/2014/main" id="{EE3C64AD-D519-734B-39B2-87BE3FF12024}"/>
              </a:ext>
            </a:extLst>
          </p:cNvPr>
          <p:cNvSpPr/>
          <p:nvPr/>
        </p:nvSpPr>
        <p:spPr>
          <a:xfrm>
            <a:off x="3661833" y="6015567"/>
            <a:ext cx="2233084" cy="10371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1026" name="Picture 2">
            <a:extLst>
              <a:ext uri="{FF2B5EF4-FFF2-40B4-BE49-F238E27FC236}">
                <a16:creationId xmlns:a16="http://schemas.microsoft.com/office/drawing/2014/main" id="{6B592976-C80D-197C-A811-1D6AFC462A2D}"/>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920" t="473" r="1982" b="9861"/>
          <a:stretch>
            <a:fillRect/>
          </a:stretch>
        </p:blipFill>
        <p:spPr bwMode="auto">
          <a:xfrm>
            <a:off x="3566974" y="1267254"/>
            <a:ext cx="2406000" cy="4816046"/>
          </a:xfrm>
          <a:prstGeom prst="roundRect">
            <a:avLst>
              <a:gd name="adj" fmla="val 8466"/>
            </a:avLst>
          </a:prstGeom>
          <a:noFill/>
          <a:ln w="19050">
            <a:solidFill>
              <a:srgbClr val="2262A2"/>
            </a:solidFill>
          </a:ln>
          <a:extLst>
            <a:ext uri="{909E8E84-426E-40DD-AFC4-6F175D3DCCD1}">
              <a14:hiddenFill xmlns:a14="http://schemas.microsoft.com/office/drawing/2010/main">
                <a:solidFill>
                  <a:srgbClr val="FFFFFF"/>
                </a:solidFill>
              </a14:hiddenFill>
            </a:ext>
          </a:extLst>
        </p:spPr>
      </p:pic>
      <p:sp>
        <p:nvSpPr>
          <p:cNvPr id="52" name="Obdélník 51">
            <a:extLst>
              <a:ext uri="{FF2B5EF4-FFF2-40B4-BE49-F238E27FC236}">
                <a16:creationId xmlns:a16="http://schemas.microsoft.com/office/drawing/2014/main" id="{DEF37FF1-CAE6-62BF-9657-C7B00D64FE1E}"/>
              </a:ext>
            </a:extLst>
          </p:cNvPr>
          <p:cNvSpPr/>
          <p:nvPr/>
        </p:nvSpPr>
        <p:spPr>
          <a:xfrm>
            <a:off x="3780692" y="1291829"/>
            <a:ext cx="2061796" cy="260549"/>
          </a:xfrm>
          <a:prstGeom prst="rect">
            <a:avLst/>
          </a:prstGeom>
          <a:solidFill>
            <a:srgbClr val="2262A2"/>
          </a:solidFill>
          <a:ln>
            <a:solidFill>
              <a:srgbClr val="2262A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54" name="Obdélník: se zakulacenými rohy 53">
            <a:extLst>
              <a:ext uri="{FF2B5EF4-FFF2-40B4-BE49-F238E27FC236}">
                <a16:creationId xmlns:a16="http://schemas.microsoft.com/office/drawing/2014/main" id="{74902F36-8BFA-9D05-E57E-67A6B59CF37C}"/>
              </a:ext>
            </a:extLst>
          </p:cNvPr>
          <p:cNvSpPr/>
          <p:nvPr/>
        </p:nvSpPr>
        <p:spPr>
          <a:xfrm>
            <a:off x="6311336" y="5144156"/>
            <a:ext cx="5233665" cy="106515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188000" rtlCol="0" anchor="ctr"/>
          <a:lstStyle/>
          <a:p>
            <a:pPr algn="just">
              <a:spcBef>
                <a:spcPts val="600"/>
              </a:spcBef>
              <a:spcAft>
                <a:spcPts val="1200"/>
              </a:spcAft>
            </a:pPr>
            <a:r>
              <a:rPr lang="cs-CZ" sz="1400" b="1" dirty="0">
                <a:solidFill>
                  <a:srgbClr val="003A63"/>
                </a:solidFill>
                <a:latin typeface="Arial" panose="020B0604020202020204" pitchFamily="34" charset="0"/>
                <a:ea typeface="Calibri" panose="020F0502020204030204" pitchFamily="34" charset="0"/>
                <a:cs typeface="Arial" panose="020B0604020202020204" pitchFamily="34" charset="0"/>
              </a:rPr>
              <a:t>Data z NRHZS</a:t>
            </a:r>
            <a:r>
              <a:rPr lang="cs-CZ" sz="1400" dirty="0">
                <a:solidFill>
                  <a:srgbClr val="003A63"/>
                </a:solidFill>
                <a:latin typeface="Arial" panose="020B0604020202020204" pitchFamily="34" charset="0"/>
                <a:ea typeface="Calibri" panose="020F0502020204030204" pitchFamily="34" charset="0"/>
                <a:cs typeface="Arial" panose="020B0604020202020204" pitchFamily="34" charset="0"/>
              </a:rPr>
              <a:t> </a:t>
            </a:r>
            <a:r>
              <a:rPr lang="cs-CZ" sz="1400" b="1" dirty="0">
                <a:solidFill>
                  <a:srgbClr val="003A63"/>
                </a:solidFill>
                <a:latin typeface="Arial" panose="020B0604020202020204" pitchFamily="34" charset="0"/>
                <a:ea typeface="Calibri" panose="020F0502020204030204" pitchFamily="34" charset="0"/>
                <a:cs typeface="Arial" panose="020B0604020202020204" pitchFamily="34" charset="0"/>
              </a:rPr>
              <a:t>budou</a:t>
            </a:r>
            <a:r>
              <a:rPr lang="cs-CZ" sz="1400" dirty="0">
                <a:solidFill>
                  <a:srgbClr val="003A63"/>
                </a:solidFill>
                <a:latin typeface="Arial" panose="020B0604020202020204" pitchFamily="34" charset="0"/>
                <a:ea typeface="Calibri" panose="020F0502020204030204" pitchFamily="34" charset="0"/>
                <a:cs typeface="Arial" panose="020B0604020202020204" pitchFamily="34" charset="0"/>
              </a:rPr>
              <a:t> od ostatních očkování zapsaných přímo lékařem </a:t>
            </a:r>
            <a:r>
              <a:rPr lang="cs-CZ" sz="1400" b="1" dirty="0">
                <a:solidFill>
                  <a:srgbClr val="003A63"/>
                </a:solidFill>
                <a:latin typeface="Arial" panose="020B0604020202020204" pitchFamily="34" charset="0"/>
                <a:ea typeface="Calibri" panose="020F0502020204030204" pitchFamily="34" charset="0"/>
                <a:cs typeface="Arial" panose="020B0604020202020204" pitchFamily="34" charset="0"/>
              </a:rPr>
              <a:t>graficky odlišena </a:t>
            </a:r>
            <a:br>
              <a:rPr lang="cs-CZ" sz="1400" b="1" dirty="0">
                <a:solidFill>
                  <a:srgbClr val="003A63"/>
                </a:solidFill>
                <a:latin typeface="Arial" panose="020B0604020202020204" pitchFamily="34" charset="0"/>
                <a:ea typeface="Calibri" panose="020F0502020204030204" pitchFamily="34" charset="0"/>
                <a:cs typeface="Arial" panose="020B0604020202020204" pitchFamily="34" charset="0"/>
              </a:rPr>
            </a:br>
            <a:r>
              <a:rPr lang="cs-CZ" sz="1400" dirty="0">
                <a:solidFill>
                  <a:srgbClr val="003A63"/>
                </a:solidFill>
                <a:latin typeface="Arial" panose="020B0604020202020204" pitchFamily="34" charset="0"/>
                <a:ea typeface="Calibri" panose="020F0502020204030204" pitchFamily="34" charset="0"/>
                <a:cs typeface="Arial" panose="020B0604020202020204" pitchFamily="34" charset="0"/>
              </a:rPr>
              <a:t>a bude možné si je uživatelsky také zneviditelnit.</a:t>
            </a:r>
          </a:p>
        </p:txBody>
      </p:sp>
      <p:sp>
        <p:nvSpPr>
          <p:cNvPr id="55" name="Obdélník: se zakulacenými rohy 54">
            <a:extLst>
              <a:ext uri="{FF2B5EF4-FFF2-40B4-BE49-F238E27FC236}">
                <a16:creationId xmlns:a16="http://schemas.microsoft.com/office/drawing/2014/main" id="{CE6D6FC8-EC6B-444F-2D73-2C3EC5B50988}"/>
              </a:ext>
            </a:extLst>
          </p:cNvPr>
          <p:cNvSpPr/>
          <p:nvPr/>
        </p:nvSpPr>
        <p:spPr>
          <a:xfrm>
            <a:off x="6475922" y="5276343"/>
            <a:ext cx="907409" cy="806939"/>
          </a:xfrm>
          <a:prstGeom prst="roundRect">
            <a:avLst/>
          </a:prstGeom>
          <a:solidFill>
            <a:srgbClr val="003A6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24" name="Grafický objekt 23" descr="Žárovka a ozubené kolečko se souvislou výplní">
            <a:extLst>
              <a:ext uri="{FF2B5EF4-FFF2-40B4-BE49-F238E27FC236}">
                <a16:creationId xmlns:a16="http://schemas.microsoft.com/office/drawing/2014/main" id="{28287F0D-3FC6-37C0-7084-204B3067B02C}"/>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637565" y="5385207"/>
            <a:ext cx="583047" cy="583047"/>
          </a:xfrm>
          <a:prstGeom prst="rect">
            <a:avLst/>
          </a:prstGeom>
        </p:spPr>
      </p:pic>
    </p:spTree>
    <p:extLst>
      <p:ext uri="{BB962C8B-B14F-4D97-AF65-F5344CB8AC3E}">
        <p14:creationId xmlns:p14="http://schemas.microsoft.com/office/powerpoint/2010/main" val="20504823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93A3C-49B0-5D24-9EA8-11E46687EE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C486F8-6AEF-56F9-1FAE-22F3D1CB09B8}"/>
              </a:ext>
            </a:extLst>
          </p:cNvPr>
          <p:cNvSpPr txBox="1">
            <a:spLocks/>
          </p:cNvSpPr>
          <p:nvPr/>
        </p:nvSpPr>
        <p:spPr>
          <a:xfrm>
            <a:off x="540000" y="365125"/>
            <a:ext cx="11088000" cy="477463"/>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1600" b="1" kern="1200">
                <a:solidFill>
                  <a:schemeClr val="tx2"/>
                </a:solidFill>
                <a:latin typeface="Century Gothic" panose="020B0502020202020204" pitchFamily="34" charset="0"/>
                <a:ea typeface="+mj-ea"/>
                <a:cs typeface="+mj-cs"/>
              </a:defRPr>
            </a:lvl1pPr>
          </a:lstStyle>
          <a:p>
            <a:r>
              <a:rPr lang="cs-CZ" sz="2000" dirty="0">
                <a:solidFill>
                  <a:srgbClr val="003A63"/>
                </a:solidFill>
                <a:latin typeface="Arial" panose="020B0604020202020204" pitchFamily="34" charset="0"/>
                <a:cs typeface="Arial" panose="020B0604020202020204" pitchFamily="34" charset="0"/>
              </a:rPr>
              <a:t>EZKarta – Nové funkcionality, Screeningová vyšetření a Preventivní prohlídky</a:t>
            </a:r>
          </a:p>
        </p:txBody>
      </p:sp>
      <p:grpSp>
        <p:nvGrpSpPr>
          <p:cNvPr id="3" name="Skupina 2">
            <a:extLst>
              <a:ext uri="{FF2B5EF4-FFF2-40B4-BE49-F238E27FC236}">
                <a16:creationId xmlns:a16="http://schemas.microsoft.com/office/drawing/2014/main" id="{6DC37D5E-6339-C4C5-932D-51AA59FF9804}"/>
              </a:ext>
            </a:extLst>
          </p:cNvPr>
          <p:cNvGrpSpPr/>
          <p:nvPr/>
        </p:nvGrpSpPr>
        <p:grpSpPr>
          <a:xfrm>
            <a:off x="647000" y="858258"/>
            <a:ext cx="10898001" cy="45719"/>
            <a:chOff x="0" y="0"/>
            <a:chExt cx="5716278" cy="72000"/>
          </a:xfrm>
        </p:grpSpPr>
        <p:sp>
          <p:nvSpPr>
            <p:cNvPr id="6" name="Obdélník 5">
              <a:extLst>
                <a:ext uri="{FF2B5EF4-FFF2-40B4-BE49-F238E27FC236}">
                  <a16:creationId xmlns:a16="http://schemas.microsoft.com/office/drawing/2014/main" id="{F1CAF19D-8497-042F-0717-ACAC5CC5D41D}"/>
                </a:ext>
              </a:extLst>
            </p:cNvPr>
            <p:cNvSpPr>
              <a:spLocks/>
            </p:cNvSpPr>
            <p:nvPr/>
          </p:nvSpPr>
          <p:spPr>
            <a:xfrm>
              <a:off x="0" y="0"/>
              <a:ext cx="1429200" cy="72000"/>
            </a:xfrm>
            <a:prstGeom prst="rect">
              <a:avLst/>
            </a:prstGeom>
            <a:solidFill>
              <a:srgbClr val="FABB33"/>
            </a:solidFill>
            <a:ln>
              <a:solidFill>
                <a:srgbClr val="FABB33"/>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7" name="Obdélník 6">
              <a:extLst>
                <a:ext uri="{FF2B5EF4-FFF2-40B4-BE49-F238E27FC236}">
                  <a16:creationId xmlns:a16="http://schemas.microsoft.com/office/drawing/2014/main" id="{A2CC7869-ED5E-DB23-9C82-0CCA843828F8}"/>
                </a:ext>
              </a:extLst>
            </p:cNvPr>
            <p:cNvSpPr>
              <a:spLocks/>
            </p:cNvSpPr>
            <p:nvPr/>
          </p:nvSpPr>
          <p:spPr>
            <a:xfrm>
              <a:off x="2855843" y="0"/>
              <a:ext cx="1429200" cy="72000"/>
            </a:xfrm>
            <a:prstGeom prst="rect">
              <a:avLst/>
            </a:prstGeom>
            <a:solidFill>
              <a:srgbClr val="43546F"/>
            </a:solidFill>
            <a:ln>
              <a:solidFill>
                <a:srgbClr val="43546F"/>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8" name="Obdélník 7">
              <a:extLst>
                <a:ext uri="{FF2B5EF4-FFF2-40B4-BE49-F238E27FC236}">
                  <a16:creationId xmlns:a16="http://schemas.microsoft.com/office/drawing/2014/main" id="{175278CD-9472-8748-93A4-462C9EAA753C}"/>
                </a:ext>
              </a:extLst>
            </p:cNvPr>
            <p:cNvSpPr>
              <a:spLocks/>
            </p:cNvSpPr>
            <p:nvPr/>
          </p:nvSpPr>
          <p:spPr>
            <a:xfrm>
              <a:off x="4287078" y="0"/>
              <a:ext cx="1429200" cy="72000"/>
            </a:xfrm>
            <a:prstGeom prst="rect">
              <a:avLst/>
            </a:prstGeom>
            <a:solidFill>
              <a:srgbClr val="CD2F41"/>
            </a:solidFill>
            <a:ln>
              <a:solidFill>
                <a:srgbClr val="CD2F4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9" name="Obdélník 8">
              <a:extLst>
                <a:ext uri="{FF2B5EF4-FFF2-40B4-BE49-F238E27FC236}">
                  <a16:creationId xmlns:a16="http://schemas.microsoft.com/office/drawing/2014/main" id="{DCA3DADB-FEF0-F1E2-E35E-1511641921B6}"/>
                </a:ext>
              </a:extLst>
            </p:cNvPr>
            <p:cNvSpPr>
              <a:spLocks/>
            </p:cNvSpPr>
            <p:nvPr/>
          </p:nvSpPr>
          <p:spPr>
            <a:xfrm>
              <a:off x="1431235" y="0"/>
              <a:ext cx="1429200" cy="72000"/>
            </a:xfrm>
            <a:prstGeom prst="rect">
              <a:avLst/>
            </a:prstGeom>
            <a:solidFill>
              <a:srgbClr val="C7D539"/>
            </a:solidFill>
            <a:ln>
              <a:solidFill>
                <a:srgbClr val="C7D539"/>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grpSp>
      <p:pic>
        <p:nvPicPr>
          <p:cNvPr id="11" name="Picture 2">
            <a:extLst>
              <a:ext uri="{FF2B5EF4-FFF2-40B4-BE49-F238E27FC236}">
                <a16:creationId xmlns:a16="http://schemas.microsoft.com/office/drawing/2014/main" id="{A0EB3C7A-C5D3-600E-FF07-0909F38668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88711" y="283167"/>
            <a:ext cx="639289" cy="442767"/>
          </a:xfrm>
          <a:prstGeom prst="rect">
            <a:avLst/>
          </a:prstGeom>
          <a:noFill/>
          <a:extLst>
            <a:ext uri="{909E8E84-426E-40DD-AFC4-6F175D3DCCD1}">
              <a14:hiddenFill xmlns:a14="http://schemas.microsoft.com/office/drawing/2010/main">
                <a:solidFill>
                  <a:srgbClr val="FFFFFF"/>
                </a:solidFill>
              </a14:hiddenFill>
            </a:ext>
          </a:extLst>
        </p:spPr>
      </p:pic>
      <p:sp>
        <p:nvSpPr>
          <p:cNvPr id="21" name="TextovéPole 20">
            <a:extLst>
              <a:ext uri="{FF2B5EF4-FFF2-40B4-BE49-F238E27FC236}">
                <a16:creationId xmlns:a16="http://schemas.microsoft.com/office/drawing/2014/main" id="{07F3FA19-F472-8DC1-0A65-EFF4FC184F9D}"/>
              </a:ext>
            </a:extLst>
          </p:cNvPr>
          <p:cNvSpPr txBox="1"/>
          <p:nvPr/>
        </p:nvSpPr>
        <p:spPr>
          <a:xfrm>
            <a:off x="540000" y="991617"/>
            <a:ext cx="8062133" cy="738664"/>
          </a:xfrm>
          <a:prstGeom prst="rect">
            <a:avLst/>
          </a:prstGeom>
          <a:noFill/>
        </p:spPr>
        <p:txBody>
          <a:bodyPr wrap="square">
            <a:spAutoFit/>
          </a:bodyPr>
          <a:lstStyle/>
          <a:p>
            <a:pPr algn="just"/>
            <a:r>
              <a:rPr lang="cs-CZ" sz="1400" b="1" dirty="0">
                <a:solidFill>
                  <a:srgbClr val="003A63"/>
                </a:solidFill>
                <a:latin typeface="Arial" panose="020B0604020202020204" pitchFamily="34" charset="0"/>
                <a:cs typeface="Arial" panose="020B0604020202020204" pitchFamily="34" charset="0"/>
              </a:rPr>
              <a:t>Srpnová aktualizace EZKarty</a:t>
            </a:r>
            <a:r>
              <a:rPr lang="cs-CZ" sz="1400" dirty="0">
                <a:solidFill>
                  <a:srgbClr val="003A63"/>
                </a:solidFill>
                <a:latin typeface="Arial" panose="020B0604020202020204" pitchFamily="34" charset="0"/>
                <a:cs typeface="Arial" panose="020B0604020202020204" pitchFamily="34" charset="0"/>
              </a:rPr>
              <a:t> přináší občanů zcela novou sekci </a:t>
            </a:r>
            <a:r>
              <a:rPr lang="cs-CZ" sz="1400" b="1" dirty="0">
                <a:solidFill>
                  <a:srgbClr val="003A63"/>
                </a:solidFill>
                <a:latin typeface="Arial" panose="020B0604020202020204" pitchFamily="34" charset="0"/>
                <a:cs typeface="Arial" panose="020B0604020202020204" pitchFamily="34" charset="0"/>
              </a:rPr>
              <a:t>„Moje zdraví“</a:t>
            </a:r>
            <a:r>
              <a:rPr lang="cs-CZ" sz="1400" dirty="0">
                <a:solidFill>
                  <a:srgbClr val="003A63"/>
                </a:solidFill>
                <a:latin typeface="Arial" panose="020B0604020202020204" pitchFamily="34" charset="0"/>
                <a:cs typeface="Arial" panose="020B0604020202020204" pitchFamily="34" charset="0"/>
              </a:rPr>
              <a:t>, která přináší dvě nové funkce: </a:t>
            </a:r>
            <a:r>
              <a:rPr lang="cs-CZ" sz="1400" b="1" dirty="0">
                <a:solidFill>
                  <a:srgbClr val="003A63"/>
                </a:solidFill>
                <a:latin typeface="Arial" panose="020B0604020202020204" pitchFamily="34" charset="0"/>
                <a:cs typeface="Arial" panose="020B0604020202020204" pitchFamily="34" charset="0"/>
              </a:rPr>
              <a:t>výpis ze screeningových vyšetření a z preventivních prohlídek. </a:t>
            </a:r>
            <a:r>
              <a:rPr lang="cs-CZ" sz="1400" dirty="0">
                <a:solidFill>
                  <a:srgbClr val="003A63"/>
                </a:solidFill>
                <a:latin typeface="Arial" panose="020B0604020202020204" pitchFamily="34" charset="0"/>
                <a:cs typeface="Arial" panose="020B0604020202020204" pitchFamily="34" charset="0"/>
              </a:rPr>
              <a:t>Cílem je zobrazit uživateli EZkarty informace o provedených screeningových a preventivních vyšetřeních. </a:t>
            </a:r>
          </a:p>
        </p:txBody>
      </p:sp>
      <p:sp>
        <p:nvSpPr>
          <p:cNvPr id="23" name="Zástupný symbol pro číslo snímku 3">
            <a:extLst>
              <a:ext uri="{FF2B5EF4-FFF2-40B4-BE49-F238E27FC236}">
                <a16:creationId xmlns:a16="http://schemas.microsoft.com/office/drawing/2014/main" id="{F321BB69-F2F5-C173-4B23-2B763D487727}"/>
              </a:ext>
            </a:extLst>
          </p:cNvPr>
          <p:cNvSpPr>
            <a:spLocks noGrp="1"/>
          </p:cNvSpPr>
          <p:nvPr>
            <p:ph type="sldNum" sz="quarter" idx="12"/>
          </p:nvPr>
        </p:nvSpPr>
        <p:spPr>
          <a:xfrm>
            <a:off x="9374900" y="6356350"/>
            <a:ext cx="2253100" cy="365125"/>
          </a:xfrm>
        </p:spPr>
        <p:txBody>
          <a:bodyPr/>
          <a:lstStyle/>
          <a:p>
            <a:fld id="{890E54D3-D00C-4F51-80A7-9147D6EFBB5C}" type="slidenum">
              <a:rPr lang="cs-CZ" smtClean="0">
                <a:solidFill>
                  <a:srgbClr val="003A63"/>
                </a:solidFill>
                <a:latin typeface="Arial" panose="020B0604020202020204" pitchFamily="34" charset="0"/>
                <a:cs typeface="Arial" panose="020B0604020202020204" pitchFamily="34" charset="0"/>
              </a:rPr>
              <a:t>41</a:t>
            </a:fld>
            <a:endParaRPr lang="cs-CZ">
              <a:solidFill>
                <a:srgbClr val="003A63"/>
              </a:solidFill>
              <a:latin typeface="Arial" panose="020B0604020202020204" pitchFamily="34" charset="0"/>
              <a:cs typeface="Arial" panose="020B0604020202020204" pitchFamily="34" charset="0"/>
            </a:endParaRPr>
          </a:p>
        </p:txBody>
      </p:sp>
      <p:sp>
        <p:nvSpPr>
          <p:cNvPr id="30" name="Obdélník: se zakulacenými rohy 29">
            <a:extLst>
              <a:ext uri="{FF2B5EF4-FFF2-40B4-BE49-F238E27FC236}">
                <a16:creationId xmlns:a16="http://schemas.microsoft.com/office/drawing/2014/main" id="{616B585E-5268-C346-A73D-F703245E04AB}"/>
              </a:ext>
            </a:extLst>
          </p:cNvPr>
          <p:cNvSpPr/>
          <p:nvPr/>
        </p:nvSpPr>
        <p:spPr>
          <a:xfrm>
            <a:off x="609319" y="1752087"/>
            <a:ext cx="7992814" cy="1151485"/>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224000" rtlCol="0" anchor="ctr"/>
          <a:lstStyle/>
          <a:p>
            <a:r>
              <a:rPr lang="cs-CZ" sz="1600" b="1" dirty="0">
                <a:solidFill>
                  <a:srgbClr val="003A63"/>
                </a:solidFill>
                <a:latin typeface="Arial" panose="020B0604020202020204" pitchFamily="34" charset="0"/>
                <a:cs typeface="Arial" panose="020B0604020202020204" pitchFamily="34" charset="0"/>
              </a:rPr>
              <a:t>Screeningová vyšetření</a:t>
            </a:r>
          </a:p>
          <a:p>
            <a:pPr algn="just"/>
            <a:r>
              <a:rPr lang="cs-CZ" sz="1400" dirty="0">
                <a:solidFill>
                  <a:srgbClr val="003A63"/>
                </a:solidFill>
                <a:latin typeface="Arial" panose="020B0604020202020204" pitchFamily="34" charset="0"/>
                <a:ea typeface="Calibri" panose="020F0502020204030204" pitchFamily="34" charset="0"/>
                <a:cs typeface="Arial" panose="020B0604020202020204" pitchFamily="34" charset="0"/>
              </a:rPr>
              <a:t>Sekce nabízí přehled absolvovaných screeningových vyšetření. Sekce se nabídne </a:t>
            </a:r>
            <a:br>
              <a:rPr lang="cs-CZ" sz="1400" dirty="0">
                <a:solidFill>
                  <a:srgbClr val="003A63"/>
                </a:solidFill>
                <a:latin typeface="Arial" panose="020B0604020202020204" pitchFamily="34" charset="0"/>
                <a:ea typeface="Calibri" panose="020F0502020204030204" pitchFamily="34" charset="0"/>
                <a:cs typeface="Arial" panose="020B0604020202020204" pitchFamily="34" charset="0"/>
              </a:rPr>
            </a:br>
            <a:r>
              <a:rPr lang="cs-CZ" sz="1400" dirty="0">
                <a:solidFill>
                  <a:srgbClr val="003A63"/>
                </a:solidFill>
                <a:latin typeface="Arial" panose="020B0604020202020204" pitchFamily="34" charset="0"/>
                <a:ea typeface="Calibri" panose="020F0502020204030204" pitchFamily="34" charset="0"/>
                <a:cs typeface="Arial" panose="020B0604020202020204" pitchFamily="34" charset="0"/>
              </a:rPr>
              <a:t>i v případě, že má uživatel na vyšetření bezplatný nárok, avšak pokud žádné vyšetření neabsolvoval, bude sekce prázdná.</a:t>
            </a:r>
          </a:p>
        </p:txBody>
      </p:sp>
      <p:sp>
        <p:nvSpPr>
          <p:cNvPr id="33" name="Obdélník: se zakulacenými horními rohy 32">
            <a:extLst>
              <a:ext uri="{FF2B5EF4-FFF2-40B4-BE49-F238E27FC236}">
                <a16:creationId xmlns:a16="http://schemas.microsoft.com/office/drawing/2014/main" id="{0E44293B-6C6F-F5E5-C9B2-3484BAEE7585}"/>
              </a:ext>
            </a:extLst>
          </p:cNvPr>
          <p:cNvSpPr/>
          <p:nvPr/>
        </p:nvSpPr>
        <p:spPr>
          <a:xfrm rot="16200000">
            <a:off x="600032" y="1776614"/>
            <a:ext cx="1151484" cy="1102425"/>
          </a:xfrm>
          <a:prstGeom prst="round2SameRect">
            <a:avLst/>
          </a:prstGeom>
          <a:solidFill>
            <a:srgbClr val="FBBD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34" name="Obdélník: se zakulacenými rohy 33">
            <a:extLst>
              <a:ext uri="{FF2B5EF4-FFF2-40B4-BE49-F238E27FC236}">
                <a16:creationId xmlns:a16="http://schemas.microsoft.com/office/drawing/2014/main" id="{66A26361-0DD3-8876-3715-8647A7C20498}"/>
              </a:ext>
            </a:extLst>
          </p:cNvPr>
          <p:cNvSpPr/>
          <p:nvPr/>
        </p:nvSpPr>
        <p:spPr>
          <a:xfrm>
            <a:off x="609319" y="2999299"/>
            <a:ext cx="7992814" cy="115200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224000" rtlCol="0" anchor="ctr"/>
          <a:lstStyle/>
          <a:p>
            <a:r>
              <a:rPr lang="cs-CZ" sz="1600" b="1" dirty="0">
                <a:solidFill>
                  <a:srgbClr val="003A63"/>
                </a:solidFill>
                <a:latin typeface="Arial" panose="020B0604020202020204" pitchFamily="34" charset="0"/>
                <a:cs typeface="Arial" panose="020B0604020202020204" pitchFamily="34" charset="0"/>
              </a:rPr>
              <a:t>Preventivní prohlídky </a:t>
            </a:r>
          </a:p>
          <a:p>
            <a:pPr algn="just"/>
            <a:r>
              <a:rPr lang="cs-CZ" sz="1400" dirty="0">
                <a:solidFill>
                  <a:srgbClr val="003A63"/>
                </a:solidFill>
                <a:latin typeface="Arial" panose="020B0604020202020204" pitchFamily="34" charset="0"/>
                <a:ea typeface="Calibri" panose="020F0502020204030204" pitchFamily="34" charset="0"/>
                <a:cs typeface="Arial" panose="020B0604020202020204" pitchFamily="34" charset="0"/>
              </a:rPr>
              <a:t>Sekce nabízí přehled </a:t>
            </a:r>
            <a:r>
              <a:rPr lang="cs-CZ" sz="1400" kern="100" dirty="0">
                <a:solidFill>
                  <a:srgbClr val="003A63"/>
                </a:solidFill>
                <a:latin typeface="Arial" panose="020B0604020202020204" pitchFamily="34" charset="0"/>
                <a:ea typeface="Calibri" panose="020F0502020204030204" pitchFamily="34" charset="0"/>
                <a:cs typeface="Arial" panose="020B0604020202020204" pitchFamily="34" charset="0"/>
              </a:rPr>
              <a:t>absolvovaných preventivních prohlídek praktickým lékařem, praktickým lékařem pro děti, stomatologem a gynekologem </a:t>
            </a:r>
            <a:r>
              <a:rPr lang="cs-CZ" sz="1400" dirty="0">
                <a:solidFill>
                  <a:srgbClr val="003A63"/>
                </a:solidFill>
                <a:latin typeface="Arial" panose="020B0604020202020204" pitchFamily="34" charset="0"/>
                <a:ea typeface="Calibri" panose="020F0502020204030204" pitchFamily="34" charset="0"/>
                <a:cs typeface="Arial" panose="020B0604020202020204" pitchFamily="34" charset="0"/>
              </a:rPr>
              <a:t>(přizpůsobeno dle uživatele, tedy, děti např. uvidí sekci vyšetření praktickým lékařem pro děti)</a:t>
            </a:r>
          </a:p>
        </p:txBody>
      </p:sp>
      <p:sp>
        <p:nvSpPr>
          <p:cNvPr id="35" name="Obdélník: se zakulacenými horními rohy 34">
            <a:extLst>
              <a:ext uri="{FF2B5EF4-FFF2-40B4-BE49-F238E27FC236}">
                <a16:creationId xmlns:a16="http://schemas.microsoft.com/office/drawing/2014/main" id="{835DB1C9-95F6-D4CD-AB91-09A3076543AF}"/>
              </a:ext>
            </a:extLst>
          </p:cNvPr>
          <p:cNvSpPr/>
          <p:nvPr/>
        </p:nvSpPr>
        <p:spPr>
          <a:xfrm rot="16200000">
            <a:off x="584791" y="3023827"/>
            <a:ext cx="1151484" cy="1102425"/>
          </a:xfrm>
          <a:prstGeom prst="round2SameRect">
            <a:avLst/>
          </a:prstGeom>
          <a:solidFill>
            <a:srgbClr val="003A6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12" name="Obrázek 11">
            <a:extLst>
              <a:ext uri="{FF2B5EF4-FFF2-40B4-BE49-F238E27FC236}">
                <a16:creationId xmlns:a16="http://schemas.microsoft.com/office/drawing/2014/main" id="{0922F7AA-B290-A325-0724-11D4315B4957}"/>
              </a:ext>
            </a:extLst>
          </p:cNvPr>
          <p:cNvPicPr>
            <a:picLocks noChangeAspect="1"/>
          </p:cNvPicPr>
          <p:nvPr/>
        </p:nvPicPr>
        <p:blipFill rotWithShape="1">
          <a:blip r:embed="rId3"/>
          <a:srcRect l="12121" t="5985" r="1959" b="2222"/>
          <a:stretch>
            <a:fillRect/>
          </a:stretch>
        </p:blipFill>
        <p:spPr>
          <a:xfrm>
            <a:off x="8838319" y="1044446"/>
            <a:ext cx="2744362" cy="5427263"/>
          </a:xfrm>
          <a:prstGeom prst="rect">
            <a:avLst/>
          </a:prstGeom>
        </p:spPr>
      </p:pic>
      <p:sp>
        <p:nvSpPr>
          <p:cNvPr id="13" name="Obdélník 12">
            <a:extLst>
              <a:ext uri="{FF2B5EF4-FFF2-40B4-BE49-F238E27FC236}">
                <a16:creationId xmlns:a16="http://schemas.microsoft.com/office/drawing/2014/main" id="{C7A78981-B20E-FFFA-E93F-9991B031FBE6}"/>
              </a:ext>
            </a:extLst>
          </p:cNvPr>
          <p:cNvSpPr/>
          <p:nvPr/>
        </p:nvSpPr>
        <p:spPr>
          <a:xfrm>
            <a:off x="9080826" y="6015567"/>
            <a:ext cx="2233084" cy="10371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14" name="Picture 2">
            <a:extLst>
              <a:ext uri="{FF2B5EF4-FFF2-40B4-BE49-F238E27FC236}">
                <a16:creationId xmlns:a16="http://schemas.microsoft.com/office/drawing/2014/main" id="{D3CBF6DF-F22B-7044-6FA9-AB8932BE097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920" t="473" r="1982" b="9861"/>
          <a:stretch>
            <a:fillRect/>
          </a:stretch>
        </p:blipFill>
        <p:spPr bwMode="auto">
          <a:xfrm>
            <a:off x="8985967" y="1267254"/>
            <a:ext cx="2406000" cy="4816046"/>
          </a:xfrm>
          <a:prstGeom prst="roundRect">
            <a:avLst>
              <a:gd name="adj" fmla="val 8466"/>
            </a:avLst>
          </a:prstGeom>
          <a:noFill/>
          <a:ln w="19050">
            <a:solidFill>
              <a:srgbClr val="2262A2"/>
            </a:solidFill>
          </a:ln>
          <a:extLst>
            <a:ext uri="{909E8E84-426E-40DD-AFC4-6F175D3DCCD1}">
              <a14:hiddenFill xmlns:a14="http://schemas.microsoft.com/office/drawing/2010/main">
                <a:solidFill>
                  <a:srgbClr val="FFFFFF"/>
                </a:solidFill>
              </a14:hiddenFill>
            </a:ext>
          </a:extLst>
        </p:spPr>
      </p:pic>
      <p:sp>
        <p:nvSpPr>
          <p:cNvPr id="15" name="Obdélník 14">
            <a:extLst>
              <a:ext uri="{FF2B5EF4-FFF2-40B4-BE49-F238E27FC236}">
                <a16:creationId xmlns:a16="http://schemas.microsoft.com/office/drawing/2014/main" id="{1A3C022B-9420-3494-EECB-D72F0D9E6F0F}"/>
              </a:ext>
            </a:extLst>
          </p:cNvPr>
          <p:cNvSpPr/>
          <p:nvPr/>
        </p:nvSpPr>
        <p:spPr>
          <a:xfrm>
            <a:off x="9199685" y="1291829"/>
            <a:ext cx="2061796" cy="260549"/>
          </a:xfrm>
          <a:prstGeom prst="rect">
            <a:avLst/>
          </a:prstGeom>
          <a:solidFill>
            <a:srgbClr val="2262A2"/>
          </a:solidFill>
          <a:ln>
            <a:solidFill>
              <a:srgbClr val="2262A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2050" name="Picture 2">
            <a:extLst>
              <a:ext uri="{FF2B5EF4-FFF2-40B4-BE49-F238E27FC236}">
                <a16:creationId xmlns:a16="http://schemas.microsoft.com/office/drawing/2014/main" id="{8A00EFEC-8F36-D9B6-D40A-AC29874B284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8512"/>
          <a:stretch>
            <a:fillRect/>
          </a:stretch>
        </p:blipFill>
        <p:spPr bwMode="auto">
          <a:xfrm>
            <a:off x="8964480" y="1212850"/>
            <a:ext cx="2465776" cy="5003031"/>
          </a:xfrm>
          <a:prstGeom prst="roundRect">
            <a:avLst>
              <a:gd name="adj" fmla="val 9070"/>
            </a:avLst>
          </a:prstGeom>
          <a:noFill/>
          <a:extLst>
            <a:ext uri="{909E8E84-426E-40DD-AFC4-6F175D3DCCD1}">
              <a14:hiddenFill xmlns:a14="http://schemas.microsoft.com/office/drawing/2010/main">
                <a:solidFill>
                  <a:srgbClr val="FFFFFF"/>
                </a:solidFill>
              </a14:hiddenFill>
            </a:ext>
          </a:extLst>
        </p:spPr>
      </p:pic>
      <p:pic>
        <p:nvPicPr>
          <p:cNvPr id="17" name="Obrázek 16">
            <a:extLst>
              <a:ext uri="{FF2B5EF4-FFF2-40B4-BE49-F238E27FC236}">
                <a16:creationId xmlns:a16="http://schemas.microsoft.com/office/drawing/2014/main" id="{4FFD01DE-DBDB-CD7D-176C-EB50FAF4E110}"/>
              </a:ext>
            </a:extLst>
          </p:cNvPr>
          <p:cNvPicPr>
            <a:picLocks noChangeAspect="1"/>
          </p:cNvPicPr>
          <p:nvPr/>
        </p:nvPicPr>
        <p:blipFill>
          <a:blip r:embed="rId6"/>
          <a:srcRect r="12330"/>
          <a:stretch>
            <a:fillRect/>
          </a:stretch>
        </p:blipFill>
        <p:spPr>
          <a:xfrm>
            <a:off x="8985967" y="1860746"/>
            <a:ext cx="2159553" cy="350701"/>
          </a:xfrm>
          <a:prstGeom prst="rect">
            <a:avLst/>
          </a:prstGeom>
        </p:spPr>
      </p:pic>
      <p:sp>
        <p:nvSpPr>
          <p:cNvPr id="20" name="Obdélník 19">
            <a:extLst>
              <a:ext uri="{FF2B5EF4-FFF2-40B4-BE49-F238E27FC236}">
                <a16:creationId xmlns:a16="http://schemas.microsoft.com/office/drawing/2014/main" id="{3AF8C472-5732-3264-B0B3-CB1CCC098F18}"/>
              </a:ext>
            </a:extLst>
          </p:cNvPr>
          <p:cNvSpPr/>
          <p:nvPr/>
        </p:nvSpPr>
        <p:spPr>
          <a:xfrm>
            <a:off x="9161396" y="1291829"/>
            <a:ext cx="2100085" cy="206771"/>
          </a:xfrm>
          <a:prstGeom prst="rect">
            <a:avLst/>
          </a:prstGeom>
          <a:solidFill>
            <a:srgbClr val="2262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27" name="Obrázek 26" descr="Obsah obrázku logo, symbol, Písmo, design&#10;&#10;Obsah generovaný pomocí AI může být nesprávný.">
            <a:extLst>
              <a:ext uri="{FF2B5EF4-FFF2-40B4-BE49-F238E27FC236}">
                <a16:creationId xmlns:a16="http://schemas.microsoft.com/office/drawing/2014/main" id="{A2C0C8F5-35AB-CC5F-5E25-152A03D3CA9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1744" y="1884990"/>
            <a:ext cx="889335" cy="889335"/>
          </a:xfrm>
          <a:prstGeom prst="rect">
            <a:avLst/>
          </a:prstGeom>
        </p:spPr>
      </p:pic>
      <p:pic>
        <p:nvPicPr>
          <p:cNvPr id="29" name="Grafický objekt 28" descr="Srdce s pulsem se souvislou výplní">
            <a:extLst>
              <a:ext uri="{FF2B5EF4-FFF2-40B4-BE49-F238E27FC236}">
                <a16:creationId xmlns:a16="http://schemas.microsoft.com/office/drawing/2014/main" id="{C496F2ED-8B4D-6FDB-48B2-0E4542E134D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71562" y="3287371"/>
            <a:ext cx="444164" cy="444164"/>
          </a:xfrm>
          <a:prstGeom prst="rect">
            <a:avLst/>
          </a:prstGeom>
        </p:spPr>
      </p:pic>
      <p:pic>
        <p:nvPicPr>
          <p:cNvPr id="39" name="Grafický objekt 38" descr="Lupa se souvislou výplní">
            <a:extLst>
              <a:ext uri="{FF2B5EF4-FFF2-40B4-BE49-F238E27FC236}">
                <a16:creationId xmlns:a16="http://schemas.microsoft.com/office/drawing/2014/main" id="{67AF29A4-FD6B-CD49-F65C-485F714E4C83}"/>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61744" y="3160438"/>
            <a:ext cx="829202" cy="829202"/>
          </a:xfrm>
          <a:prstGeom prst="rect">
            <a:avLst/>
          </a:prstGeom>
        </p:spPr>
      </p:pic>
      <p:sp>
        <p:nvSpPr>
          <p:cNvPr id="41" name="Poloviční rámeček 40">
            <a:extLst>
              <a:ext uri="{FF2B5EF4-FFF2-40B4-BE49-F238E27FC236}">
                <a16:creationId xmlns:a16="http://schemas.microsoft.com/office/drawing/2014/main" id="{7C69D3E3-69DD-CF6D-189F-300F1F4FFE7E}"/>
              </a:ext>
            </a:extLst>
          </p:cNvPr>
          <p:cNvSpPr/>
          <p:nvPr/>
        </p:nvSpPr>
        <p:spPr>
          <a:xfrm rot="13500000">
            <a:off x="4435334" y="4131846"/>
            <a:ext cx="340784" cy="340784"/>
          </a:xfrm>
          <a:prstGeom prst="halfFrame">
            <a:avLst>
              <a:gd name="adj1" fmla="val 20911"/>
              <a:gd name="adj2" fmla="val 21532"/>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solidFill>
                <a:schemeClr val="tx1"/>
              </a:solidFill>
            </a:endParaRPr>
          </a:p>
        </p:txBody>
      </p:sp>
      <p:sp>
        <p:nvSpPr>
          <p:cNvPr id="43" name="Obdélník: se zakulacenými rohy 42">
            <a:extLst>
              <a:ext uri="{FF2B5EF4-FFF2-40B4-BE49-F238E27FC236}">
                <a16:creationId xmlns:a16="http://schemas.microsoft.com/office/drawing/2014/main" id="{B0AE77B3-9080-8CC6-1186-42536215C8C5}"/>
              </a:ext>
            </a:extLst>
          </p:cNvPr>
          <p:cNvSpPr/>
          <p:nvPr/>
        </p:nvSpPr>
        <p:spPr>
          <a:xfrm>
            <a:off x="609319" y="4664354"/>
            <a:ext cx="7992814" cy="1755496"/>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rIns="108000" rtlCol="0" anchor="t"/>
          <a:lstStyle/>
          <a:p>
            <a:pPr algn="just"/>
            <a:r>
              <a:rPr lang="cs-CZ" sz="1400" dirty="0">
                <a:solidFill>
                  <a:srgbClr val="003A63"/>
                </a:solidFill>
                <a:latin typeface="Arial" panose="020B0604020202020204" pitchFamily="34" charset="0"/>
                <a:cs typeface="Arial" panose="020B0604020202020204" pitchFamily="34" charset="0"/>
              </a:rPr>
              <a:t>Data jsou doplněná z datového zdroje </a:t>
            </a:r>
            <a:r>
              <a:rPr lang="cs-CZ" sz="1400" b="1" dirty="0">
                <a:solidFill>
                  <a:srgbClr val="003A63"/>
                </a:solidFill>
                <a:latin typeface="Arial" panose="020B0604020202020204" pitchFamily="34" charset="0"/>
                <a:cs typeface="Arial" panose="020B0604020202020204" pitchFamily="34" charset="0"/>
              </a:rPr>
              <a:t>Národního registru hrazených zdravotních služeb </a:t>
            </a:r>
            <a:br>
              <a:rPr lang="cs-CZ" sz="1400" b="1" dirty="0">
                <a:solidFill>
                  <a:srgbClr val="003A63"/>
                </a:solidFill>
                <a:latin typeface="Arial" panose="020B0604020202020204" pitchFamily="34" charset="0"/>
                <a:cs typeface="Arial" panose="020B0604020202020204" pitchFamily="34" charset="0"/>
              </a:rPr>
            </a:br>
            <a:r>
              <a:rPr lang="cs-CZ" sz="1400" dirty="0">
                <a:solidFill>
                  <a:srgbClr val="003A63"/>
                </a:solidFill>
                <a:latin typeface="Arial" panose="020B0604020202020204" pitchFamily="34" charset="0"/>
                <a:cs typeface="Arial" panose="020B0604020202020204" pitchFamily="34" charset="0"/>
              </a:rPr>
              <a:t>a aktuálně jsou z období let </a:t>
            </a:r>
            <a:r>
              <a:rPr lang="cs-CZ" sz="1400" b="1" dirty="0">
                <a:solidFill>
                  <a:srgbClr val="003A63"/>
                </a:solidFill>
                <a:latin typeface="Arial" panose="020B0604020202020204" pitchFamily="34" charset="0"/>
                <a:cs typeface="Arial" panose="020B0604020202020204" pitchFamily="34" charset="0"/>
              </a:rPr>
              <a:t>2010-2024</a:t>
            </a:r>
            <a:r>
              <a:rPr lang="cs-CZ" sz="1400" dirty="0">
                <a:solidFill>
                  <a:srgbClr val="003A63"/>
                </a:solidFill>
                <a:latin typeface="Arial" panose="020B0604020202020204" pitchFamily="34" charset="0"/>
                <a:cs typeface="Arial" panose="020B0604020202020204" pitchFamily="34" charset="0"/>
              </a:rPr>
              <a:t>. Data budou průběžné aktualizována na půlroční bázi. Data jsou k dispozici pro </a:t>
            </a:r>
            <a:r>
              <a:rPr lang="cs-CZ" sz="1400" b="1" dirty="0">
                <a:solidFill>
                  <a:srgbClr val="003A63"/>
                </a:solidFill>
                <a:latin typeface="Arial" panose="020B0604020202020204" pitchFamily="34" charset="0"/>
                <a:cs typeface="Arial" panose="020B0604020202020204" pitchFamily="34" charset="0"/>
              </a:rPr>
              <a:t>primární přihlášenou osobu </a:t>
            </a:r>
            <a:r>
              <a:rPr lang="cs-CZ" sz="1400" dirty="0">
                <a:solidFill>
                  <a:srgbClr val="003A63"/>
                </a:solidFill>
                <a:latin typeface="Arial" panose="020B0604020202020204" pitchFamily="34" charset="0"/>
                <a:cs typeface="Arial" panose="020B0604020202020204" pitchFamily="34" charset="0"/>
              </a:rPr>
              <a:t>i pro její </a:t>
            </a:r>
            <a:r>
              <a:rPr lang="cs-CZ" sz="1400" b="1" dirty="0">
                <a:solidFill>
                  <a:srgbClr val="003A63"/>
                </a:solidFill>
                <a:latin typeface="Arial" panose="020B0604020202020204" pitchFamily="34" charset="0"/>
                <a:cs typeface="Arial" panose="020B0604020202020204" pitchFamily="34" charset="0"/>
              </a:rPr>
              <a:t>děti mladší 18 let</a:t>
            </a:r>
            <a:r>
              <a:rPr lang="cs-CZ" sz="1400" dirty="0">
                <a:solidFill>
                  <a:srgbClr val="003A63"/>
                </a:solidFill>
                <a:latin typeface="Arial" panose="020B0604020202020204" pitchFamily="34" charset="0"/>
                <a:cs typeface="Arial" panose="020B0604020202020204" pitchFamily="34" charset="0"/>
              </a:rPr>
              <a:t>.</a:t>
            </a:r>
          </a:p>
        </p:txBody>
      </p:sp>
      <p:sp>
        <p:nvSpPr>
          <p:cNvPr id="47" name="Obdélník: se zakulacenými rohy 46">
            <a:extLst>
              <a:ext uri="{FF2B5EF4-FFF2-40B4-BE49-F238E27FC236}">
                <a16:creationId xmlns:a16="http://schemas.microsoft.com/office/drawing/2014/main" id="{487D3AC1-B261-1047-26B5-BB12691A9A44}"/>
              </a:ext>
            </a:extLst>
          </p:cNvPr>
          <p:cNvSpPr/>
          <p:nvPr/>
        </p:nvSpPr>
        <p:spPr>
          <a:xfrm>
            <a:off x="1413166" y="5658385"/>
            <a:ext cx="7089844" cy="523345"/>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cs-CZ" sz="1400" b="1" dirty="0">
                <a:solidFill>
                  <a:srgbClr val="003A63"/>
                </a:solidFill>
                <a:latin typeface="Arial" panose="020B0604020202020204" pitchFamily="34" charset="0"/>
                <a:cs typeface="Arial" panose="020B0604020202020204" pitchFamily="34" charset="0"/>
              </a:rPr>
              <a:t>Ve</a:t>
            </a:r>
            <a:r>
              <a:rPr lang="cs-CZ" sz="1400" dirty="0">
                <a:solidFill>
                  <a:srgbClr val="003A63"/>
                </a:solidFill>
                <a:latin typeface="Arial" panose="020B0604020202020204" pitchFamily="34" charset="0"/>
                <a:cs typeface="Arial" panose="020B0604020202020204" pitchFamily="34" charset="0"/>
              </a:rPr>
              <a:t> </a:t>
            </a:r>
            <a:r>
              <a:rPr lang="cs-CZ" sz="1400" b="1" dirty="0">
                <a:solidFill>
                  <a:srgbClr val="003A63"/>
                </a:solidFill>
                <a:latin typeface="Arial" panose="020B0604020202020204" pitchFamily="34" charset="0"/>
                <a:cs typeface="Arial" panose="020B0604020202020204" pitchFamily="34" charset="0"/>
              </a:rPr>
              <a:t>fázi č.2</a:t>
            </a:r>
            <a:r>
              <a:rPr lang="cs-CZ" sz="1400" dirty="0">
                <a:solidFill>
                  <a:srgbClr val="003A63"/>
                </a:solidFill>
                <a:latin typeface="Arial" panose="020B0604020202020204" pitchFamily="34" charset="0"/>
                <a:cs typeface="Arial" panose="020B0604020202020204" pitchFamily="34" charset="0"/>
              </a:rPr>
              <a:t> </a:t>
            </a:r>
            <a:r>
              <a:rPr lang="cs-CZ" sz="1400" b="1" dirty="0">
                <a:solidFill>
                  <a:srgbClr val="003A63"/>
                </a:solidFill>
                <a:latin typeface="Arial" panose="020B0604020202020204" pitchFamily="34" charset="0"/>
                <a:cs typeface="Arial" panose="020B0604020202020204" pitchFamily="34" charset="0"/>
              </a:rPr>
              <a:t>bude doplněno o personifikované notifikační zprávy</a:t>
            </a:r>
            <a:r>
              <a:rPr lang="cs-CZ" sz="1400" dirty="0">
                <a:solidFill>
                  <a:srgbClr val="003A63"/>
                </a:solidFill>
                <a:latin typeface="Arial" panose="020B0604020202020204" pitchFamily="34" charset="0"/>
                <a:cs typeface="Arial" panose="020B0604020202020204" pitchFamily="34" charset="0"/>
              </a:rPr>
              <a:t>. Uživatelům přijde zpráva o nároku na screeningovou prohlídku zdarma a možnosti se objednat. </a:t>
            </a:r>
          </a:p>
        </p:txBody>
      </p:sp>
      <p:sp>
        <p:nvSpPr>
          <p:cNvPr id="49" name="Obdélník: se zakulacenými rohy 48">
            <a:extLst>
              <a:ext uri="{FF2B5EF4-FFF2-40B4-BE49-F238E27FC236}">
                <a16:creationId xmlns:a16="http://schemas.microsoft.com/office/drawing/2014/main" id="{B7E2367F-6874-0D25-8A17-F789EA545874}"/>
              </a:ext>
            </a:extLst>
          </p:cNvPr>
          <p:cNvSpPr/>
          <p:nvPr/>
        </p:nvSpPr>
        <p:spPr>
          <a:xfrm>
            <a:off x="800033" y="5624236"/>
            <a:ext cx="591645" cy="591645"/>
          </a:xfrm>
          <a:prstGeom prst="roundRect">
            <a:avLst/>
          </a:prstGeom>
          <a:solidFill>
            <a:srgbClr val="C0CD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52" name="Obrázek 51">
            <a:extLst>
              <a:ext uri="{FF2B5EF4-FFF2-40B4-BE49-F238E27FC236}">
                <a16:creationId xmlns:a16="http://schemas.microsoft.com/office/drawing/2014/main" id="{C2E70C5C-42DB-EAC0-D044-F45E899B2248}"/>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25604" y="5745308"/>
            <a:ext cx="349498" cy="349498"/>
          </a:xfrm>
          <a:prstGeom prst="rect">
            <a:avLst/>
          </a:prstGeom>
        </p:spPr>
      </p:pic>
    </p:spTree>
    <p:extLst>
      <p:ext uri="{BB962C8B-B14F-4D97-AF65-F5344CB8AC3E}">
        <p14:creationId xmlns:p14="http://schemas.microsoft.com/office/powerpoint/2010/main" val="16619524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30E6CA-F795-2622-D634-FD2A35218A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AA97F6-C63D-191D-E6C4-A1A8AE4016E4}"/>
              </a:ext>
            </a:extLst>
          </p:cNvPr>
          <p:cNvSpPr txBox="1">
            <a:spLocks/>
          </p:cNvSpPr>
          <p:nvPr/>
        </p:nvSpPr>
        <p:spPr>
          <a:xfrm>
            <a:off x="540000" y="365125"/>
            <a:ext cx="11088000" cy="477463"/>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1600" b="1" kern="1200">
                <a:solidFill>
                  <a:schemeClr val="tx2"/>
                </a:solidFill>
                <a:latin typeface="Century Gothic" panose="020B0502020202020204" pitchFamily="34" charset="0"/>
                <a:ea typeface="+mj-ea"/>
                <a:cs typeface="+mj-cs"/>
              </a:defRPr>
            </a:lvl1pPr>
          </a:lstStyle>
          <a:p>
            <a:r>
              <a:rPr lang="cs-CZ" sz="2000" dirty="0">
                <a:solidFill>
                  <a:srgbClr val="003A63"/>
                </a:solidFill>
                <a:latin typeface="Arial" panose="020B0604020202020204" pitchFamily="34" charset="0"/>
                <a:cs typeface="Arial" panose="020B0604020202020204" pitchFamily="34" charset="0"/>
              </a:rPr>
              <a:t>Náhled na nové obrazovky aplikace</a:t>
            </a:r>
          </a:p>
        </p:txBody>
      </p:sp>
      <p:grpSp>
        <p:nvGrpSpPr>
          <p:cNvPr id="3" name="Skupina 2">
            <a:extLst>
              <a:ext uri="{FF2B5EF4-FFF2-40B4-BE49-F238E27FC236}">
                <a16:creationId xmlns:a16="http://schemas.microsoft.com/office/drawing/2014/main" id="{8A7D14B8-E757-3D44-864A-BD3A39B92D9E}"/>
              </a:ext>
            </a:extLst>
          </p:cNvPr>
          <p:cNvGrpSpPr/>
          <p:nvPr/>
        </p:nvGrpSpPr>
        <p:grpSpPr>
          <a:xfrm>
            <a:off x="647000" y="858258"/>
            <a:ext cx="10898001" cy="45719"/>
            <a:chOff x="0" y="0"/>
            <a:chExt cx="5716278" cy="72000"/>
          </a:xfrm>
        </p:grpSpPr>
        <p:sp>
          <p:nvSpPr>
            <p:cNvPr id="6" name="Obdélník 5">
              <a:extLst>
                <a:ext uri="{FF2B5EF4-FFF2-40B4-BE49-F238E27FC236}">
                  <a16:creationId xmlns:a16="http://schemas.microsoft.com/office/drawing/2014/main" id="{61720B86-5350-FC88-0946-6FB4090095E1}"/>
                </a:ext>
              </a:extLst>
            </p:cNvPr>
            <p:cNvSpPr>
              <a:spLocks/>
            </p:cNvSpPr>
            <p:nvPr/>
          </p:nvSpPr>
          <p:spPr>
            <a:xfrm>
              <a:off x="0" y="0"/>
              <a:ext cx="1429200" cy="72000"/>
            </a:xfrm>
            <a:prstGeom prst="rect">
              <a:avLst/>
            </a:prstGeom>
            <a:solidFill>
              <a:srgbClr val="FABB33"/>
            </a:solidFill>
            <a:ln>
              <a:solidFill>
                <a:srgbClr val="FABB33"/>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7" name="Obdélník 6">
              <a:extLst>
                <a:ext uri="{FF2B5EF4-FFF2-40B4-BE49-F238E27FC236}">
                  <a16:creationId xmlns:a16="http://schemas.microsoft.com/office/drawing/2014/main" id="{77E32A47-487B-B351-DA37-F3B128F6B5F1}"/>
                </a:ext>
              </a:extLst>
            </p:cNvPr>
            <p:cNvSpPr>
              <a:spLocks/>
            </p:cNvSpPr>
            <p:nvPr/>
          </p:nvSpPr>
          <p:spPr>
            <a:xfrm>
              <a:off x="2855843" y="0"/>
              <a:ext cx="1429200" cy="72000"/>
            </a:xfrm>
            <a:prstGeom prst="rect">
              <a:avLst/>
            </a:prstGeom>
            <a:solidFill>
              <a:srgbClr val="43546F"/>
            </a:solidFill>
            <a:ln>
              <a:solidFill>
                <a:srgbClr val="43546F"/>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8" name="Obdélník 7">
              <a:extLst>
                <a:ext uri="{FF2B5EF4-FFF2-40B4-BE49-F238E27FC236}">
                  <a16:creationId xmlns:a16="http://schemas.microsoft.com/office/drawing/2014/main" id="{DCAEF3FB-1962-9FDE-AEA5-9C3DC562FE70}"/>
                </a:ext>
              </a:extLst>
            </p:cNvPr>
            <p:cNvSpPr>
              <a:spLocks/>
            </p:cNvSpPr>
            <p:nvPr/>
          </p:nvSpPr>
          <p:spPr>
            <a:xfrm>
              <a:off x="4287078" y="0"/>
              <a:ext cx="1429200" cy="72000"/>
            </a:xfrm>
            <a:prstGeom prst="rect">
              <a:avLst/>
            </a:prstGeom>
            <a:solidFill>
              <a:srgbClr val="CD2F41"/>
            </a:solidFill>
            <a:ln>
              <a:solidFill>
                <a:srgbClr val="CD2F4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9" name="Obdélník 8">
              <a:extLst>
                <a:ext uri="{FF2B5EF4-FFF2-40B4-BE49-F238E27FC236}">
                  <a16:creationId xmlns:a16="http://schemas.microsoft.com/office/drawing/2014/main" id="{709FB1F8-F5A3-D46E-9786-F2570136A73C}"/>
                </a:ext>
              </a:extLst>
            </p:cNvPr>
            <p:cNvSpPr>
              <a:spLocks/>
            </p:cNvSpPr>
            <p:nvPr/>
          </p:nvSpPr>
          <p:spPr>
            <a:xfrm>
              <a:off x="1431235" y="0"/>
              <a:ext cx="1429200" cy="72000"/>
            </a:xfrm>
            <a:prstGeom prst="rect">
              <a:avLst/>
            </a:prstGeom>
            <a:solidFill>
              <a:srgbClr val="C7D539"/>
            </a:solidFill>
            <a:ln>
              <a:solidFill>
                <a:srgbClr val="C7D539"/>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grpSp>
      <p:pic>
        <p:nvPicPr>
          <p:cNvPr id="11" name="Picture 2">
            <a:extLst>
              <a:ext uri="{FF2B5EF4-FFF2-40B4-BE49-F238E27FC236}">
                <a16:creationId xmlns:a16="http://schemas.microsoft.com/office/drawing/2014/main" id="{2D0A37DA-C520-036D-1F02-76FB8F4A6F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88711" y="283167"/>
            <a:ext cx="639289" cy="442767"/>
          </a:xfrm>
          <a:prstGeom prst="rect">
            <a:avLst/>
          </a:prstGeom>
          <a:noFill/>
          <a:extLst>
            <a:ext uri="{909E8E84-426E-40DD-AFC4-6F175D3DCCD1}">
              <a14:hiddenFill xmlns:a14="http://schemas.microsoft.com/office/drawing/2010/main">
                <a:solidFill>
                  <a:srgbClr val="FFFFFF"/>
                </a:solidFill>
              </a14:hiddenFill>
            </a:ext>
          </a:extLst>
        </p:spPr>
      </p:pic>
      <p:sp>
        <p:nvSpPr>
          <p:cNvPr id="23" name="Zástupný symbol pro číslo snímku 3">
            <a:extLst>
              <a:ext uri="{FF2B5EF4-FFF2-40B4-BE49-F238E27FC236}">
                <a16:creationId xmlns:a16="http://schemas.microsoft.com/office/drawing/2014/main" id="{3207E846-1C40-3078-40CA-38B40B65B66D}"/>
              </a:ext>
            </a:extLst>
          </p:cNvPr>
          <p:cNvSpPr>
            <a:spLocks noGrp="1"/>
          </p:cNvSpPr>
          <p:nvPr>
            <p:ph type="sldNum" sz="quarter" idx="12"/>
          </p:nvPr>
        </p:nvSpPr>
        <p:spPr>
          <a:xfrm>
            <a:off x="9374900" y="6356350"/>
            <a:ext cx="2253100" cy="365125"/>
          </a:xfrm>
        </p:spPr>
        <p:txBody>
          <a:bodyPr/>
          <a:lstStyle/>
          <a:p>
            <a:fld id="{890E54D3-D00C-4F51-80A7-9147D6EFBB5C}" type="slidenum">
              <a:rPr lang="cs-CZ" smtClean="0">
                <a:solidFill>
                  <a:srgbClr val="003A63"/>
                </a:solidFill>
                <a:latin typeface="Arial" panose="020B0604020202020204" pitchFamily="34" charset="0"/>
                <a:cs typeface="Arial" panose="020B0604020202020204" pitchFamily="34" charset="0"/>
              </a:rPr>
              <a:t>42</a:t>
            </a:fld>
            <a:endParaRPr lang="cs-CZ">
              <a:solidFill>
                <a:srgbClr val="003A63"/>
              </a:solidFill>
              <a:latin typeface="Arial" panose="020B0604020202020204" pitchFamily="34" charset="0"/>
              <a:cs typeface="Arial" panose="020B0604020202020204" pitchFamily="34" charset="0"/>
            </a:endParaRPr>
          </a:p>
        </p:txBody>
      </p:sp>
      <p:grpSp>
        <p:nvGrpSpPr>
          <p:cNvPr id="40" name="Skupina 39">
            <a:extLst>
              <a:ext uri="{FF2B5EF4-FFF2-40B4-BE49-F238E27FC236}">
                <a16:creationId xmlns:a16="http://schemas.microsoft.com/office/drawing/2014/main" id="{782EFBFA-F181-4CE3-72DE-72044391FB13}"/>
              </a:ext>
            </a:extLst>
          </p:cNvPr>
          <p:cNvGrpSpPr/>
          <p:nvPr/>
        </p:nvGrpSpPr>
        <p:grpSpPr>
          <a:xfrm>
            <a:off x="3378548" y="1510024"/>
            <a:ext cx="2519639" cy="4982851"/>
            <a:chOff x="816236" y="1536700"/>
            <a:chExt cx="2386275" cy="4719109"/>
          </a:xfrm>
        </p:grpSpPr>
        <p:pic>
          <p:nvPicPr>
            <p:cNvPr id="12" name="Obrázek 11">
              <a:extLst>
                <a:ext uri="{FF2B5EF4-FFF2-40B4-BE49-F238E27FC236}">
                  <a16:creationId xmlns:a16="http://schemas.microsoft.com/office/drawing/2014/main" id="{482AE1F8-8A9D-ECAE-ADDC-0E8EF9517B45}"/>
                </a:ext>
              </a:extLst>
            </p:cNvPr>
            <p:cNvPicPr>
              <a:picLocks noChangeAspect="1"/>
            </p:cNvPicPr>
            <p:nvPr/>
          </p:nvPicPr>
          <p:blipFill rotWithShape="1">
            <a:blip r:embed="rId3"/>
            <a:srcRect l="12121" t="5985" r="1959" b="2222"/>
            <a:stretch>
              <a:fillRect/>
            </a:stretch>
          </p:blipFill>
          <p:spPr>
            <a:xfrm>
              <a:off x="816236" y="1536700"/>
              <a:ext cx="2386275" cy="4719109"/>
            </a:xfrm>
            <a:prstGeom prst="rect">
              <a:avLst/>
            </a:prstGeom>
          </p:spPr>
        </p:pic>
        <p:sp>
          <p:nvSpPr>
            <p:cNvPr id="13" name="Obdélník 12">
              <a:extLst>
                <a:ext uri="{FF2B5EF4-FFF2-40B4-BE49-F238E27FC236}">
                  <a16:creationId xmlns:a16="http://schemas.microsoft.com/office/drawing/2014/main" id="{B04B3A8C-7277-7C71-E732-E12526F767D3}"/>
                </a:ext>
              </a:extLst>
            </p:cNvPr>
            <p:cNvSpPr/>
            <p:nvPr/>
          </p:nvSpPr>
          <p:spPr>
            <a:xfrm>
              <a:off x="1027100" y="5859185"/>
              <a:ext cx="1941709" cy="9018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5" name="Obdélník 14">
              <a:extLst>
                <a:ext uri="{FF2B5EF4-FFF2-40B4-BE49-F238E27FC236}">
                  <a16:creationId xmlns:a16="http://schemas.microsoft.com/office/drawing/2014/main" id="{60124A47-E09A-98F8-4EFD-2AA10CD3EECD}"/>
                </a:ext>
              </a:extLst>
            </p:cNvPr>
            <p:cNvSpPr/>
            <p:nvPr/>
          </p:nvSpPr>
          <p:spPr>
            <a:xfrm>
              <a:off x="1130451" y="1751804"/>
              <a:ext cx="1792771" cy="226552"/>
            </a:xfrm>
            <a:prstGeom prst="rect">
              <a:avLst/>
            </a:prstGeom>
            <a:solidFill>
              <a:srgbClr val="2262A2"/>
            </a:solidFill>
            <a:ln>
              <a:solidFill>
                <a:srgbClr val="2262A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0" name="Obdélník 19">
              <a:extLst>
                <a:ext uri="{FF2B5EF4-FFF2-40B4-BE49-F238E27FC236}">
                  <a16:creationId xmlns:a16="http://schemas.microsoft.com/office/drawing/2014/main" id="{F05BB6FB-A0A2-5F6F-517F-D8F2B140FDC7}"/>
                </a:ext>
              </a:extLst>
            </p:cNvPr>
            <p:cNvSpPr/>
            <p:nvPr/>
          </p:nvSpPr>
          <p:spPr>
            <a:xfrm>
              <a:off x="1097158" y="1751804"/>
              <a:ext cx="1826064" cy="179791"/>
            </a:xfrm>
            <a:prstGeom prst="rect">
              <a:avLst/>
            </a:prstGeom>
            <a:solidFill>
              <a:srgbClr val="2262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5" name="Obrázek 4" descr="Obsah obrázku text, snímek obrazovky, Písmo&#10;&#10;Obsah vygenerovaný umělou inteligencí může být nesprávný.">
              <a:extLst>
                <a:ext uri="{FF2B5EF4-FFF2-40B4-BE49-F238E27FC236}">
                  <a16:creationId xmlns:a16="http://schemas.microsoft.com/office/drawing/2014/main" id="{646D1000-5903-8819-398E-EE0541F11EB1}"/>
                </a:ext>
              </a:extLst>
            </p:cNvPr>
            <p:cNvPicPr>
              <a:picLocks noChangeAspect="1"/>
            </p:cNvPicPr>
            <p:nvPr/>
          </p:nvPicPr>
          <p:blipFill>
            <a:blip r:embed="rId4">
              <a:extLst>
                <a:ext uri="{28A0092B-C50C-407E-A947-70E740481C1C}">
                  <a14:useLocalDpi xmlns:a14="http://schemas.microsoft.com/office/drawing/2010/main" val="0"/>
                </a:ext>
              </a:extLst>
            </a:blip>
            <a:srcRect b="20251"/>
            <a:stretch/>
          </p:blipFill>
          <p:spPr>
            <a:xfrm>
              <a:off x="929860" y="1622195"/>
              <a:ext cx="2123328" cy="3782390"/>
            </a:xfrm>
            <a:prstGeom prst="roundRect">
              <a:avLst>
                <a:gd name="adj" fmla="val 11298"/>
              </a:avLst>
            </a:prstGeom>
            <a:solidFill>
              <a:srgbClr val="FFFFFF">
                <a:shade val="85000"/>
              </a:srgbClr>
            </a:solidFill>
            <a:ln w="12700">
              <a:solidFill>
                <a:schemeClr val="tx1"/>
              </a:solidFill>
            </a:ln>
            <a:effectLst/>
          </p:spPr>
        </p:pic>
        <p:sp>
          <p:nvSpPr>
            <p:cNvPr id="10" name="Obdélník: se zakulacenými horními rohy 9">
              <a:extLst>
                <a:ext uri="{FF2B5EF4-FFF2-40B4-BE49-F238E27FC236}">
                  <a16:creationId xmlns:a16="http://schemas.microsoft.com/office/drawing/2014/main" id="{C1937467-9EA8-7DD3-EBE0-ABE3A693F63C}"/>
                </a:ext>
              </a:extLst>
            </p:cNvPr>
            <p:cNvSpPr/>
            <p:nvPr/>
          </p:nvSpPr>
          <p:spPr>
            <a:xfrm rot="10800000">
              <a:off x="929857" y="5151702"/>
              <a:ext cx="2123328" cy="954105"/>
            </a:xfrm>
            <a:prstGeom prst="round2SameRect">
              <a:avLst>
                <a:gd name="adj1" fmla="val 29796"/>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6" name="Obdélník: se zakulacenými horními rohy 15">
              <a:extLst>
                <a:ext uri="{FF2B5EF4-FFF2-40B4-BE49-F238E27FC236}">
                  <a16:creationId xmlns:a16="http://schemas.microsoft.com/office/drawing/2014/main" id="{FAB8C540-757F-FCBA-48DD-569581D0499F}"/>
                </a:ext>
              </a:extLst>
            </p:cNvPr>
            <p:cNvSpPr/>
            <p:nvPr/>
          </p:nvSpPr>
          <p:spPr>
            <a:xfrm>
              <a:off x="996939" y="1671889"/>
              <a:ext cx="1976395" cy="259706"/>
            </a:xfrm>
            <a:prstGeom prst="round2SameRect">
              <a:avLst>
                <a:gd name="adj1" fmla="val 50000"/>
                <a:gd name="adj2" fmla="val 0"/>
              </a:avLst>
            </a:prstGeom>
            <a:solidFill>
              <a:srgbClr val="2162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grpSp>
      <p:grpSp>
        <p:nvGrpSpPr>
          <p:cNvPr id="38" name="Skupina 37">
            <a:extLst>
              <a:ext uri="{FF2B5EF4-FFF2-40B4-BE49-F238E27FC236}">
                <a16:creationId xmlns:a16="http://schemas.microsoft.com/office/drawing/2014/main" id="{E9CC71FA-8EA6-556A-BF4A-770F2CE26956}"/>
              </a:ext>
            </a:extLst>
          </p:cNvPr>
          <p:cNvGrpSpPr/>
          <p:nvPr/>
        </p:nvGrpSpPr>
        <p:grpSpPr>
          <a:xfrm>
            <a:off x="653268" y="1510024"/>
            <a:ext cx="2519639" cy="4982851"/>
            <a:chOff x="3544865" y="1536700"/>
            <a:chExt cx="2386275" cy="4719109"/>
          </a:xfrm>
        </p:grpSpPr>
        <p:pic>
          <p:nvPicPr>
            <p:cNvPr id="19" name="Obrázek 18">
              <a:extLst>
                <a:ext uri="{FF2B5EF4-FFF2-40B4-BE49-F238E27FC236}">
                  <a16:creationId xmlns:a16="http://schemas.microsoft.com/office/drawing/2014/main" id="{AA5FF5F9-3B66-7A43-0077-57AA88C3614D}"/>
                </a:ext>
              </a:extLst>
            </p:cNvPr>
            <p:cNvPicPr>
              <a:picLocks noChangeAspect="1"/>
            </p:cNvPicPr>
            <p:nvPr/>
          </p:nvPicPr>
          <p:blipFill rotWithShape="1">
            <a:blip r:embed="rId3"/>
            <a:srcRect l="12121" t="5985" r="1959" b="2222"/>
            <a:stretch>
              <a:fillRect/>
            </a:stretch>
          </p:blipFill>
          <p:spPr>
            <a:xfrm>
              <a:off x="3544865" y="1536700"/>
              <a:ext cx="2386275" cy="4719109"/>
            </a:xfrm>
            <a:prstGeom prst="rect">
              <a:avLst/>
            </a:prstGeom>
          </p:spPr>
        </p:pic>
        <p:sp>
          <p:nvSpPr>
            <p:cNvPr id="36" name="Obdélník: se zakulacenými horními rohy 35">
              <a:extLst>
                <a:ext uri="{FF2B5EF4-FFF2-40B4-BE49-F238E27FC236}">
                  <a16:creationId xmlns:a16="http://schemas.microsoft.com/office/drawing/2014/main" id="{F6FBA109-0D61-710D-F84E-585C6F11A60A}"/>
                </a:ext>
              </a:extLst>
            </p:cNvPr>
            <p:cNvSpPr/>
            <p:nvPr/>
          </p:nvSpPr>
          <p:spPr>
            <a:xfrm rot="10800000">
              <a:off x="3653365" y="5137217"/>
              <a:ext cx="2136387" cy="954105"/>
            </a:xfrm>
            <a:prstGeom prst="round2SameRect">
              <a:avLst>
                <a:gd name="adj1" fmla="val 29796"/>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4" name="Obrázek 3" descr="Obsah obrázku text, snímek obrazovky, Písmo, číslo&#10;&#10;Obsah vygenerovaný umělou inteligencí může být nesprávný.">
              <a:extLst>
                <a:ext uri="{FF2B5EF4-FFF2-40B4-BE49-F238E27FC236}">
                  <a16:creationId xmlns:a16="http://schemas.microsoft.com/office/drawing/2014/main" id="{BCDE849F-833F-F8E4-0379-E81979D66B5B}"/>
                </a:ext>
              </a:extLst>
            </p:cNvPr>
            <p:cNvPicPr>
              <a:picLocks noChangeAspect="1"/>
            </p:cNvPicPr>
            <p:nvPr/>
          </p:nvPicPr>
          <p:blipFill>
            <a:blip r:embed="rId5">
              <a:extLst>
                <a:ext uri="{28A0092B-C50C-407E-A947-70E740481C1C}">
                  <a14:useLocalDpi xmlns:a14="http://schemas.microsoft.com/office/drawing/2010/main" val="0"/>
                </a:ext>
              </a:extLst>
            </a:blip>
            <a:srcRect b="8361"/>
            <a:stretch>
              <a:fillRect/>
            </a:stretch>
          </p:blipFill>
          <p:spPr>
            <a:xfrm>
              <a:off x="3653367" y="1641691"/>
              <a:ext cx="2136387" cy="4126396"/>
            </a:xfrm>
            <a:prstGeom prst="roundRect">
              <a:avLst>
                <a:gd name="adj" fmla="val 11298"/>
              </a:avLst>
            </a:prstGeom>
            <a:solidFill>
              <a:srgbClr val="FFFFFF">
                <a:shade val="85000"/>
              </a:srgbClr>
            </a:solidFill>
            <a:ln w="12700">
              <a:solidFill>
                <a:schemeClr val="tx1"/>
              </a:solidFill>
            </a:ln>
            <a:effectLst/>
          </p:spPr>
        </p:pic>
        <p:sp>
          <p:nvSpPr>
            <p:cNvPr id="24" name="Obdélník: se zakulacenými horními rohy 23">
              <a:extLst>
                <a:ext uri="{FF2B5EF4-FFF2-40B4-BE49-F238E27FC236}">
                  <a16:creationId xmlns:a16="http://schemas.microsoft.com/office/drawing/2014/main" id="{FEE6D022-8C4B-FAA0-C46A-DBA8DB2F77F8}"/>
                </a:ext>
              </a:extLst>
            </p:cNvPr>
            <p:cNvSpPr/>
            <p:nvPr/>
          </p:nvSpPr>
          <p:spPr>
            <a:xfrm>
              <a:off x="3733362" y="1660384"/>
              <a:ext cx="1976395" cy="259706"/>
            </a:xfrm>
            <a:prstGeom prst="round2SameRect">
              <a:avLst>
                <a:gd name="adj1" fmla="val 50000"/>
                <a:gd name="adj2" fmla="val 0"/>
              </a:avLst>
            </a:prstGeom>
            <a:solidFill>
              <a:srgbClr val="2162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26" name="Obrázek 25">
              <a:extLst>
                <a:ext uri="{FF2B5EF4-FFF2-40B4-BE49-F238E27FC236}">
                  <a16:creationId xmlns:a16="http://schemas.microsoft.com/office/drawing/2014/main" id="{6B3D4326-41C7-4BC0-CDF1-6AD4E174C5F7}"/>
                </a:ext>
              </a:extLst>
            </p:cNvPr>
            <p:cNvPicPr>
              <a:picLocks noChangeAspect="1"/>
            </p:cNvPicPr>
            <p:nvPr/>
          </p:nvPicPr>
          <p:blipFill>
            <a:blip r:embed="rId6"/>
            <a:srcRect t="1" b="8797"/>
            <a:stretch>
              <a:fillRect/>
            </a:stretch>
          </p:blipFill>
          <p:spPr>
            <a:xfrm rot="10800000">
              <a:off x="3684588" y="5748336"/>
              <a:ext cx="2065336" cy="161959"/>
            </a:xfrm>
            <a:prstGeom prst="rect">
              <a:avLst/>
            </a:prstGeom>
          </p:spPr>
        </p:pic>
        <p:pic>
          <p:nvPicPr>
            <p:cNvPr id="31" name="Obrázek 30">
              <a:extLst>
                <a:ext uri="{FF2B5EF4-FFF2-40B4-BE49-F238E27FC236}">
                  <a16:creationId xmlns:a16="http://schemas.microsoft.com/office/drawing/2014/main" id="{C10393A3-CEAB-4010-120D-D3B1DDD6E0B6}"/>
                </a:ext>
              </a:extLst>
            </p:cNvPr>
            <p:cNvPicPr>
              <a:picLocks noChangeAspect="1"/>
            </p:cNvPicPr>
            <p:nvPr/>
          </p:nvPicPr>
          <p:blipFill>
            <a:blip r:embed="rId7"/>
            <a:stretch>
              <a:fillRect/>
            </a:stretch>
          </p:blipFill>
          <p:spPr>
            <a:xfrm rot="10800000" flipH="1">
              <a:off x="3653367" y="5427146"/>
              <a:ext cx="157920" cy="374250"/>
            </a:xfrm>
            <a:prstGeom prst="rect">
              <a:avLst/>
            </a:prstGeom>
          </p:spPr>
        </p:pic>
        <p:pic>
          <p:nvPicPr>
            <p:cNvPr id="32" name="Obrázek 31">
              <a:extLst>
                <a:ext uri="{FF2B5EF4-FFF2-40B4-BE49-F238E27FC236}">
                  <a16:creationId xmlns:a16="http://schemas.microsoft.com/office/drawing/2014/main" id="{B2264F79-E1C5-5341-4FB4-2E481024D005}"/>
                </a:ext>
              </a:extLst>
            </p:cNvPr>
            <p:cNvPicPr>
              <a:picLocks noChangeAspect="1"/>
            </p:cNvPicPr>
            <p:nvPr/>
          </p:nvPicPr>
          <p:blipFill>
            <a:blip r:embed="rId7"/>
            <a:srcRect l="-653" t="12307" r="653" b="-12307"/>
            <a:stretch>
              <a:fillRect/>
            </a:stretch>
          </p:blipFill>
          <p:spPr>
            <a:xfrm flipH="1">
              <a:off x="5629208" y="5458590"/>
              <a:ext cx="160545" cy="374250"/>
            </a:xfrm>
            <a:prstGeom prst="rect">
              <a:avLst/>
            </a:prstGeom>
          </p:spPr>
        </p:pic>
        <p:sp>
          <p:nvSpPr>
            <p:cNvPr id="37" name="Obdélník 36">
              <a:extLst>
                <a:ext uri="{FF2B5EF4-FFF2-40B4-BE49-F238E27FC236}">
                  <a16:creationId xmlns:a16="http://schemas.microsoft.com/office/drawing/2014/main" id="{A7BE9A0D-8E21-230F-CD3E-8D7C3B3FBE65}"/>
                </a:ext>
              </a:extLst>
            </p:cNvPr>
            <p:cNvSpPr/>
            <p:nvPr/>
          </p:nvSpPr>
          <p:spPr>
            <a:xfrm>
              <a:off x="3732326" y="5890673"/>
              <a:ext cx="1955157" cy="10186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grpSp>
      <p:sp>
        <p:nvSpPr>
          <p:cNvPr id="42" name="TextovéPole 41">
            <a:extLst>
              <a:ext uri="{FF2B5EF4-FFF2-40B4-BE49-F238E27FC236}">
                <a16:creationId xmlns:a16="http://schemas.microsoft.com/office/drawing/2014/main" id="{AC8EACBE-A91D-2801-83C8-A609B1BA01B5}"/>
              </a:ext>
            </a:extLst>
          </p:cNvPr>
          <p:cNvSpPr txBox="1"/>
          <p:nvPr/>
        </p:nvSpPr>
        <p:spPr>
          <a:xfrm>
            <a:off x="1979619" y="1057357"/>
            <a:ext cx="2555508" cy="584775"/>
          </a:xfrm>
          <a:prstGeom prst="rect">
            <a:avLst/>
          </a:prstGeom>
          <a:noFill/>
        </p:spPr>
        <p:txBody>
          <a:bodyPr wrap="none" rtlCol="0">
            <a:spAutoFit/>
          </a:bodyPr>
          <a:lstStyle/>
          <a:p>
            <a:pPr algn="ctr"/>
            <a:r>
              <a:rPr lang="cs-CZ" sz="1600" b="1" dirty="0">
                <a:solidFill>
                  <a:srgbClr val="003A63"/>
                </a:solidFill>
                <a:latin typeface="Arial" panose="020B0604020202020204" pitchFamily="34" charset="0"/>
                <a:cs typeface="Arial" panose="020B0604020202020204" pitchFamily="34" charset="0"/>
              </a:rPr>
              <a:t>Screeningová vyšetření:</a:t>
            </a:r>
          </a:p>
          <a:p>
            <a:pPr algn="ctr"/>
            <a:endParaRPr lang="cs-CZ" sz="1600" b="1" dirty="0">
              <a:solidFill>
                <a:srgbClr val="003A63"/>
              </a:solidFill>
              <a:latin typeface="Arial" panose="020B0604020202020204" pitchFamily="34" charset="0"/>
              <a:cs typeface="Arial" panose="020B0604020202020204" pitchFamily="34" charset="0"/>
            </a:endParaRPr>
          </a:p>
        </p:txBody>
      </p:sp>
      <p:pic>
        <p:nvPicPr>
          <p:cNvPr id="45" name="Obrázek 44">
            <a:extLst>
              <a:ext uri="{FF2B5EF4-FFF2-40B4-BE49-F238E27FC236}">
                <a16:creationId xmlns:a16="http://schemas.microsoft.com/office/drawing/2014/main" id="{8ABC4E07-8414-FC20-2311-06CF3CC9D21C}"/>
              </a:ext>
            </a:extLst>
          </p:cNvPr>
          <p:cNvPicPr>
            <a:picLocks noChangeAspect="1"/>
          </p:cNvPicPr>
          <p:nvPr/>
        </p:nvPicPr>
        <p:blipFill rotWithShape="1">
          <a:blip r:embed="rId3"/>
          <a:srcRect l="12121" t="5985" r="1959" b="2222"/>
          <a:stretch>
            <a:fillRect/>
          </a:stretch>
        </p:blipFill>
        <p:spPr>
          <a:xfrm>
            <a:off x="6337306" y="1510024"/>
            <a:ext cx="2519639" cy="4982851"/>
          </a:xfrm>
          <a:prstGeom prst="rect">
            <a:avLst/>
          </a:prstGeom>
        </p:spPr>
      </p:pic>
      <p:sp>
        <p:nvSpPr>
          <p:cNvPr id="46" name="Obdélník 45">
            <a:extLst>
              <a:ext uri="{FF2B5EF4-FFF2-40B4-BE49-F238E27FC236}">
                <a16:creationId xmlns:a16="http://schemas.microsoft.com/office/drawing/2014/main" id="{A915D26E-B931-34EA-DA15-DC7DFCEBA9A3}"/>
              </a:ext>
            </a:extLst>
          </p:cNvPr>
          <p:cNvSpPr/>
          <p:nvPr/>
        </p:nvSpPr>
        <p:spPr>
          <a:xfrm>
            <a:off x="6559955" y="6074084"/>
            <a:ext cx="2050227" cy="9522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48" name="Obdélník 47">
            <a:extLst>
              <a:ext uri="{FF2B5EF4-FFF2-40B4-BE49-F238E27FC236}">
                <a16:creationId xmlns:a16="http://schemas.microsoft.com/office/drawing/2014/main" id="{48AF5ED0-7B12-E949-42A6-9550A616AA1B}"/>
              </a:ext>
            </a:extLst>
          </p:cNvPr>
          <p:cNvSpPr/>
          <p:nvPr/>
        </p:nvSpPr>
        <p:spPr>
          <a:xfrm>
            <a:off x="6669082" y="1737150"/>
            <a:ext cx="1892965" cy="239214"/>
          </a:xfrm>
          <a:prstGeom prst="rect">
            <a:avLst/>
          </a:prstGeom>
          <a:solidFill>
            <a:srgbClr val="2262A2"/>
          </a:solidFill>
          <a:ln>
            <a:solidFill>
              <a:srgbClr val="2262A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50" name="Obdélník 49">
            <a:extLst>
              <a:ext uri="{FF2B5EF4-FFF2-40B4-BE49-F238E27FC236}">
                <a16:creationId xmlns:a16="http://schemas.microsoft.com/office/drawing/2014/main" id="{36F7228E-B285-866D-6EF1-E2AD62BFB8EB}"/>
              </a:ext>
            </a:extLst>
          </p:cNvPr>
          <p:cNvSpPr/>
          <p:nvPr/>
        </p:nvSpPr>
        <p:spPr>
          <a:xfrm>
            <a:off x="6633928" y="1737150"/>
            <a:ext cx="1928119" cy="189839"/>
          </a:xfrm>
          <a:prstGeom prst="rect">
            <a:avLst/>
          </a:prstGeom>
          <a:solidFill>
            <a:srgbClr val="2262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51" name="Obrázek 50" descr="Obsah obrázku text, snímek obrazovky, Písmo&#10;&#10;Obsah vygenerovaný umělou inteligencí může být nesprávný.">
            <a:extLst>
              <a:ext uri="{FF2B5EF4-FFF2-40B4-BE49-F238E27FC236}">
                <a16:creationId xmlns:a16="http://schemas.microsoft.com/office/drawing/2014/main" id="{C8692D0B-C8BE-753B-052B-D1C78CA4F82E}"/>
              </a:ext>
            </a:extLst>
          </p:cNvPr>
          <p:cNvPicPr>
            <a:picLocks noChangeAspect="1"/>
          </p:cNvPicPr>
          <p:nvPr/>
        </p:nvPicPr>
        <p:blipFill>
          <a:blip r:embed="rId4">
            <a:extLst>
              <a:ext uri="{28A0092B-C50C-407E-A947-70E740481C1C}">
                <a14:useLocalDpi xmlns:a14="http://schemas.microsoft.com/office/drawing/2010/main" val="0"/>
              </a:ext>
            </a:extLst>
          </a:blip>
          <a:srcRect b="20251"/>
          <a:stretch/>
        </p:blipFill>
        <p:spPr>
          <a:xfrm>
            <a:off x="6457280" y="1600297"/>
            <a:ext cx="2241996" cy="3993781"/>
          </a:xfrm>
          <a:prstGeom prst="roundRect">
            <a:avLst>
              <a:gd name="adj" fmla="val 11298"/>
            </a:avLst>
          </a:prstGeom>
          <a:solidFill>
            <a:srgbClr val="FFFFFF">
              <a:shade val="85000"/>
            </a:srgbClr>
          </a:solidFill>
          <a:ln w="12700">
            <a:solidFill>
              <a:schemeClr val="tx1"/>
            </a:solidFill>
          </a:ln>
          <a:effectLst/>
        </p:spPr>
      </p:pic>
      <p:sp>
        <p:nvSpPr>
          <p:cNvPr id="53" name="Obdélník: se zakulacenými horními rohy 52">
            <a:extLst>
              <a:ext uri="{FF2B5EF4-FFF2-40B4-BE49-F238E27FC236}">
                <a16:creationId xmlns:a16="http://schemas.microsoft.com/office/drawing/2014/main" id="{4E3A9B6F-FAF5-476A-A971-85A5726CC929}"/>
              </a:ext>
            </a:extLst>
          </p:cNvPr>
          <p:cNvSpPr/>
          <p:nvPr/>
        </p:nvSpPr>
        <p:spPr>
          <a:xfrm rot="10800000">
            <a:off x="6457277" y="5327062"/>
            <a:ext cx="2241996" cy="1007428"/>
          </a:xfrm>
          <a:prstGeom prst="round2SameRect">
            <a:avLst>
              <a:gd name="adj1" fmla="val 29796"/>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54" name="Obdélník: se zakulacenými horními rohy 53">
            <a:extLst>
              <a:ext uri="{FF2B5EF4-FFF2-40B4-BE49-F238E27FC236}">
                <a16:creationId xmlns:a16="http://schemas.microsoft.com/office/drawing/2014/main" id="{C5149C21-90D5-5E85-CA17-17FE7F684849}"/>
              </a:ext>
            </a:extLst>
          </p:cNvPr>
          <p:cNvSpPr/>
          <p:nvPr/>
        </p:nvSpPr>
        <p:spPr>
          <a:xfrm>
            <a:off x="6528108" y="1652768"/>
            <a:ext cx="2086852" cy="274220"/>
          </a:xfrm>
          <a:prstGeom prst="round2SameRect">
            <a:avLst>
              <a:gd name="adj1" fmla="val 50000"/>
              <a:gd name="adj2" fmla="val 0"/>
            </a:avLst>
          </a:prstGeom>
          <a:solidFill>
            <a:srgbClr val="2162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56" name="Obrázek 55">
            <a:extLst>
              <a:ext uri="{FF2B5EF4-FFF2-40B4-BE49-F238E27FC236}">
                <a16:creationId xmlns:a16="http://schemas.microsoft.com/office/drawing/2014/main" id="{16AB0F67-4CF3-F59C-740B-E5BEF5651E0B}"/>
              </a:ext>
            </a:extLst>
          </p:cNvPr>
          <p:cNvPicPr>
            <a:picLocks noChangeAspect="1"/>
          </p:cNvPicPr>
          <p:nvPr/>
        </p:nvPicPr>
        <p:blipFill rotWithShape="1">
          <a:blip r:embed="rId3"/>
          <a:srcRect l="12121" t="5985" r="1959" b="2787"/>
          <a:stretch>
            <a:fillRect/>
          </a:stretch>
        </p:blipFill>
        <p:spPr>
          <a:xfrm>
            <a:off x="9023258" y="1510024"/>
            <a:ext cx="2519639" cy="4952160"/>
          </a:xfrm>
          <a:prstGeom prst="rect">
            <a:avLst/>
          </a:prstGeom>
        </p:spPr>
      </p:pic>
      <p:sp>
        <p:nvSpPr>
          <p:cNvPr id="57" name="Obdélník: se zakulacenými horními rohy 56">
            <a:extLst>
              <a:ext uri="{FF2B5EF4-FFF2-40B4-BE49-F238E27FC236}">
                <a16:creationId xmlns:a16="http://schemas.microsoft.com/office/drawing/2014/main" id="{CC70D25B-FEED-9F35-6383-AE7FE8EF9A7A}"/>
              </a:ext>
            </a:extLst>
          </p:cNvPr>
          <p:cNvSpPr/>
          <p:nvPr/>
        </p:nvSpPr>
        <p:spPr>
          <a:xfrm rot="10800000">
            <a:off x="9137822" y="5311767"/>
            <a:ext cx="2255785" cy="1007428"/>
          </a:xfrm>
          <a:prstGeom prst="round2SameRect">
            <a:avLst>
              <a:gd name="adj1" fmla="val 29796"/>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58" name="Obrázek 57" descr="Obsah obrázku text, snímek obrazovky, Písmo, číslo&#10;&#10;Obsah vygenerovaný umělou inteligencí může být nesprávný.">
            <a:extLst>
              <a:ext uri="{FF2B5EF4-FFF2-40B4-BE49-F238E27FC236}">
                <a16:creationId xmlns:a16="http://schemas.microsoft.com/office/drawing/2014/main" id="{521408B2-8E77-DFAB-43E7-2311D5F34B33}"/>
              </a:ext>
            </a:extLst>
          </p:cNvPr>
          <p:cNvPicPr>
            <a:picLocks noChangeAspect="1"/>
          </p:cNvPicPr>
          <p:nvPr/>
        </p:nvPicPr>
        <p:blipFill>
          <a:blip r:embed="rId5">
            <a:extLst>
              <a:ext uri="{28A0092B-C50C-407E-A947-70E740481C1C}">
                <a14:useLocalDpi xmlns:a14="http://schemas.microsoft.com/office/drawing/2010/main" val="0"/>
              </a:ext>
            </a:extLst>
          </a:blip>
          <a:srcRect b="8361"/>
          <a:stretch>
            <a:fillRect/>
          </a:stretch>
        </p:blipFill>
        <p:spPr>
          <a:xfrm>
            <a:off x="9137824" y="1620883"/>
            <a:ext cx="2255785" cy="4357013"/>
          </a:xfrm>
          <a:prstGeom prst="roundRect">
            <a:avLst>
              <a:gd name="adj" fmla="val 11298"/>
            </a:avLst>
          </a:prstGeom>
          <a:solidFill>
            <a:srgbClr val="FFFFFF">
              <a:shade val="85000"/>
            </a:srgbClr>
          </a:solidFill>
          <a:ln w="12700">
            <a:solidFill>
              <a:schemeClr val="tx1"/>
            </a:solidFill>
          </a:ln>
          <a:effectLst/>
        </p:spPr>
      </p:pic>
      <p:sp>
        <p:nvSpPr>
          <p:cNvPr id="59" name="Obdélník: se zakulacenými horními rohy 58">
            <a:extLst>
              <a:ext uri="{FF2B5EF4-FFF2-40B4-BE49-F238E27FC236}">
                <a16:creationId xmlns:a16="http://schemas.microsoft.com/office/drawing/2014/main" id="{E39027F3-D03E-E42D-9DAE-5C8496AB2D02}"/>
              </a:ext>
            </a:extLst>
          </p:cNvPr>
          <p:cNvSpPr/>
          <p:nvPr/>
        </p:nvSpPr>
        <p:spPr>
          <a:xfrm>
            <a:off x="9222290" y="1640620"/>
            <a:ext cx="2086852" cy="274221"/>
          </a:xfrm>
          <a:prstGeom prst="round2SameRect">
            <a:avLst>
              <a:gd name="adj1" fmla="val 50000"/>
              <a:gd name="adj2" fmla="val 0"/>
            </a:avLst>
          </a:prstGeom>
          <a:solidFill>
            <a:srgbClr val="2162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60" name="Obrázek 59">
            <a:extLst>
              <a:ext uri="{FF2B5EF4-FFF2-40B4-BE49-F238E27FC236}">
                <a16:creationId xmlns:a16="http://schemas.microsoft.com/office/drawing/2014/main" id="{0AA21A54-DA97-EB02-85B8-38853B79E5F8}"/>
              </a:ext>
            </a:extLst>
          </p:cNvPr>
          <p:cNvPicPr>
            <a:picLocks noChangeAspect="1"/>
          </p:cNvPicPr>
          <p:nvPr/>
        </p:nvPicPr>
        <p:blipFill>
          <a:blip r:embed="rId6"/>
          <a:srcRect t="1" b="8797"/>
          <a:stretch>
            <a:fillRect/>
          </a:stretch>
        </p:blipFill>
        <p:spPr>
          <a:xfrm rot="10800000">
            <a:off x="9170790" y="5957041"/>
            <a:ext cx="2180763" cy="171011"/>
          </a:xfrm>
          <a:prstGeom prst="rect">
            <a:avLst/>
          </a:prstGeom>
        </p:spPr>
      </p:pic>
      <p:pic>
        <p:nvPicPr>
          <p:cNvPr id="61" name="Obrázek 60">
            <a:extLst>
              <a:ext uri="{FF2B5EF4-FFF2-40B4-BE49-F238E27FC236}">
                <a16:creationId xmlns:a16="http://schemas.microsoft.com/office/drawing/2014/main" id="{6AD5115C-D519-D002-BF5C-E015C4522621}"/>
              </a:ext>
            </a:extLst>
          </p:cNvPr>
          <p:cNvPicPr>
            <a:picLocks noChangeAspect="1"/>
          </p:cNvPicPr>
          <p:nvPr/>
        </p:nvPicPr>
        <p:blipFill>
          <a:blip r:embed="rId7"/>
          <a:stretch>
            <a:fillRect/>
          </a:stretch>
        </p:blipFill>
        <p:spPr>
          <a:xfrm rot="10800000" flipH="1">
            <a:off x="9137824" y="5617900"/>
            <a:ext cx="166746" cy="395166"/>
          </a:xfrm>
          <a:prstGeom prst="rect">
            <a:avLst/>
          </a:prstGeom>
        </p:spPr>
      </p:pic>
      <p:pic>
        <p:nvPicPr>
          <p:cNvPr id="62" name="Obrázek 61">
            <a:extLst>
              <a:ext uri="{FF2B5EF4-FFF2-40B4-BE49-F238E27FC236}">
                <a16:creationId xmlns:a16="http://schemas.microsoft.com/office/drawing/2014/main" id="{874C0DD7-8727-7D7A-E509-8319C392FD8C}"/>
              </a:ext>
            </a:extLst>
          </p:cNvPr>
          <p:cNvPicPr>
            <a:picLocks noChangeAspect="1"/>
          </p:cNvPicPr>
          <p:nvPr/>
        </p:nvPicPr>
        <p:blipFill>
          <a:blip r:embed="rId7"/>
          <a:srcRect l="-653" t="12307" r="653" b="-12307"/>
          <a:stretch>
            <a:fillRect/>
          </a:stretch>
        </p:blipFill>
        <p:spPr>
          <a:xfrm flipH="1">
            <a:off x="11224091" y="5651101"/>
            <a:ext cx="169518" cy="395166"/>
          </a:xfrm>
          <a:prstGeom prst="rect">
            <a:avLst/>
          </a:prstGeom>
        </p:spPr>
      </p:pic>
      <p:sp>
        <p:nvSpPr>
          <p:cNvPr id="63" name="Obdélník 62">
            <a:extLst>
              <a:ext uri="{FF2B5EF4-FFF2-40B4-BE49-F238E27FC236}">
                <a16:creationId xmlns:a16="http://schemas.microsoft.com/office/drawing/2014/main" id="{2E4873CA-7226-C75A-F03D-727FE173941A}"/>
              </a:ext>
            </a:extLst>
          </p:cNvPr>
          <p:cNvSpPr/>
          <p:nvPr/>
        </p:nvSpPr>
        <p:spPr>
          <a:xfrm>
            <a:off x="9221196" y="6033650"/>
            <a:ext cx="2064427" cy="1075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048" name="TextovéPole 2047">
            <a:extLst>
              <a:ext uri="{FF2B5EF4-FFF2-40B4-BE49-F238E27FC236}">
                <a16:creationId xmlns:a16="http://schemas.microsoft.com/office/drawing/2014/main" id="{A3646888-6FCA-A0C8-8BCD-44AF23E169A9}"/>
              </a:ext>
            </a:extLst>
          </p:cNvPr>
          <p:cNvSpPr txBox="1"/>
          <p:nvPr/>
        </p:nvSpPr>
        <p:spPr>
          <a:xfrm>
            <a:off x="7727566" y="1057357"/>
            <a:ext cx="2340705" cy="584775"/>
          </a:xfrm>
          <a:prstGeom prst="rect">
            <a:avLst/>
          </a:prstGeom>
          <a:noFill/>
        </p:spPr>
        <p:txBody>
          <a:bodyPr wrap="none" rtlCol="0">
            <a:spAutoFit/>
          </a:bodyPr>
          <a:lstStyle/>
          <a:p>
            <a:pPr algn="ctr"/>
            <a:r>
              <a:rPr lang="cs-CZ" sz="1600" b="1" dirty="0">
                <a:solidFill>
                  <a:srgbClr val="003A63"/>
                </a:solidFill>
                <a:latin typeface="Arial" panose="020B0604020202020204" pitchFamily="34" charset="0"/>
                <a:cs typeface="Arial" panose="020B0604020202020204" pitchFamily="34" charset="0"/>
              </a:rPr>
              <a:t>Preventivní prohlídky:</a:t>
            </a:r>
          </a:p>
          <a:p>
            <a:pPr algn="ctr"/>
            <a:endParaRPr lang="cs-CZ" sz="1600" b="1" dirty="0">
              <a:solidFill>
                <a:srgbClr val="003A63"/>
              </a:solidFill>
              <a:latin typeface="Arial" panose="020B0604020202020204" pitchFamily="34" charset="0"/>
              <a:cs typeface="Arial" panose="020B0604020202020204" pitchFamily="34" charset="0"/>
            </a:endParaRPr>
          </a:p>
        </p:txBody>
      </p:sp>
      <p:pic>
        <p:nvPicPr>
          <p:cNvPr id="2049" name="Obrázek 2048" descr="Obsah obrázku text, snímek obrazovky, Písmo, číslo&#10;&#10;Obsah vygenerovaný umělou inteligencí může být nesprávný.">
            <a:extLst>
              <a:ext uri="{FF2B5EF4-FFF2-40B4-BE49-F238E27FC236}">
                <a16:creationId xmlns:a16="http://schemas.microsoft.com/office/drawing/2014/main" id="{C9643901-BB4D-E02E-B133-37744BDD2819}"/>
              </a:ext>
            </a:extLst>
          </p:cNvPr>
          <p:cNvPicPr>
            <a:picLocks noChangeAspect="1"/>
          </p:cNvPicPr>
          <p:nvPr/>
        </p:nvPicPr>
        <p:blipFill>
          <a:blip r:embed="rId8">
            <a:extLst>
              <a:ext uri="{28A0092B-C50C-407E-A947-70E740481C1C}">
                <a14:useLocalDpi xmlns:a14="http://schemas.microsoft.com/office/drawing/2010/main" val="0"/>
              </a:ext>
            </a:extLst>
          </a:blip>
          <a:srcRect l="2264" t="19441" r="1911" b="6119"/>
          <a:stretch>
            <a:fillRect/>
          </a:stretch>
        </p:blipFill>
        <p:spPr>
          <a:xfrm>
            <a:off x="6524289" y="2621281"/>
            <a:ext cx="2107972" cy="3548026"/>
          </a:xfrm>
          <a:prstGeom prst="roundRect">
            <a:avLst>
              <a:gd name="adj" fmla="val 9437"/>
            </a:avLst>
          </a:prstGeom>
          <a:solidFill>
            <a:srgbClr val="FFFFFF">
              <a:shade val="85000"/>
            </a:srgbClr>
          </a:solidFill>
          <a:ln w="12700">
            <a:noFill/>
          </a:ln>
          <a:effectLst/>
        </p:spPr>
      </p:pic>
      <p:pic>
        <p:nvPicPr>
          <p:cNvPr id="2051" name="Obrázek 2050" descr="Obsah obrázku text, snímek obrazovky, Písmo, číslo&#10;&#10;Obsah vygenerovaný umělou inteligencí může být nesprávný.">
            <a:extLst>
              <a:ext uri="{FF2B5EF4-FFF2-40B4-BE49-F238E27FC236}">
                <a16:creationId xmlns:a16="http://schemas.microsoft.com/office/drawing/2014/main" id="{F6DC6FD5-6B74-7830-F9AE-004BB928DDD1}"/>
              </a:ext>
            </a:extLst>
          </p:cNvPr>
          <p:cNvPicPr>
            <a:picLocks noChangeAspect="1"/>
          </p:cNvPicPr>
          <p:nvPr/>
        </p:nvPicPr>
        <p:blipFill>
          <a:blip r:embed="rId9">
            <a:extLst>
              <a:ext uri="{28A0092B-C50C-407E-A947-70E740481C1C}">
                <a14:useLocalDpi xmlns:a14="http://schemas.microsoft.com/office/drawing/2010/main" val="0"/>
              </a:ext>
            </a:extLst>
          </a:blip>
          <a:srcRect t="20150" b="8029"/>
          <a:stretch>
            <a:fillRect/>
          </a:stretch>
        </p:blipFill>
        <p:spPr>
          <a:xfrm>
            <a:off x="9138376" y="2621281"/>
            <a:ext cx="2252824" cy="3505724"/>
          </a:xfrm>
          <a:prstGeom prst="roundRect">
            <a:avLst>
              <a:gd name="adj" fmla="val 8594"/>
            </a:avLst>
          </a:prstGeom>
          <a:solidFill>
            <a:srgbClr val="FFFFFF">
              <a:shade val="85000"/>
            </a:srgbClr>
          </a:solidFill>
          <a:ln w="12700">
            <a:noFill/>
          </a:ln>
          <a:effectLst/>
        </p:spPr>
      </p:pic>
      <p:pic>
        <p:nvPicPr>
          <p:cNvPr id="3074" name="Picture 2">
            <a:extLst>
              <a:ext uri="{FF2B5EF4-FFF2-40B4-BE49-F238E27FC236}">
                <a16:creationId xmlns:a16="http://schemas.microsoft.com/office/drawing/2014/main" id="{A29EA420-B1D5-05FC-D9C9-F479AD9815CB}"/>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t="31420" r="11415" b="26202"/>
          <a:stretch>
            <a:fillRect/>
          </a:stretch>
        </p:blipFill>
        <p:spPr bwMode="auto">
          <a:xfrm>
            <a:off x="6484431" y="1888915"/>
            <a:ext cx="2147829" cy="17183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2">
            <a:extLst>
              <a:ext uri="{FF2B5EF4-FFF2-40B4-BE49-F238E27FC236}">
                <a16:creationId xmlns:a16="http://schemas.microsoft.com/office/drawing/2014/main" id="{0A581F6D-FAFB-142D-EF88-72889F9CC713}"/>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t="31420" r="11415" b="26202"/>
          <a:stretch>
            <a:fillRect/>
          </a:stretch>
        </p:blipFill>
        <p:spPr bwMode="auto">
          <a:xfrm>
            <a:off x="9160526" y="1879474"/>
            <a:ext cx="2147829" cy="171831"/>
          </a:xfrm>
          <a:prstGeom prst="rect">
            <a:avLst/>
          </a:prstGeom>
          <a:noFill/>
          <a:extLst>
            <a:ext uri="{909E8E84-426E-40DD-AFC4-6F175D3DCCD1}">
              <a14:hiddenFill xmlns:a14="http://schemas.microsoft.com/office/drawing/2010/main">
                <a:solidFill>
                  <a:srgbClr val="FFFFFF"/>
                </a:solidFill>
              </a14:hiddenFill>
            </a:ext>
          </a:extLst>
        </p:spPr>
      </p:pic>
      <p:cxnSp>
        <p:nvCxnSpPr>
          <p:cNvPr id="2056" name="Přímá spojnice 2055">
            <a:extLst>
              <a:ext uri="{FF2B5EF4-FFF2-40B4-BE49-F238E27FC236}">
                <a16:creationId xmlns:a16="http://schemas.microsoft.com/office/drawing/2014/main" id="{8455B1AD-13D9-223C-6A3B-F0CDD4D4EE3D}"/>
              </a:ext>
            </a:extLst>
          </p:cNvPr>
          <p:cNvCxnSpPr>
            <a:cxnSpLocks/>
          </p:cNvCxnSpPr>
          <p:nvPr/>
        </p:nvCxnSpPr>
        <p:spPr>
          <a:xfrm flipH="1">
            <a:off x="6091623" y="1510024"/>
            <a:ext cx="8755" cy="4987708"/>
          </a:xfrm>
          <a:prstGeom prst="line">
            <a:avLst/>
          </a:prstGeom>
          <a:ln w="127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18081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559032-55A3-BF59-15A1-4D0A4F6FC5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D19C22-8A75-F1CB-4F2D-77C78B5DD846}"/>
              </a:ext>
            </a:extLst>
          </p:cNvPr>
          <p:cNvSpPr txBox="1">
            <a:spLocks/>
          </p:cNvSpPr>
          <p:nvPr/>
        </p:nvSpPr>
        <p:spPr>
          <a:xfrm>
            <a:off x="540000" y="365125"/>
            <a:ext cx="11088000" cy="477463"/>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1600" b="1" kern="1200">
                <a:solidFill>
                  <a:schemeClr val="tx2"/>
                </a:solidFill>
                <a:latin typeface="Century Gothic" panose="020B0502020202020204" pitchFamily="34" charset="0"/>
                <a:ea typeface="+mj-ea"/>
                <a:cs typeface="+mj-cs"/>
              </a:defRPr>
            </a:lvl1pPr>
          </a:lstStyle>
          <a:p>
            <a:r>
              <a:rPr lang="cs-CZ" sz="2000" dirty="0">
                <a:solidFill>
                  <a:srgbClr val="003A63"/>
                </a:solidFill>
                <a:latin typeface="Arial" panose="020B0604020202020204" pitchFamily="34" charset="0"/>
                <a:cs typeface="Arial" panose="020B0604020202020204" pitchFamily="34" charset="0"/>
              </a:rPr>
              <a:t>EZKarta – Nové funkcionality, Rozcestník</a:t>
            </a:r>
          </a:p>
        </p:txBody>
      </p:sp>
      <p:grpSp>
        <p:nvGrpSpPr>
          <p:cNvPr id="3" name="Skupina 2">
            <a:extLst>
              <a:ext uri="{FF2B5EF4-FFF2-40B4-BE49-F238E27FC236}">
                <a16:creationId xmlns:a16="http://schemas.microsoft.com/office/drawing/2014/main" id="{C982BC2C-FFE9-E0D8-B04D-4308AFAFBED3}"/>
              </a:ext>
            </a:extLst>
          </p:cNvPr>
          <p:cNvGrpSpPr/>
          <p:nvPr/>
        </p:nvGrpSpPr>
        <p:grpSpPr>
          <a:xfrm>
            <a:off x="647000" y="858258"/>
            <a:ext cx="10898001" cy="45719"/>
            <a:chOff x="0" y="0"/>
            <a:chExt cx="5716278" cy="72000"/>
          </a:xfrm>
        </p:grpSpPr>
        <p:sp>
          <p:nvSpPr>
            <p:cNvPr id="6" name="Obdélník 5">
              <a:extLst>
                <a:ext uri="{FF2B5EF4-FFF2-40B4-BE49-F238E27FC236}">
                  <a16:creationId xmlns:a16="http://schemas.microsoft.com/office/drawing/2014/main" id="{E27CEBB5-99FF-626A-5F79-E01C47E506D3}"/>
                </a:ext>
              </a:extLst>
            </p:cNvPr>
            <p:cNvSpPr>
              <a:spLocks/>
            </p:cNvSpPr>
            <p:nvPr/>
          </p:nvSpPr>
          <p:spPr>
            <a:xfrm>
              <a:off x="0" y="0"/>
              <a:ext cx="1429200" cy="72000"/>
            </a:xfrm>
            <a:prstGeom prst="rect">
              <a:avLst/>
            </a:prstGeom>
            <a:solidFill>
              <a:srgbClr val="FABB33"/>
            </a:solidFill>
            <a:ln>
              <a:solidFill>
                <a:srgbClr val="FABB33"/>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7" name="Obdélník 6">
              <a:extLst>
                <a:ext uri="{FF2B5EF4-FFF2-40B4-BE49-F238E27FC236}">
                  <a16:creationId xmlns:a16="http://schemas.microsoft.com/office/drawing/2014/main" id="{777C1C26-0D58-24A2-12B9-2239E96F9FC2}"/>
                </a:ext>
              </a:extLst>
            </p:cNvPr>
            <p:cNvSpPr>
              <a:spLocks/>
            </p:cNvSpPr>
            <p:nvPr/>
          </p:nvSpPr>
          <p:spPr>
            <a:xfrm>
              <a:off x="2855843" y="0"/>
              <a:ext cx="1429200" cy="72000"/>
            </a:xfrm>
            <a:prstGeom prst="rect">
              <a:avLst/>
            </a:prstGeom>
            <a:solidFill>
              <a:srgbClr val="43546F"/>
            </a:solidFill>
            <a:ln>
              <a:solidFill>
                <a:srgbClr val="43546F"/>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8" name="Obdélník 7">
              <a:extLst>
                <a:ext uri="{FF2B5EF4-FFF2-40B4-BE49-F238E27FC236}">
                  <a16:creationId xmlns:a16="http://schemas.microsoft.com/office/drawing/2014/main" id="{F8DA7F9E-E5E3-4E3B-687E-9B7982D666A2}"/>
                </a:ext>
              </a:extLst>
            </p:cNvPr>
            <p:cNvSpPr>
              <a:spLocks/>
            </p:cNvSpPr>
            <p:nvPr/>
          </p:nvSpPr>
          <p:spPr>
            <a:xfrm>
              <a:off x="4287078" y="0"/>
              <a:ext cx="1429200" cy="72000"/>
            </a:xfrm>
            <a:prstGeom prst="rect">
              <a:avLst/>
            </a:prstGeom>
            <a:solidFill>
              <a:srgbClr val="CD2F41"/>
            </a:solidFill>
            <a:ln>
              <a:solidFill>
                <a:srgbClr val="CD2F4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9" name="Obdélník 8">
              <a:extLst>
                <a:ext uri="{FF2B5EF4-FFF2-40B4-BE49-F238E27FC236}">
                  <a16:creationId xmlns:a16="http://schemas.microsoft.com/office/drawing/2014/main" id="{6ADB3BBC-13D6-EF71-2A29-36BBB827A639}"/>
                </a:ext>
              </a:extLst>
            </p:cNvPr>
            <p:cNvSpPr>
              <a:spLocks/>
            </p:cNvSpPr>
            <p:nvPr/>
          </p:nvSpPr>
          <p:spPr>
            <a:xfrm>
              <a:off x="1431235" y="0"/>
              <a:ext cx="1429200" cy="72000"/>
            </a:xfrm>
            <a:prstGeom prst="rect">
              <a:avLst/>
            </a:prstGeom>
            <a:solidFill>
              <a:srgbClr val="C7D539"/>
            </a:solidFill>
            <a:ln>
              <a:solidFill>
                <a:srgbClr val="C7D539"/>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grpSp>
      <p:pic>
        <p:nvPicPr>
          <p:cNvPr id="11" name="Picture 2">
            <a:extLst>
              <a:ext uri="{FF2B5EF4-FFF2-40B4-BE49-F238E27FC236}">
                <a16:creationId xmlns:a16="http://schemas.microsoft.com/office/drawing/2014/main" id="{A270F3C8-395C-2092-2D74-3FC3F9364B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88711" y="283167"/>
            <a:ext cx="639289" cy="442767"/>
          </a:xfrm>
          <a:prstGeom prst="rect">
            <a:avLst/>
          </a:prstGeom>
          <a:noFill/>
          <a:extLst>
            <a:ext uri="{909E8E84-426E-40DD-AFC4-6F175D3DCCD1}">
              <a14:hiddenFill xmlns:a14="http://schemas.microsoft.com/office/drawing/2010/main">
                <a:solidFill>
                  <a:srgbClr val="FFFFFF"/>
                </a:solidFill>
              </a14:hiddenFill>
            </a:ext>
          </a:extLst>
        </p:spPr>
      </p:pic>
      <p:sp>
        <p:nvSpPr>
          <p:cNvPr id="23" name="Zástupný symbol pro číslo snímku 3">
            <a:extLst>
              <a:ext uri="{FF2B5EF4-FFF2-40B4-BE49-F238E27FC236}">
                <a16:creationId xmlns:a16="http://schemas.microsoft.com/office/drawing/2014/main" id="{3D066EA5-0FBD-2AE4-1CB1-C404C4FAB680}"/>
              </a:ext>
            </a:extLst>
          </p:cNvPr>
          <p:cNvSpPr>
            <a:spLocks noGrp="1"/>
          </p:cNvSpPr>
          <p:nvPr>
            <p:ph type="sldNum" sz="quarter" idx="12"/>
          </p:nvPr>
        </p:nvSpPr>
        <p:spPr>
          <a:xfrm>
            <a:off x="9374900" y="6356350"/>
            <a:ext cx="2253100" cy="365125"/>
          </a:xfrm>
        </p:spPr>
        <p:txBody>
          <a:bodyPr/>
          <a:lstStyle/>
          <a:p>
            <a:fld id="{890E54D3-D00C-4F51-80A7-9147D6EFBB5C}" type="slidenum">
              <a:rPr lang="cs-CZ" smtClean="0">
                <a:solidFill>
                  <a:srgbClr val="003A63"/>
                </a:solidFill>
                <a:latin typeface="Arial" panose="020B0604020202020204" pitchFamily="34" charset="0"/>
                <a:cs typeface="Arial" panose="020B0604020202020204" pitchFamily="34" charset="0"/>
              </a:rPr>
              <a:t>43</a:t>
            </a:fld>
            <a:endParaRPr lang="cs-CZ" dirty="0">
              <a:solidFill>
                <a:srgbClr val="003A63"/>
              </a:solidFill>
              <a:latin typeface="Arial" panose="020B0604020202020204" pitchFamily="34" charset="0"/>
              <a:cs typeface="Arial" panose="020B0604020202020204" pitchFamily="34" charset="0"/>
            </a:endParaRPr>
          </a:p>
        </p:txBody>
      </p:sp>
      <p:pic>
        <p:nvPicPr>
          <p:cNvPr id="12" name="Obrázek 11">
            <a:extLst>
              <a:ext uri="{FF2B5EF4-FFF2-40B4-BE49-F238E27FC236}">
                <a16:creationId xmlns:a16="http://schemas.microsoft.com/office/drawing/2014/main" id="{DFD2F877-7D35-4C6A-4012-B7048E4F28DA}"/>
              </a:ext>
            </a:extLst>
          </p:cNvPr>
          <p:cNvPicPr>
            <a:picLocks noChangeAspect="1"/>
          </p:cNvPicPr>
          <p:nvPr/>
        </p:nvPicPr>
        <p:blipFill rotWithShape="1">
          <a:blip r:embed="rId4"/>
          <a:srcRect l="12121" t="5985" r="1959" b="2222"/>
          <a:stretch>
            <a:fillRect/>
          </a:stretch>
        </p:blipFill>
        <p:spPr>
          <a:xfrm>
            <a:off x="5976997" y="1044446"/>
            <a:ext cx="2744362" cy="5427263"/>
          </a:xfrm>
          <a:prstGeom prst="rect">
            <a:avLst/>
          </a:prstGeom>
        </p:spPr>
      </p:pic>
      <p:sp>
        <p:nvSpPr>
          <p:cNvPr id="13" name="Obdélník 12">
            <a:extLst>
              <a:ext uri="{FF2B5EF4-FFF2-40B4-BE49-F238E27FC236}">
                <a16:creationId xmlns:a16="http://schemas.microsoft.com/office/drawing/2014/main" id="{157478EF-1D24-259B-18AA-ED4B627FA3FC}"/>
              </a:ext>
            </a:extLst>
          </p:cNvPr>
          <p:cNvSpPr/>
          <p:nvPr/>
        </p:nvSpPr>
        <p:spPr>
          <a:xfrm>
            <a:off x="6219504" y="6015567"/>
            <a:ext cx="2233084" cy="10371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14" name="Picture 2">
            <a:extLst>
              <a:ext uri="{FF2B5EF4-FFF2-40B4-BE49-F238E27FC236}">
                <a16:creationId xmlns:a16="http://schemas.microsoft.com/office/drawing/2014/main" id="{841CA6A1-E911-4049-56D3-C522479E789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920" t="473" r="1982" b="9861"/>
          <a:stretch>
            <a:fillRect/>
          </a:stretch>
        </p:blipFill>
        <p:spPr bwMode="auto">
          <a:xfrm>
            <a:off x="6124645" y="1267254"/>
            <a:ext cx="2406000" cy="4816046"/>
          </a:xfrm>
          <a:prstGeom prst="roundRect">
            <a:avLst>
              <a:gd name="adj" fmla="val 8466"/>
            </a:avLst>
          </a:prstGeom>
          <a:noFill/>
          <a:ln w="19050">
            <a:solidFill>
              <a:srgbClr val="2262A2"/>
            </a:solidFill>
          </a:ln>
          <a:extLst>
            <a:ext uri="{909E8E84-426E-40DD-AFC4-6F175D3DCCD1}">
              <a14:hiddenFill xmlns:a14="http://schemas.microsoft.com/office/drawing/2010/main">
                <a:solidFill>
                  <a:srgbClr val="FFFFFF"/>
                </a:solidFill>
              </a14:hiddenFill>
            </a:ext>
          </a:extLst>
        </p:spPr>
      </p:pic>
      <p:sp>
        <p:nvSpPr>
          <p:cNvPr id="15" name="Obdélník 14">
            <a:extLst>
              <a:ext uri="{FF2B5EF4-FFF2-40B4-BE49-F238E27FC236}">
                <a16:creationId xmlns:a16="http://schemas.microsoft.com/office/drawing/2014/main" id="{2F9AD597-E776-DDFD-AF13-2A61B3B4FA8D}"/>
              </a:ext>
            </a:extLst>
          </p:cNvPr>
          <p:cNvSpPr/>
          <p:nvPr/>
        </p:nvSpPr>
        <p:spPr>
          <a:xfrm>
            <a:off x="6338363" y="1291829"/>
            <a:ext cx="2061796" cy="260549"/>
          </a:xfrm>
          <a:prstGeom prst="rect">
            <a:avLst/>
          </a:prstGeom>
          <a:solidFill>
            <a:srgbClr val="2262A2"/>
          </a:solidFill>
          <a:ln>
            <a:solidFill>
              <a:srgbClr val="2262A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17" name="Obrázek 16">
            <a:extLst>
              <a:ext uri="{FF2B5EF4-FFF2-40B4-BE49-F238E27FC236}">
                <a16:creationId xmlns:a16="http://schemas.microsoft.com/office/drawing/2014/main" id="{F82F563F-CF24-BAFC-86EE-2A9271D3B802}"/>
              </a:ext>
            </a:extLst>
          </p:cNvPr>
          <p:cNvPicPr>
            <a:picLocks noChangeAspect="1"/>
          </p:cNvPicPr>
          <p:nvPr/>
        </p:nvPicPr>
        <p:blipFill>
          <a:blip r:embed="rId6"/>
          <a:srcRect r="12330"/>
          <a:stretch>
            <a:fillRect/>
          </a:stretch>
        </p:blipFill>
        <p:spPr>
          <a:xfrm>
            <a:off x="6124645" y="1860746"/>
            <a:ext cx="2159553" cy="350701"/>
          </a:xfrm>
          <a:prstGeom prst="rect">
            <a:avLst/>
          </a:prstGeom>
        </p:spPr>
      </p:pic>
      <p:sp>
        <p:nvSpPr>
          <p:cNvPr id="20" name="Obdélník 19">
            <a:extLst>
              <a:ext uri="{FF2B5EF4-FFF2-40B4-BE49-F238E27FC236}">
                <a16:creationId xmlns:a16="http://schemas.microsoft.com/office/drawing/2014/main" id="{E15EF054-7660-A0E7-97D8-5CFD8E2B3608}"/>
              </a:ext>
            </a:extLst>
          </p:cNvPr>
          <p:cNvSpPr/>
          <p:nvPr/>
        </p:nvSpPr>
        <p:spPr>
          <a:xfrm>
            <a:off x="6300074" y="1291829"/>
            <a:ext cx="2100085" cy="206771"/>
          </a:xfrm>
          <a:prstGeom prst="rect">
            <a:avLst/>
          </a:prstGeom>
          <a:solidFill>
            <a:srgbClr val="2262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2050" name="Picture 2">
            <a:extLst>
              <a:ext uri="{FF2B5EF4-FFF2-40B4-BE49-F238E27FC236}">
                <a16:creationId xmlns:a16="http://schemas.microsoft.com/office/drawing/2014/main" id="{2FAF3337-0394-287F-A50B-53763C661D64}"/>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5871" b="4088"/>
          <a:stretch>
            <a:fillRect/>
          </a:stretch>
        </p:blipFill>
        <p:spPr bwMode="auto">
          <a:xfrm>
            <a:off x="6088416" y="1454239"/>
            <a:ext cx="2465776" cy="4816046"/>
          </a:xfrm>
          <a:prstGeom prst="roundRect">
            <a:avLst>
              <a:gd name="adj" fmla="val 9070"/>
            </a:avLst>
          </a:prstGeom>
          <a:noFill/>
          <a:extLst>
            <a:ext uri="{909E8E84-426E-40DD-AFC4-6F175D3DCCD1}">
              <a14:hiddenFill xmlns:a14="http://schemas.microsoft.com/office/drawing/2010/main">
                <a:solidFill>
                  <a:srgbClr val="FFFFFF"/>
                </a:solidFill>
              </a14:hiddenFill>
            </a:ext>
          </a:extLst>
        </p:spPr>
      </p:pic>
      <p:pic>
        <p:nvPicPr>
          <p:cNvPr id="4" name="Obrázek 3">
            <a:extLst>
              <a:ext uri="{FF2B5EF4-FFF2-40B4-BE49-F238E27FC236}">
                <a16:creationId xmlns:a16="http://schemas.microsoft.com/office/drawing/2014/main" id="{21F9C368-01B7-EA97-4E89-0D397087ED34}"/>
              </a:ext>
            </a:extLst>
          </p:cNvPr>
          <p:cNvPicPr>
            <a:picLocks noChangeAspect="1"/>
          </p:cNvPicPr>
          <p:nvPr/>
        </p:nvPicPr>
        <p:blipFill rotWithShape="1">
          <a:blip r:embed="rId4"/>
          <a:srcRect l="12121" t="5985" r="1959" b="2222"/>
          <a:stretch>
            <a:fillRect/>
          </a:stretch>
        </p:blipFill>
        <p:spPr>
          <a:xfrm>
            <a:off x="8800639" y="1044446"/>
            <a:ext cx="2744362" cy="5427263"/>
          </a:xfrm>
          <a:prstGeom prst="rect">
            <a:avLst/>
          </a:prstGeom>
        </p:spPr>
      </p:pic>
      <p:sp>
        <p:nvSpPr>
          <p:cNvPr id="5" name="Obdélník 4">
            <a:extLst>
              <a:ext uri="{FF2B5EF4-FFF2-40B4-BE49-F238E27FC236}">
                <a16:creationId xmlns:a16="http://schemas.microsoft.com/office/drawing/2014/main" id="{49B67A3C-1281-4F4C-5580-8C0F4F0CC0C8}"/>
              </a:ext>
            </a:extLst>
          </p:cNvPr>
          <p:cNvSpPr/>
          <p:nvPr/>
        </p:nvSpPr>
        <p:spPr>
          <a:xfrm>
            <a:off x="9043146" y="6015567"/>
            <a:ext cx="2233084" cy="10371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10" name="Picture 2">
            <a:extLst>
              <a:ext uri="{FF2B5EF4-FFF2-40B4-BE49-F238E27FC236}">
                <a16:creationId xmlns:a16="http://schemas.microsoft.com/office/drawing/2014/main" id="{2DB47E78-D185-B359-0C34-E0A99EDAACC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920" t="473" r="1982" b="9861"/>
          <a:stretch>
            <a:fillRect/>
          </a:stretch>
        </p:blipFill>
        <p:spPr bwMode="auto">
          <a:xfrm>
            <a:off x="8948287" y="1267254"/>
            <a:ext cx="2406000" cy="4816046"/>
          </a:xfrm>
          <a:prstGeom prst="roundRect">
            <a:avLst>
              <a:gd name="adj" fmla="val 8466"/>
            </a:avLst>
          </a:prstGeom>
          <a:noFill/>
          <a:ln w="19050">
            <a:solidFill>
              <a:srgbClr val="2262A2"/>
            </a:solidFill>
          </a:ln>
          <a:extLst>
            <a:ext uri="{909E8E84-426E-40DD-AFC4-6F175D3DCCD1}">
              <a14:hiddenFill xmlns:a14="http://schemas.microsoft.com/office/drawing/2010/main">
                <a:solidFill>
                  <a:srgbClr val="FFFFFF"/>
                </a:solidFill>
              </a14:hiddenFill>
            </a:ext>
          </a:extLst>
        </p:spPr>
      </p:pic>
      <p:sp>
        <p:nvSpPr>
          <p:cNvPr id="16" name="Obdélník 15">
            <a:extLst>
              <a:ext uri="{FF2B5EF4-FFF2-40B4-BE49-F238E27FC236}">
                <a16:creationId xmlns:a16="http://schemas.microsoft.com/office/drawing/2014/main" id="{4566B1F3-A1F2-D8F7-38AF-A532E78E2A94}"/>
              </a:ext>
            </a:extLst>
          </p:cNvPr>
          <p:cNvSpPr/>
          <p:nvPr/>
        </p:nvSpPr>
        <p:spPr>
          <a:xfrm>
            <a:off x="9162005" y="1291829"/>
            <a:ext cx="2061796" cy="260549"/>
          </a:xfrm>
          <a:prstGeom prst="rect">
            <a:avLst/>
          </a:prstGeom>
          <a:solidFill>
            <a:srgbClr val="2262A2"/>
          </a:solidFill>
          <a:ln>
            <a:solidFill>
              <a:srgbClr val="2262A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18" name="Obrázek 17">
            <a:extLst>
              <a:ext uri="{FF2B5EF4-FFF2-40B4-BE49-F238E27FC236}">
                <a16:creationId xmlns:a16="http://schemas.microsoft.com/office/drawing/2014/main" id="{9C73DE82-C19A-3BFD-515F-9D23CCB06AC7}"/>
              </a:ext>
            </a:extLst>
          </p:cNvPr>
          <p:cNvPicPr>
            <a:picLocks noChangeAspect="1"/>
          </p:cNvPicPr>
          <p:nvPr/>
        </p:nvPicPr>
        <p:blipFill>
          <a:blip r:embed="rId6"/>
          <a:srcRect r="12330"/>
          <a:stretch>
            <a:fillRect/>
          </a:stretch>
        </p:blipFill>
        <p:spPr>
          <a:xfrm>
            <a:off x="8948287" y="1860746"/>
            <a:ext cx="2159553" cy="350701"/>
          </a:xfrm>
          <a:prstGeom prst="rect">
            <a:avLst/>
          </a:prstGeom>
        </p:spPr>
      </p:pic>
      <p:sp>
        <p:nvSpPr>
          <p:cNvPr id="19" name="Obdélník 18">
            <a:extLst>
              <a:ext uri="{FF2B5EF4-FFF2-40B4-BE49-F238E27FC236}">
                <a16:creationId xmlns:a16="http://schemas.microsoft.com/office/drawing/2014/main" id="{6CB96373-6363-A8D2-D759-009D8B05418C}"/>
              </a:ext>
            </a:extLst>
          </p:cNvPr>
          <p:cNvSpPr/>
          <p:nvPr/>
        </p:nvSpPr>
        <p:spPr>
          <a:xfrm>
            <a:off x="9123716" y="1291829"/>
            <a:ext cx="2100085" cy="206771"/>
          </a:xfrm>
          <a:prstGeom prst="rect">
            <a:avLst/>
          </a:prstGeom>
          <a:solidFill>
            <a:srgbClr val="2262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4" name="Obdélník: se zakulacenými horními rohy 23">
            <a:extLst>
              <a:ext uri="{FF2B5EF4-FFF2-40B4-BE49-F238E27FC236}">
                <a16:creationId xmlns:a16="http://schemas.microsoft.com/office/drawing/2014/main" id="{3C0A133B-CA0A-C6EE-EB2B-56C1FC52494B}"/>
              </a:ext>
            </a:extLst>
          </p:cNvPr>
          <p:cNvSpPr/>
          <p:nvPr/>
        </p:nvSpPr>
        <p:spPr>
          <a:xfrm>
            <a:off x="8912058" y="1148427"/>
            <a:ext cx="2465776" cy="693749"/>
          </a:xfrm>
          <a:prstGeom prst="round2SameRect">
            <a:avLst>
              <a:gd name="adj1" fmla="val 40747"/>
              <a:gd name="adj2" fmla="val 0"/>
            </a:avLst>
          </a:prstGeom>
          <a:solidFill>
            <a:srgbClr val="0D274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22" name="Picture 2">
            <a:extLst>
              <a:ext uri="{FF2B5EF4-FFF2-40B4-BE49-F238E27FC236}">
                <a16:creationId xmlns:a16="http://schemas.microsoft.com/office/drawing/2014/main" id="{776B005A-F73C-0CC8-CE7B-B9923F0A0B50}"/>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5871" b="4088"/>
          <a:stretch>
            <a:fillRect/>
          </a:stretch>
        </p:blipFill>
        <p:spPr bwMode="auto">
          <a:xfrm>
            <a:off x="8912058" y="1466939"/>
            <a:ext cx="2465776" cy="4816046"/>
          </a:xfrm>
          <a:prstGeom prst="roundRect">
            <a:avLst>
              <a:gd name="adj" fmla="val 9070"/>
            </a:avLst>
          </a:prstGeom>
          <a:noFill/>
          <a:extLst>
            <a:ext uri="{909E8E84-426E-40DD-AFC4-6F175D3DCCD1}">
              <a14:hiddenFill xmlns:a14="http://schemas.microsoft.com/office/drawing/2010/main">
                <a:solidFill>
                  <a:srgbClr val="FFFFFF"/>
                </a:solidFill>
              </a14:hiddenFill>
            </a:ext>
          </a:extLst>
        </p:spPr>
      </p:pic>
      <p:sp>
        <p:nvSpPr>
          <p:cNvPr id="25" name="Obdélník: se zakulacenými rohy 24">
            <a:extLst>
              <a:ext uri="{FF2B5EF4-FFF2-40B4-BE49-F238E27FC236}">
                <a16:creationId xmlns:a16="http://schemas.microsoft.com/office/drawing/2014/main" id="{49734C14-AA3A-3681-69E1-5E6F6132CACF}"/>
              </a:ext>
            </a:extLst>
          </p:cNvPr>
          <p:cNvSpPr/>
          <p:nvPr/>
        </p:nvSpPr>
        <p:spPr>
          <a:xfrm>
            <a:off x="646998" y="1044446"/>
            <a:ext cx="5162831" cy="2384554"/>
          </a:xfrm>
          <a:prstGeom prst="roundRect">
            <a:avLst>
              <a:gd name="adj" fmla="val 12673"/>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476000" tIns="108000" rtlCol="0" anchor="t"/>
          <a:lstStyle/>
          <a:p>
            <a:pPr algn="just"/>
            <a:r>
              <a:rPr lang="cs-CZ" sz="1400" dirty="0">
                <a:solidFill>
                  <a:srgbClr val="003A63"/>
                </a:solidFill>
                <a:latin typeface="Arial" panose="020B0604020202020204" pitchFamily="34" charset="0"/>
                <a:cs typeface="Arial" panose="020B0604020202020204" pitchFamily="34" charset="0"/>
              </a:rPr>
              <a:t>Mezi další novou sekci, kterou srpnová aktualizace přinesla je informační služba </a:t>
            </a:r>
            <a:r>
              <a:rPr lang="cs-CZ" sz="1400" b="1" dirty="0">
                <a:solidFill>
                  <a:srgbClr val="003A63"/>
                </a:solidFill>
                <a:latin typeface="Arial" panose="020B0604020202020204" pitchFamily="34" charset="0"/>
                <a:cs typeface="Arial" panose="020B0604020202020204" pitchFamily="34" charset="0"/>
              </a:rPr>
              <a:t>„Rozcestník“</a:t>
            </a:r>
            <a:r>
              <a:rPr lang="cs-CZ" sz="1400" dirty="0">
                <a:solidFill>
                  <a:srgbClr val="003A63"/>
                </a:solidFill>
                <a:latin typeface="Arial" panose="020B0604020202020204" pitchFamily="34" charset="0"/>
                <a:cs typeface="Arial" panose="020B0604020202020204" pitchFamily="34" charset="0"/>
              </a:rPr>
              <a:t>, která usnadní přístup ke zprávám a informacím od resortních orgánů.</a:t>
            </a:r>
            <a:r>
              <a:rPr lang="cs-CZ" sz="1400" b="1" dirty="0">
                <a:solidFill>
                  <a:srgbClr val="003A63"/>
                </a:solidFill>
                <a:latin typeface="Arial" panose="020B0604020202020204" pitchFamily="34" charset="0"/>
                <a:cs typeface="Arial" panose="020B0604020202020204" pitchFamily="34" charset="0"/>
              </a:rPr>
              <a:t> </a:t>
            </a:r>
            <a:r>
              <a:rPr lang="cs-CZ" sz="1400" dirty="0">
                <a:solidFill>
                  <a:srgbClr val="003A63"/>
                </a:solidFill>
                <a:latin typeface="Arial" panose="020B0604020202020204" pitchFamily="34" charset="0"/>
                <a:cs typeface="Arial" panose="020B0604020202020204" pitchFamily="34" charset="0"/>
              </a:rPr>
              <a:t>Hlavním úkolem této sekce je umožnit uživatelům </a:t>
            </a:r>
            <a:r>
              <a:rPr lang="cs-CZ" sz="1400" b="1" dirty="0">
                <a:solidFill>
                  <a:srgbClr val="003A63"/>
                </a:solidFill>
                <a:latin typeface="Arial" panose="020B0604020202020204" pitchFamily="34" charset="0"/>
                <a:cs typeface="Arial" panose="020B0604020202020204" pitchFamily="34" charset="0"/>
              </a:rPr>
              <a:t>přechod na stránky organizací Ministerstva zdravotnictví</a:t>
            </a:r>
            <a:br>
              <a:rPr lang="cs-CZ" sz="1400" b="1" dirty="0">
                <a:solidFill>
                  <a:srgbClr val="003A63"/>
                </a:solidFill>
                <a:latin typeface="Arial" panose="020B0604020202020204" pitchFamily="34" charset="0"/>
                <a:cs typeface="Arial" panose="020B0604020202020204" pitchFamily="34" charset="0"/>
              </a:rPr>
            </a:br>
            <a:r>
              <a:rPr lang="cs-CZ" sz="1400" b="1" dirty="0">
                <a:solidFill>
                  <a:srgbClr val="003A63"/>
                </a:solidFill>
                <a:latin typeface="Arial" panose="020B0604020202020204" pitchFamily="34" charset="0"/>
                <a:cs typeface="Arial" panose="020B0604020202020204" pitchFamily="34" charset="0"/>
              </a:rPr>
              <a:t>a na svého aktuálního praktického lékaře a zdravotní pojišťovnu. </a:t>
            </a:r>
          </a:p>
        </p:txBody>
      </p:sp>
      <p:sp>
        <p:nvSpPr>
          <p:cNvPr id="26" name="Ovál 25">
            <a:extLst>
              <a:ext uri="{FF2B5EF4-FFF2-40B4-BE49-F238E27FC236}">
                <a16:creationId xmlns:a16="http://schemas.microsoft.com/office/drawing/2014/main" id="{5FA95516-8041-9DED-BEF6-919FBE01401C}"/>
              </a:ext>
            </a:extLst>
          </p:cNvPr>
          <p:cNvSpPr/>
          <p:nvPr/>
        </p:nvSpPr>
        <p:spPr>
          <a:xfrm>
            <a:off x="936224" y="1267254"/>
            <a:ext cx="1073150" cy="1073150"/>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31" name="Grafický objekt 30" descr="Rozdvojující se cesta se souvislou výplní">
            <a:extLst>
              <a:ext uri="{FF2B5EF4-FFF2-40B4-BE49-F238E27FC236}">
                <a16:creationId xmlns:a16="http://schemas.microsoft.com/office/drawing/2014/main" id="{EB2B2D20-AA02-BFCE-401A-6FDA0A64461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96895" y="1484878"/>
            <a:ext cx="751807" cy="751807"/>
          </a:xfrm>
          <a:prstGeom prst="rect">
            <a:avLst/>
          </a:prstGeom>
        </p:spPr>
      </p:pic>
      <p:sp>
        <p:nvSpPr>
          <p:cNvPr id="37" name="Obdélník: se zakulacenými rohy 36">
            <a:extLst>
              <a:ext uri="{FF2B5EF4-FFF2-40B4-BE49-F238E27FC236}">
                <a16:creationId xmlns:a16="http://schemas.microsoft.com/office/drawing/2014/main" id="{9F6A5D92-03AB-F14F-9928-15BEA1E44AB7}"/>
              </a:ext>
            </a:extLst>
          </p:cNvPr>
          <p:cNvSpPr/>
          <p:nvPr/>
        </p:nvSpPr>
        <p:spPr>
          <a:xfrm>
            <a:off x="646998" y="4217745"/>
            <a:ext cx="5162830" cy="661742"/>
          </a:xfrm>
          <a:prstGeom prst="roundRect">
            <a:avLst>
              <a:gd name="adj" fmla="val 21016"/>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828000" tIns="108000" bIns="108000" rtlCol="0" anchor="ctr"/>
          <a:lstStyle/>
          <a:p>
            <a:pPr algn="ctr"/>
            <a:r>
              <a:rPr lang="cs-CZ" sz="1400" b="1" dirty="0">
                <a:solidFill>
                  <a:srgbClr val="003A63"/>
                </a:solidFill>
                <a:latin typeface="Arial" panose="020B0604020202020204" pitchFamily="34" charset="0"/>
                <a:cs typeface="Arial" panose="020B0604020202020204" pitchFamily="34" charset="0"/>
              </a:rPr>
              <a:t>Ověřené a bezpečné zdroje na oficiální místa</a:t>
            </a:r>
          </a:p>
        </p:txBody>
      </p:sp>
      <p:sp>
        <p:nvSpPr>
          <p:cNvPr id="48" name="TextovéPole 47">
            <a:extLst>
              <a:ext uri="{FF2B5EF4-FFF2-40B4-BE49-F238E27FC236}">
                <a16:creationId xmlns:a16="http://schemas.microsoft.com/office/drawing/2014/main" id="{B814708F-3943-F6B7-7535-F4237A5B15DE}"/>
              </a:ext>
            </a:extLst>
          </p:cNvPr>
          <p:cNvSpPr txBox="1"/>
          <p:nvPr/>
        </p:nvSpPr>
        <p:spPr>
          <a:xfrm>
            <a:off x="594193" y="3758077"/>
            <a:ext cx="1005403" cy="338554"/>
          </a:xfrm>
          <a:prstGeom prst="rect">
            <a:avLst/>
          </a:prstGeom>
          <a:noFill/>
        </p:spPr>
        <p:txBody>
          <a:bodyPr wrap="none" rtlCol="0">
            <a:spAutoFit/>
          </a:bodyPr>
          <a:lstStyle/>
          <a:p>
            <a:r>
              <a:rPr lang="cs-CZ" sz="1600" b="1" dirty="0">
                <a:solidFill>
                  <a:srgbClr val="003A63"/>
                </a:solidFill>
                <a:latin typeface="Arial" panose="020B0604020202020204" pitchFamily="34" charset="0"/>
                <a:cs typeface="Arial" panose="020B0604020202020204" pitchFamily="34" charset="0"/>
              </a:rPr>
              <a:t>Přínosy:</a:t>
            </a:r>
          </a:p>
        </p:txBody>
      </p:sp>
      <p:sp>
        <p:nvSpPr>
          <p:cNvPr id="50" name="Obdélník: se zakulacenými rohy 49">
            <a:extLst>
              <a:ext uri="{FF2B5EF4-FFF2-40B4-BE49-F238E27FC236}">
                <a16:creationId xmlns:a16="http://schemas.microsoft.com/office/drawing/2014/main" id="{50D4D498-E091-7180-D3DD-90AF73BA02EF}"/>
              </a:ext>
            </a:extLst>
          </p:cNvPr>
          <p:cNvSpPr/>
          <p:nvPr/>
        </p:nvSpPr>
        <p:spPr>
          <a:xfrm>
            <a:off x="646998" y="5756275"/>
            <a:ext cx="5162830" cy="661742"/>
          </a:xfrm>
          <a:prstGeom prst="roundRect">
            <a:avLst>
              <a:gd name="adj" fmla="val 21016"/>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828000" tIns="108000" bIns="108000" rtlCol="0" anchor="ctr"/>
          <a:lstStyle/>
          <a:p>
            <a:pPr algn="ctr"/>
            <a:r>
              <a:rPr lang="cs-CZ" sz="1400" b="1" dirty="0">
                <a:solidFill>
                  <a:srgbClr val="003A63"/>
                </a:solidFill>
                <a:latin typeface="Arial" panose="020B0604020202020204" pitchFamily="34" charset="0"/>
                <a:cs typeface="Arial" panose="020B0604020202020204" pitchFamily="34" charset="0"/>
              </a:rPr>
              <a:t>Služba je přizpůsobena konkrétnímu uživateli</a:t>
            </a:r>
            <a:endParaRPr lang="cs-CZ" sz="1400" dirty="0">
              <a:solidFill>
                <a:srgbClr val="003A63"/>
              </a:solidFill>
              <a:latin typeface="Arial" panose="020B0604020202020204" pitchFamily="34" charset="0"/>
              <a:cs typeface="Arial" panose="020B0604020202020204" pitchFamily="34" charset="0"/>
            </a:endParaRPr>
          </a:p>
        </p:txBody>
      </p:sp>
      <p:sp>
        <p:nvSpPr>
          <p:cNvPr id="51" name="Obdélník: se zakulacenými rohy 50">
            <a:extLst>
              <a:ext uri="{FF2B5EF4-FFF2-40B4-BE49-F238E27FC236}">
                <a16:creationId xmlns:a16="http://schemas.microsoft.com/office/drawing/2014/main" id="{3D1227B1-BE17-D02B-6EEA-9D91F8A81523}"/>
              </a:ext>
            </a:extLst>
          </p:cNvPr>
          <p:cNvSpPr/>
          <p:nvPr/>
        </p:nvSpPr>
        <p:spPr>
          <a:xfrm>
            <a:off x="654978" y="4998872"/>
            <a:ext cx="5154849" cy="661742"/>
          </a:xfrm>
          <a:prstGeom prst="roundRect">
            <a:avLst>
              <a:gd name="adj" fmla="val 21016"/>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828000" tIns="108000" bIns="108000" rtlCol="0" anchor="ctr"/>
          <a:lstStyle/>
          <a:p>
            <a:pPr algn="ctr"/>
            <a:r>
              <a:rPr lang="cs-CZ" sz="1400" b="1" dirty="0">
                <a:solidFill>
                  <a:srgbClr val="003A63"/>
                </a:solidFill>
                <a:latin typeface="Arial" panose="020B0604020202020204" pitchFamily="34" charset="0"/>
                <a:cs typeface="Arial" panose="020B0604020202020204" pitchFamily="34" charset="0"/>
              </a:rPr>
              <a:t>Vše klíčové přehledně na jednom místě</a:t>
            </a:r>
          </a:p>
        </p:txBody>
      </p:sp>
      <p:sp>
        <p:nvSpPr>
          <p:cNvPr id="53" name="Obdélník: se zakulacenými horními rohy 52">
            <a:extLst>
              <a:ext uri="{FF2B5EF4-FFF2-40B4-BE49-F238E27FC236}">
                <a16:creationId xmlns:a16="http://schemas.microsoft.com/office/drawing/2014/main" id="{B3AC3E67-BB85-3797-9AA7-14E332C957C2}"/>
              </a:ext>
            </a:extLst>
          </p:cNvPr>
          <p:cNvSpPr/>
          <p:nvPr/>
        </p:nvSpPr>
        <p:spPr>
          <a:xfrm rot="16200000">
            <a:off x="692663" y="5713902"/>
            <a:ext cx="661742" cy="746488"/>
          </a:xfrm>
          <a:prstGeom prst="round2SameRect">
            <a:avLst/>
          </a:prstGeom>
          <a:solidFill>
            <a:srgbClr val="C0CD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54" name="Obdélník: se zakulacenými horními rohy 53">
            <a:extLst>
              <a:ext uri="{FF2B5EF4-FFF2-40B4-BE49-F238E27FC236}">
                <a16:creationId xmlns:a16="http://schemas.microsoft.com/office/drawing/2014/main" id="{1AA82AC7-5161-20CC-1299-ECFAAEC01D3D}"/>
              </a:ext>
            </a:extLst>
          </p:cNvPr>
          <p:cNvSpPr/>
          <p:nvPr/>
        </p:nvSpPr>
        <p:spPr>
          <a:xfrm rot="16200000">
            <a:off x="692663" y="4175372"/>
            <a:ext cx="661742" cy="746488"/>
          </a:xfrm>
          <a:prstGeom prst="round2SameRect">
            <a:avLst/>
          </a:prstGeom>
          <a:solidFill>
            <a:srgbClr val="C0CD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grpSp>
        <p:nvGrpSpPr>
          <p:cNvPr id="46" name="Skupina 45">
            <a:extLst>
              <a:ext uri="{FF2B5EF4-FFF2-40B4-BE49-F238E27FC236}">
                <a16:creationId xmlns:a16="http://schemas.microsoft.com/office/drawing/2014/main" id="{D066669C-73B2-3BF5-7969-4741644337E8}"/>
              </a:ext>
            </a:extLst>
          </p:cNvPr>
          <p:cNvGrpSpPr/>
          <p:nvPr/>
        </p:nvGrpSpPr>
        <p:grpSpPr>
          <a:xfrm>
            <a:off x="738889" y="5783358"/>
            <a:ext cx="599767" cy="646939"/>
            <a:chOff x="1061970" y="3850253"/>
            <a:chExt cx="831087" cy="896453"/>
          </a:xfrm>
        </p:grpSpPr>
        <p:pic>
          <p:nvPicPr>
            <p:cNvPr id="40" name="Grafický objekt 39" descr="Uživatel se souvislou výplní">
              <a:extLst>
                <a:ext uri="{FF2B5EF4-FFF2-40B4-BE49-F238E27FC236}">
                  <a16:creationId xmlns:a16="http://schemas.microsoft.com/office/drawing/2014/main" id="{66080067-FC96-1509-C9C8-D0DFCB001C09}"/>
                </a:ext>
              </a:extLst>
            </p:cNvPr>
            <p:cNvPicPr>
              <a:picLocks noChangeAspect="1"/>
            </p:cNvPicPr>
            <p:nvPr/>
          </p:nvPicPr>
          <p:blipFill>
            <a:blip r:embed="rId11">
              <a:extLst>
                <a:ext uri="{96DAC541-7B7A-43D3-8B79-37D633B846F1}">
                  <asvg:svgBlip xmlns:asvg="http://schemas.microsoft.com/office/drawing/2016/SVG/main" r:embed="rId12"/>
                </a:ext>
              </a:extLst>
            </a:blip>
            <a:srcRect/>
            <a:stretch/>
          </p:blipFill>
          <p:spPr>
            <a:xfrm>
              <a:off x="1061970" y="3850253"/>
              <a:ext cx="751807" cy="751807"/>
            </a:xfrm>
            <a:prstGeom prst="rect">
              <a:avLst/>
            </a:prstGeom>
          </p:spPr>
        </p:pic>
        <p:sp>
          <p:nvSpPr>
            <p:cNvPr id="45" name="Ovál 44">
              <a:extLst>
                <a:ext uri="{FF2B5EF4-FFF2-40B4-BE49-F238E27FC236}">
                  <a16:creationId xmlns:a16="http://schemas.microsoft.com/office/drawing/2014/main" id="{983E55EE-7028-86C4-2E1E-3C5ABCF631CF}"/>
                </a:ext>
              </a:extLst>
            </p:cNvPr>
            <p:cNvSpPr/>
            <p:nvPr/>
          </p:nvSpPr>
          <p:spPr>
            <a:xfrm>
              <a:off x="1437873" y="4304010"/>
              <a:ext cx="390096" cy="390096"/>
            </a:xfrm>
            <a:prstGeom prst="ellipse">
              <a:avLst/>
            </a:prstGeom>
            <a:solidFill>
              <a:srgbClr val="C0CD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44" name="Grafický objekt 43" descr="Ozubené kolečko se souvislou výplní">
              <a:extLst>
                <a:ext uri="{FF2B5EF4-FFF2-40B4-BE49-F238E27FC236}">
                  <a16:creationId xmlns:a16="http://schemas.microsoft.com/office/drawing/2014/main" id="{EC807F3A-DA71-B45D-6BEC-D0343C08792D}"/>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405587" y="4259236"/>
              <a:ext cx="487470" cy="487470"/>
            </a:xfrm>
            <a:prstGeom prst="rect">
              <a:avLst/>
            </a:prstGeom>
          </p:spPr>
        </p:pic>
      </p:grpSp>
      <p:sp>
        <p:nvSpPr>
          <p:cNvPr id="55" name="Obdélník: se zakulacenými horními rohy 54">
            <a:extLst>
              <a:ext uri="{FF2B5EF4-FFF2-40B4-BE49-F238E27FC236}">
                <a16:creationId xmlns:a16="http://schemas.microsoft.com/office/drawing/2014/main" id="{0C1CE50F-A510-1F47-9A74-F021F5991E61}"/>
              </a:ext>
            </a:extLst>
          </p:cNvPr>
          <p:cNvSpPr/>
          <p:nvPr/>
        </p:nvSpPr>
        <p:spPr>
          <a:xfrm rot="16200000">
            <a:off x="697352" y="4947421"/>
            <a:ext cx="661742" cy="746488"/>
          </a:xfrm>
          <a:prstGeom prst="round2SameRect">
            <a:avLst/>
          </a:prstGeom>
          <a:solidFill>
            <a:srgbClr val="C0CD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57" name="Grafický objekt 56" descr="Štít – zaškrtnutí se souvislou výplní">
            <a:extLst>
              <a:ext uri="{FF2B5EF4-FFF2-40B4-BE49-F238E27FC236}">
                <a16:creationId xmlns:a16="http://schemas.microsoft.com/office/drawing/2014/main" id="{15F7952C-384F-2AEF-87A8-799459CDB46C}"/>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755789" y="4262710"/>
            <a:ext cx="565968" cy="565968"/>
          </a:xfrm>
          <a:prstGeom prst="rect">
            <a:avLst/>
          </a:prstGeom>
        </p:spPr>
      </p:pic>
      <p:pic>
        <p:nvPicPr>
          <p:cNvPr id="59" name="Grafický objekt 58" descr="Síťový diagram se souvislou výplní">
            <a:extLst>
              <a:ext uri="{FF2B5EF4-FFF2-40B4-BE49-F238E27FC236}">
                <a16:creationId xmlns:a16="http://schemas.microsoft.com/office/drawing/2014/main" id="{47B56D91-8BFA-D4C6-438F-17F9874FB66B}"/>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765434" y="5038923"/>
            <a:ext cx="581639" cy="581639"/>
          </a:xfrm>
          <a:prstGeom prst="rect">
            <a:avLst/>
          </a:prstGeom>
        </p:spPr>
      </p:pic>
    </p:spTree>
    <p:extLst>
      <p:ext uri="{BB962C8B-B14F-4D97-AF65-F5344CB8AC3E}">
        <p14:creationId xmlns:p14="http://schemas.microsoft.com/office/powerpoint/2010/main" val="13871646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DD113B-AE66-0677-F840-03137AEE92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A866B7-652D-3D26-0E59-641A25F82293}"/>
              </a:ext>
            </a:extLst>
          </p:cNvPr>
          <p:cNvSpPr txBox="1">
            <a:spLocks/>
          </p:cNvSpPr>
          <p:nvPr/>
        </p:nvSpPr>
        <p:spPr>
          <a:xfrm>
            <a:off x="540000" y="365125"/>
            <a:ext cx="11088000" cy="477463"/>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1600" b="1" kern="1200">
                <a:solidFill>
                  <a:schemeClr val="tx2"/>
                </a:solidFill>
                <a:latin typeface="Century Gothic" panose="020B0502020202020204" pitchFamily="34" charset="0"/>
                <a:ea typeface="+mj-ea"/>
                <a:cs typeface="+mj-cs"/>
              </a:defRPr>
            </a:lvl1pPr>
          </a:lstStyle>
          <a:p>
            <a:r>
              <a:rPr lang="cs-CZ" sz="2000" dirty="0">
                <a:solidFill>
                  <a:srgbClr val="003A63"/>
                </a:solidFill>
                <a:latin typeface="Arial" panose="020B0604020202020204" pitchFamily="34" charset="0"/>
                <a:cs typeface="Arial" panose="020B0604020202020204" pitchFamily="34" charset="0"/>
              </a:rPr>
              <a:t>Co bude umět EZKarta v brzké budoucnosti</a:t>
            </a:r>
          </a:p>
        </p:txBody>
      </p:sp>
      <p:grpSp>
        <p:nvGrpSpPr>
          <p:cNvPr id="3" name="Skupina 2">
            <a:extLst>
              <a:ext uri="{FF2B5EF4-FFF2-40B4-BE49-F238E27FC236}">
                <a16:creationId xmlns:a16="http://schemas.microsoft.com/office/drawing/2014/main" id="{6BAAE3D4-300C-D47D-0C34-0C6ACA55C0A2}"/>
              </a:ext>
            </a:extLst>
          </p:cNvPr>
          <p:cNvGrpSpPr/>
          <p:nvPr/>
        </p:nvGrpSpPr>
        <p:grpSpPr>
          <a:xfrm>
            <a:off x="647000" y="858258"/>
            <a:ext cx="10898001" cy="45719"/>
            <a:chOff x="0" y="0"/>
            <a:chExt cx="5716278" cy="72000"/>
          </a:xfrm>
        </p:grpSpPr>
        <p:sp>
          <p:nvSpPr>
            <p:cNvPr id="6" name="Obdélník 5">
              <a:extLst>
                <a:ext uri="{FF2B5EF4-FFF2-40B4-BE49-F238E27FC236}">
                  <a16:creationId xmlns:a16="http://schemas.microsoft.com/office/drawing/2014/main" id="{D3F449BE-7922-D78A-937E-C0D06D1C0E46}"/>
                </a:ext>
              </a:extLst>
            </p:cNvPr>
            <p:cNvSpPr>
              <a:spLocks/>
            </p:cNvSpPr>
            <p:nvPr/>
          </p:nvSpPr>
          <p:spPr>
            <a:xfrm>
              <a:off x="0" y="0"/>
              <a:ext cx="1429200" cy="72000"/>
            </a:xfrm>
            <a:prstGeom prst="rect">
              <a:avLst/>
            </a:prstGeom>
            <a:solidFill>
              <a:srgbClr val="FABB33"/>
            </a:solidFill>
            <a:ln>
              <a:solidFill>
                <a:srgbClr val="FABB33"/>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7" name="Obdélník 6">
              <a:extLst>
                <a:ext uri="{FF2B5EF4-FFF2-40B4-BE49-F238E27FC236}">
                  <a16:creationId xmlns:a16="http://schemas.microsoft.com/office/drawing/2014/main" id="{80D518A6-B2E9-82C4-147A-A1F48CBC70C9}"/>
                </a:ext>
              </a:extLst>
            </p:cNvPr>
            <p:cNvSpPr>
              <a:spLocks/>
            </p:cNvSpPr>
            <p:nvPr/>
          </p:nvSpPr>
          <p:spPr>
            <a:xfrm>
              <a:off x="2855843" y="0"/>
              <a:ext cx="1429200" cy="72000"/>
            </a:xfrm>
            <a:prstGeom prst="rect">
              <a:avLst/>
            </a:prstGeom>
            <a:solidFill>
              <a:srgbClr val="43546F"/>
            </a:solidFill>
            <a:ln>
              <a:solidFill>
                <a:srgbClr val="43546F"/>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8" name="Obdélník 7">
              <a:extLst>
                <a:ext uri="{FF2B5EF4-FFF2-40B4-BE49-F238E27FC236}">
                  <a16:creationId xmlns:a16="http://schemas.microsoft.com/office/drawing/2014/main" id="{76996B44-823D-E433-1E51-F517B0125CB5}"/>
                </a:ext>
              </a:extLst>
            </p:cNvPr>
            <p:cNvSpPr>
              <a:spLocks/>
            </p:cNvSpPr>
            <p:nvPr/>
          </p:nvSpPr>
          <p:spPr>
            <a:xfrm>
              <a:off x="4287078" y="0"/>
              <a:ext cx="1429200" cy="72000"/>
            </a:xfrm>
            <a:prstGeom prst="rect">
              <a:avLst/>
            </a:prstGeom>
            <a:solidFill>
              <a:srgbClr val="CD2F41"/>
            </a:solidFill>
            <a:ln>
              <a:solidFill>
                <a:srgbClr val="CD2F4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9" name="Obdélník 8">
              <a:extLst>
                <a:ext uri="{FF2B5EF4-FFF2-40B4-BE49-F238E27FC236}">
                  <a16:creationId xmlns:a16="http://schemas.microsoft.com/office/drawing/2014/main" id="{E059E4AF-E471-EB47-0506-C52A605629ED}"/>
                </a:ext>
              </a:extLst>
            </p:cNvPr>
            <p:cNvSpPr>
              <a:spLocks/>
            </p:cNvSpPr>
            <p:nvPr/>
          </p:nvSpPr>
          <p:spPr>
            <a:xfrm>
              <a:off x="1431235" y="0"/>
              <a:ext cx="1429200" cy="72000"/>
            </a:xfrm>
            <a:prstGeom prst="rect">
              <a:avLst/>
            </a:prstGeom>
            <a:solidFill>
              <a:srgbClr val="C7D539"/>
            </a:solidFill>
            <a:ln>
              <a:solidFill>
                <a:srgbClr val="C7D539"/>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grpSp>
      <p:sp>
        <p:nvSpPr>
          <p:cNvPr id="20" name="TextovéPole 19">
            <a:extLst>
              <a:ext uri="{FF2B5EF4-FFF2-40B4-BE49-F238E27FC236}">
                <a16:creationId xmlns:a16="http://schemas.microsoft.com/office/drawing/2014/main" id="{C0C14B90-7805-AE22-30B2-39B9C0F88D5E}"/>
              </a:ext>
            </a:extLst>
          </p:cNvPr>
          <p:cNvSpPr txBox="1"/>
          <p:nvPr/>
        </p:nvSpPr>
        <p:spPr>
          <a:xfrm>
            <a:off x="540000" y="1015137"/>
            <a:ext cx="11088000" cy="523220"/>
          </a:xfrm>
          <a:prstGeom prst="rect">
            <a:avLst/>
          </a:prstGeom>
          <a:noFill/>
        </p:spPr>
        <p:txBody>
          <a:bodyPr wrap="square">
            <a:spAutoFit/>
          </a:bodyPr>
          <a:lstStyle/>
          <a:p>
            <a:pPr algn="just"/>
            <a:r>
              <a:rPr lang="cs-CZ" sz="1400" b="1" i="0" dirty="0">
                <a:solidFill>
                  <a:srgbClr val="003A63"/>
                </a:solidFill>
                <a:effectLst/>
                <a:latin typeface="Arial" panose="020B0604020202020204" pitchFamily="34" charset="0"/>
                <a:cs typeface="Arial" panose="020B0604020202020204" pitchFamily="34" charset="0"/>
              </a:rPr>
              <a:t>EZKarta se bude postupně rozvíjet v synergii s rozvojem elektronizace zdravotnictví, </a:t>
            </a:r>
            <a:r>
              <a:rPr lang="cs-CZ" sz="1400" b="0" i="0" dirty="0">
                <a:solidFill>
                  <a:srgbClr val="003A63"/>
                </a:solidFill>
                <a:effectLst/>
                <a:latin typeface="Arial" panose="020B0604020202020204" pitchFamily="34" charset="0"/>
                <a:cs typeface="Arial" panose="020B0604020202020204" pitchFamily="34" charset="0"/>
              </a:rPr>
              <a:t>zejména s rozvojem centrálních služeb, případně s rozvojem standardizace, která zavede porovnatelné, centrálně integrovatelné funkce elektronizace zdravotnictví. </a:t>
            </a:r>
            <a:endParaRPr lang="cs-CZ" sz="1400" dirty="0">
              <a:solidFill>
                <a:srgbClr val="003A63"/>
              </a:solidFill>
              <a:latin typeface="Arial" panose="020B0604020202020204" pitchFamily="34" charset="0"/>
              <a:cs typeface="Arial" panose="020B0604020202020204" pitchFamily="34" charset="0"/>
            </a:endParaRPr>
          </a:p>
        </p:txBody>
      </p:sp>
      <p:sp>
        <p:nvSpPr>
          <p:cNvPr id="21" name="Obdélník: se zakulacenými rohy 20">
            <a:extLst>
              <a:ext uri="{FF2B5EF4-FFF2-40B4-BE49-F238E27FC236}">
                <a16:creationId xmlns:a16="http://schemas.microsoft.com/office/drawing/2014/main" id="{3BB4A1EE-5A27-211B-9217-9D5461F6A3A9}"/>
              </a:ext>
            </a:extLst>
          </p:cNvPr>
          <p:cNvSpPr/>
          <p:nvPr/>
        </p:nvSpPr>
        <p:spPr>
          <a:xfrm>
            <a:off x="647000" y="1649517"/>
            <a:ext cx="4483800" cy="4950066"/>
          </a:xfrm>
          <a:prstGeom prst="roundRect">
            <a:avLst>
              <a:gd name="adj" fmla="val 6753"/>
            </a:avLst>
          </a:prstGeom>
          <a:solidFill>
            <a:schemeClr val="bg1">
              <a:lumMod val="95000"/>
            </a:schemeClr>
          </a:solidFill>
        </p:spPr>
        <p:txBody>
          <a:bodyPr vert="horz" lIns="288000" tIns="144000" rIns="288000" bIns="45720" rtlCol="0" anchor="t">
            <a:noAutofit/>
          </a:bodyPr>
          <a:lstStyle/>
          <a:p>
            <a:pPr algn="ctr">
              <a:lnSpc>
                <a:spcPct val="90000"/>
              </a:lnSpc>
              <a:spcBef>
                <a:spcPts val="1000"/>
              </a:spcBef>
            </a:pPr>
            <a:r>
              <a:rPr lang="cs-CZ" sz="1600" b="1" dirty="0">
                <a:solidFill>
                  <a:srgbClr val="003A63"/>
                </a:solidFill>
                <a:latin typeface="Arial" panose="020B0604020202020204" pitchFamily="34" charset="0"/>
                <a:cs typeface="Arial" panose="020B0604020202020204" pitchFamily="34" charset="0"/>
              </a:rPr>
              <a:t>Plánované funkce do konce roku 2025</a:t>
            </a:r>
            <a:endParaRPr lang="cs-CZ" sz="1400" b="1" dirty="0">
              <a:solidFill>
                <a:srgbClr val="003A63"/>
              </a:solidFill>
              <a:latin typeface="Arial" panose="020B0604020202020204" pitchFamily="34" charset="0"/>
              <a:cs typeface="Arial" panose="020B0604020202020204" pitchFamily="34" charset="0"/>
            </a:endParaRPr>
          </a:p>
          <a:p>
            <a:pPr algn="just">
              <a:lnSpc>
                <a:spcPct val="90000"/>
              </a:lnSpc>
              <a:spcBef>
                <a:spcPts val="1000"/>
              </a:spcBef>
            </a:pPr>
            <a:r>
              <a:rPr lang="cs-CZ" sz="1400" dirty="0">
                <a:solidFill>
                  <a:srgbClr val="003A63"/>
                </a:solidFill>
                <a:latin typeface="Arial" panose="020B0604020202020204" pitchFamily="34" charset="0"/>
                <a:cs typeface="Arial" panose="020B0604020202020204" pitchFamily="34" charset="0"/>
              </a:rPr>
              <a:t>Výpisy informací z centrální resortních systémů, zejména </a:t>
            </a:r>
            <a:r>
              <a:rPr lang="cs-CZ" sz="1400" b="1" dirty="0">
                <a:solidFill>
                  <a:srgbClr val="003A63"/>
                </a:solidFill>
                <a:latin typeface="Arial" panose="020B0604020202020204" pitchFamily="34" charset="0"/>
                <a:cs typeface="Arial" panose="020B0604020202020204" pitchFamily="34" charset="0"/>
              </a:rPr>
              <a:t>Národního zdravotnického informačního systému</a:t>
            </a:r>
            <a:r>
              <a:rPr lang="cs-CZ" sz="1400" dirty="0">
                <a:solidFill>
                  <a:srgbClr val="003A63"/>
                </a:solidFill>
                <a:latin typeface="Arial" panose="020B0604020202020204" pitchFamily="34" charset="0"/>
                <a:cs typeface="Arial" panose="020B0604020202020204" pitchFamily="34" charset="0"/>
              </a:rPr>
              <a:t> a systému </a:t>
            </a:r>
            <a:r>
              <a:rPr lang="cs-CZ" sz="1400" b="1" dirty="0">
                <a:solidFill>
                  <a:srgbClr val="003A63"/>
                </a:solidFill>
                <a:latin typeface="Arial" panose="020B0604020202020204" pitchFamily="34" charset="0"/>
                <a:cs typeface="Arial" panose="020B0604020202020204" pitchFamily="34" charset="0"/>
              </a:rPr>
              <a:t>eRecept</a:t>
            </a:r>
            <a:r>
              <a:rPr lang="cs-CZ" sz="1400" dirty="0">
                <a:solidFill>
                  <a:srgbClr val="003A63"/>
                </a:solidFill>
                <a:latin typeface="Arial" panose="020B0604020202020204" pitchFamily="34" charset="0"/>
                <a:cs typeface="Arial" panose="020B0604020202020204" pitchFamily="34" charset="0"/>
              </a:rPr>
              <a:t>. Tato služba poskytne občanovi přihlášenému přes Identita občana </a:t>
            </a:r>
            <a:r>
              <a:rPr lang="cs-CZ" sz="1400" b="1" dirty="0">
                <a:solidFill>
                  <a:srgbClr val="003A63"/>
                </a:solidFill>
                <a:latin typeface="Arial" panose="020B0604020202020204" pitchFamily="34" charset="0"/>
                <a:cs typeface="Arial" panose="020B0604020202020204" pitchFamily="34" charset="0"/>
              </a:rPr>
              <a:t>výpis z centrálních evidencí</a:t>
            </a:r>
            <a:r>
              <a:rPr lang="cs-CZ" sz="1400" dirty="0">
                <a:solidFill>
                  <a:srgbClr val="003A63"/>
                </a:solidFill>
                <a:latin typeface="Arial" panose="020B0604020202020204" pitchFamily="34" charset="0"/>
                <a:cs typeface="Arial" panose="020B0604020202020204" pitchFamily="34" charset="0"/>
              </a:rPr>
              <a:t> (vybraných registrů NZIP), ve kterých je jednoznačně ztotožněn.</a:t>
            </a:r>
          </a:p>
          <a:p>
            <a:pPr algn="just">
              <a:lnSpc>
                <a:spcPct val="90000"/>
              </a:lnSpc>
              <a:spcBef>
                <a:spcPts val="1000"/>
              </a:spcBef>
            </a:pPr>
            <a:endParaRPr lang="cs-CZ" sz="1400" dirty="0">
              <a:solidFill>
                <a:srgbClr val="003A63"/>
              </a:solidFill>
              <a:latin typeface="Arial" panose="020B0604020202020204" pitchFamily="34" charset="0"/>
              <a:cs typeface="Arial" panose="020B0604020202020204" pitchFamily="34" charset="0"/>
            </a:endParaRPr>
          </a:p>
          <a:p>
            <a:pPr algn="just">
              <a:lnSpc>
                <a:spcPct val="90000"/>
              </a:lnSpc>
              <a:spcBef>
                <a:spcPts val="1000"/>
              </a:spcBef>
            </a:pPr>
            <a:endParaRPr lang="cs-CZ" sz="1400" dirty="0">
              <a:solidFill>
                <a:srgbClr val="003A63"/>
              </a:solidFill>
              <a:latin typeface="Arial" panose="020B0604020202020204" pitchFamily="34" charset="0"/>
              <a:cs typeface="Arial" panose="020B0604020202020204" pitchFamily="34" charset="0"/>
            </a:endParaRPr>
          </a:p>
          <a:p>
            <a:pPr algn="just">
              <a:lnSpc>
                <a:spcPct val="90000"/>
              </a:lnSpc>
              <a:spcBef>
                <a:spcPts val="1000"/>
              </a:spcBef>
            </a:pPr>
            <a:endParaRPr lang="cs-CZ" sz="1400" dirty="0">
              <a:solidFill>
                <a:srgbClr val="003A63"/>
              </a:solidFill>
              <a:latin typeface="Arial" panose="020B0604020202020204" pitchFamily="34" charset="0"/>
              <a:cs typeface="Arial" panose="020B0604020202020204" pitchFamily="34" charset="0"/>
            </a:endParaRPr>
          </a:p>
          <a:p>
            <a:pPr algn="just">
              <a:lnSpc>
                <a:spcPct val="90000"/>
              </a:lnSpc>
              <a:spcBef>
                <a:spcPts val="1000"/>
              </a:spcBef>
            </a:pPr>
            <a:endParaRPr lang="cs-CZ" sz="1400" dirty="0">
              <a:solidFill>
                <a:srgbClr val="003A63"/>
              </a:solidFill>
              <a:latin typeface="Arial" panose="020B0604020202020204" pitchFamily="34" charset="0"/>
              <a:cs typeface="Arial" panose="020B0604020202020204" pitchFamily="34" charset="0"/>
            </a:endParaRPr>
          </a:p>
          <a:p>
            <a:pPr algn="just">
              <a:lnSpc>
                <a:spcPct val="90000"/>
              </a:lnSpc>
              <a:spcBef>
                <a:spcPts val="1000"/>
              </a:spcBef>
            </a:pPr>
            <a:br>
              <a:rPr lang="cs-CZ" sz="1400" dirty="0">
                <a:solidFill>
                  <a:srgbClr val="003A63"/>
                </a:solidFill>
                <a:latin typeface="Arial" panose="020B0604020202020204" pitchFamily="34" charset="0"/>
                <a:cs typeface="Arial" panose="020B0604020202020204" pitchFamily="34" charset="0"/>
              </a:rPr>
            </a:br>
            <a:r>
              <a:rPr lang="cs-CZ" sz="1400" dirty="0">
                <a:solidFill>
                  <a:srgbClr val="003A63"/>
                </a:solidFill>
                <a:latin typeface="Arial" panose="020B0604020202020204" pitchFamily="34" charset="0"/>
                <a:cs typeface="Arial" panose="020B0604020202020204" pitchFamily="34" charset="0"/>
              </a:rPr>
              <a:t>Občan postupně získá dle svého práva údaje </a:t>
            </a:r>
            <a:br>
              <a:rPr lang="cs-CZ" sz="1400" dirty="0">
                <a:solidFill>
                  <a:srgbClr val="003A63"/>
                </a:solidFill>
                <a:latin typeface="Arial" panose="020B0604020202020204" pitchFamily="34" charset="0"/>
                <a:cs typeface="Arial" panose="020B0604020202020204" pitchFamily="34" charset="0"/>
              </a:rPr>
            </a:br>
            <a:r>
              <a:rPr lang="cs-CZ" sz="1400" dirty="0">
                <a:solidFill>
                  <a:srgbClr val="003A63"/>
                </a:solidFill>
                <a:latin typeface="Arial" panose="020B0604020202020204" pitchFamily="34" charset="0"/>
                <a:cs typeface="Arial" panose="020B0604020202020204" pitchFamily="34" charset="0"/>
              </a:rPr>
              <a:t>o něm vedené v centrálních evidencích resortu zdravotnictví jako např. informace o hospitalizacích pacienta.</a:t>
            </a:r>
          </a:p>
        </p:txBody>
      </p:sp>
      <p:sp>
        <p:nvSpPr>
          <p:cNvPr id="23" name="Obdélník: se zakulacenými rohy 22">
            <a:extLst>
              <a:ext uri="{FF2B5EF4-FFF2-40B4-BE49-F238E27FC236}">
                <a16:creationId xmlns:a16="http://schemas.microsoft.com/office/drawing/2014/main" id="{806FC7AF-7A33-D0D8-2796-83F40226D9F8}"/>
              </a:ext>
            </a:extLst>
          </p:cNvPr>
          <p:cNvSpPr/>
          <p:nvPr/>
        </p:nvSpPr>
        <p:spPr>
          <a:xfrm>
            <a:off x="5320600" y="1649516"/>
            <a:ext cx="6224400" cy="4925317"/>
          </a:xfrm>
          <a:prstGeom prst="roundRect">
            <a:avLst>
              <a:gd name="adj" fmla="val 6712"/>
            </a:avLst>
          </a:prstGeom>
          <a:solidFill>
            <a:schemeClr val="bg1">
              <a:lumMod val="95000"/>
            </a:schemeClr>
          </a:solidFill>
        </p:spPr>
        <p:txBody>
          <a:bodyPr vert="horz" lIns="252000" tIns="144000" rIns="91440" bIns="45720" rtlCol="0" anchor="t">
            <a:noAutofit/>
          </a:bodyPr>
          <a:lstStyle/>
          <a:p>
            <a:pPr>
              <a:lnSpc>
                <a:spcPct val="90000"/>
              </a:lnSpc>
              <a:spcBef>
                <a:spcPts val="1000"/>
              </a:spcBef>
            </a:pPr>
            <a:r>
              <a:rPr lang="cs-CZ" sz="1600" b="1" dirty="0">
                <a:solidFill>
                  <a:srgbClr val="003A63"/>
                </a:solidFill>
                <a:latin typeface="Arial" panose="020B0604020202020204" pitchFamily="34" charset="0"/>
                <a:cs typeface="Arial" panose="020B0604020202020204" pitchFamily="34" charset="0"/>
              </a:rPr>
              <a:t>Další plánované funkce</a:t>
            </a:r>
            <a:endParaRPr lang="cs-CZ" sz="1400" b="1" dirty="0">
              <a:solidFill>
                <a:srgbClr val="003A63"/>
              </a:solidFill>
              <a:latin typeface="Arial" panose="020B0604020202020204" pitchFamily="34" charset="0"/>
              <a:cs typeface="Arial" panose="020B0604020202020204" pitchFamily="34" charset="0"/>
            </a:endParaRPr>
          </a:p>
        </p:txBody>
      </p:sp>
      <p:sp>
        <p:nvSpPr>
          <p:cNvPr id="36" name="Ovál 35">
            <a:extLst>
              <a:ext uri="{FF2B5EF4-FFF2-40B4-BE49-F238E27FC236}">
                <a16:creationId xmlns:a16="http://schemas.microsoft.com/office/drawing/2014/main" id="{435F08AC-A64A-4C97-7C29-87543B1E7101}"/>
              </a:ext>
            </a:extLst>
          </p:cNvPr>
          <p:cNvSpPr/>
          <p:nvPr/>
        </p:nvSpPr>
        <p:spPr>
          <a:xfrm>
            <a:off x="2282716" y="3787667"/>
            <a:ext cx="1146284" cy="1146284"/>
          </a:xfrm>
          <a:prstGeom prst="ellipse">
            <a:avLst/>
          </a:prstGeom>
          <a:solidFill>
            <a:schemeClr val="bg1"/>
          </a:solidFill>
        </p:spPr>
        <p:txBody>
          <a:bodyPr vert="horz" lIns="91440" tIns="45720" rIns="91440" bIns="45720" rtlCol="0" anchor="t">
            <a:noAutofit/>
          </a:bodyPr>
          <a:lstStyle/>
          <a:p>
            <a:pPr algn="l">
              <a:lnSpc>
                <a:spcPct val="90000"/>
              </a:lnSpc>
              <a:spcBef>
                <a:spcPts val="1000"/>
              </a:spcBef>
            </a:pPr>
            <a:endParaRPr lang="cs-CZ" sz="1200" dirty="0">
              <a:solidFill>
                <a:schemeClr val="bg1"/>
              </a:solidFill>
              <a:latin typeface="Century Gothic" panose="020B0502020202020204" pitchFamily="34" charset="0"/>
            </a:endParaRPr>
          </a:p>
        </p:txBody>
      </p:sp>
      <p:pic>
        <p:nvPicPr>
          <p:cNvPr id="35" name="Obrázek 34" descr="Obsah obrázku Písmo, text, Grafika, bílé&#10;&#10;Obsah generovaný pomocí AI může být nesprávný.">
            <a:extLst>
              <a:ext uri="{FF2B5EF4-FFF2-40B4-BE49-F238E27FC236}">
                <a16:creationId xmlns:a16="http://schemas.microsoft.com/office/drawing/2014/main" id="{ED0CE6EE-A78B-5326-78D4-7448C39B4C92}"/>
              </a:ext>
            </a:extLst>
          </p:cNvPr>
          <p:cNvPicPr>
            <a:picLocks noChangeAspect="1"/>
          </p:cNvPicPr>
          <p:nvPr/>
        </p:nvPicPr>
        <p:blipFill>
          <a:blip r:embed="rId2">
            <a:extLst>
              <a:ext uri="{28A0092B-C50C-407E-A947-70E740481C1C}">
                <a14:useLocalDpi xmlns:a14="http://schemas.microsoft.com/office/drawing/2010/main" val="0"/>
              </a:ext>
            </a:extLst>
          </a:blip>
          <a:srcRect l="12003" r="11919"/>
          <a:stretch>
            <a:fillRect/>
          </a:stretch>
        </p:blipFill>
        <p:spPr>
          <a:xfrm>
            <a:off x="2435611" y="4049742"/>
            <a:ext cx="840494" cy="622133"/>
          </a:xfrm>
          <a:prstGeom prst="rect">
            <a:avLst/>
          </a:prstGeom>
        </p:spPr>
      </p:pic>
      <p:sp>
        <p:nvSpPr>
          <p:cNvPr id="37" name="Ovál 36">
            <a:extLst>
              <a:ext uri="{FF2B5EF4-FFF2-40B4-BE49-F238E27FC236}">
                <a16:creationId xmlns:a16="http://schemas.microsoft.com/office/drawing/2014/main" id="{2D8412F1-8553-3C6C-338B-D85A5B8A2C12}"/>
              </a:ext>
            </a:extLst>
          </p:cNvPr>
          <p:cNvSpPr/>
          <p:nvPr/>
        </p:nvSpPr>
        <p:spPr>
          <a:xfrm>
            <a:off x="972945" y="3787667"/>
            <a:ext cx="1146284" cy="1146284"/>
          </a:xfrm>
          <a:prstGeom prst="ellipse">
            <a:avLst/>
          </a:prstGeom>
          <a:solidFill>
            <a:schemeClr val="bg1"/>
          </a:solidFill>
        </p:spPr>
        <p:txBody>
          <a:bodyPr vert="horz" lIns="91440" tIns="45720" rIns="91440" bIns="45720" rtlCol="0" anchor="t">
            <a:noAutofit/>
          </a:bodyPr>
          <a:lstStyle/>
          <a:p>
            <a:pPr algn="l">
              <a:lnSpc>
                <a:spcPct val="90000"/>
              </a:lnSpc>
              <a:spcBef>
                <a:spcPts val="1000"/>
              </a:spcBef>
            </a:pPr>
            <a:endParaRPr lang="cs-CZ" sz="1200" dirty="0">
              <a:solidFill>
                <a:schemeClr val="bg1"/>
              </a:solidFill>
              <a:latin typeface="Century Gothic" panose="020B0502020202020204" pitchFamily="34" charset="0"/>
            </a:endParaRPr>
          </a:p>
        </p:txBody>
      </p:sp>
      <p:pic>
        <p:nvPicPr>
          <p:cNvPr id="40" name="Obrázek 39" descr="Obsah obrázku logo, symbol, Grafika, Písmo&#10;&#10;Obsah generovaný pomocí AI může být nesprávný.">
            <a:extLst>
              <a:ext uri="{FF2B5EF4-FFF2-40B4-BE49-F238E27FC236}">
                <a16:creationId xmlns:a16="http://schemas.microsoft.com/office/drawing/2014/main" id="{97AE68B1-5790-4638-D7FC-AFD4BF5244D9}"/>
              </a:ext>
            </a:extLst>
          </p:cNvPr>
          <p:cNvPicPr>
            <a:picLocks noChangeAspect="1"/>
          </p:cNvPicPr>
          <p:nvPr/>
        </p:nvPicPr>
        <p:blipFill>
          <a:blip r:embed="rId3">
            <a:extLst>
              <a:ext uri="{28A0092B-C50C-407E-A947-70E740481C1C}">
                <a14:useLocalDpi xmlns:a14="http://schemas.microsoft.com/office/drawing/2010/main" val="0"/>
              </a:ext>
            </a:extLst>
          </a:blip>
          <a:srcRect l="16593" t="16878" r="18524" b="16184"/>
          <a:stretch>
            <a:fillRect/>
          </a:stretch>
        </p:blipFill>
        <p:spPr>
          <a:xfrm>
            <a:off x="1273977" y="4067848"/>
            <a:ext cx="544220" cy="561457"/>
          </a:xfrm>
          <a:prstGeom prst="rect">
            <a:avLst/>
          </a:prstGeom>
        </p:spPr>
      </p:pic>
      <p:sp>
        <p:nvSpPr>
          <p:cNvPr id="41" name="Ovál 40">
            <a:extLst>
              <a:ext uri="{FF2B5EF4-FFF2-40B4-BE49-F238E27FC236}">
                <a16:creationId xmlns:a16="http://schemas.microsoft.com/office/drawing/2014/main" id="{77C51AD9-DB2A-A9B3-42D4-63DC3BC72912}"/>
              </a:ext>
            </a:extLst>
          </p:cNvPr>
          <p:cNvSpPr/>
          <p:nvPr/>
        </p:nvSpPr>
        <p:spPr>
          <a:xfrm>
            <a:off x="3592487" y="3787666"/>
            <a:ext cx="1146284" cy="1146284"/>
          </a:xfrm>
          <a:prstGeom prst="ellipse">
            <a:avLst/>
          </a:prstGeom>
          <a:solidFill>
            <a:schemeClr val="bg1"/>
          </a:solidFill>
        </p:spPr>
        <p:txBody>
          <a:bodyPr vert="horz" lIns="91440" tIns="45720" rIns="91440" bIns="45720" rtlCol="0" anchor="t">
            <a:noAutofit/>
          </a:bodyPr>
          <a:lstStyle/>
          <a:p>
            <a:pPr algn="l">
              <a:lnSpc>
                <a:spcPct val="90000"/>
              </a:lnSpc>
              <a:spcBef>
                <a:spcPts val="1000"/>
              </a:spcBef>
            </a:pPr>
            <a:endParaRPr lang="cs-CZ" sz="1200" dirty="0">
              <a:solidFill>
                <a:schemeClr val="bg1"/>
              </a:solidFill>
              <a:latin typeface="Century Gothic" panose="020B0502020202020204" pitchFamily="34" charset="0"/>
            </a:endParaRPr>
          </a:p>
        </p:txBody>
      </p:sp>
      <p:pic>
        <p:nvPicPr>
          <p:cNvPr id="43" name="Obrázek 42" descr="Obsah obrázku Písmo, Grafika, logo, grafický design&#10;&#10;Obsah generovaný pomocí AI může být nesprávný.">
            <a:extLst>
              <a:ext uri="{FF2B5EF4-FFF2-40B4-BE49-F238E27FC236}">
                <a16:creationId xmlns:a16="http://schemas.microsoft.com/office/drawing/2014/main" id="{CD1D374A-5C79-1093-5C0F-E6ED7DF5DF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16992" y="3989066"/>
            <a:ext cx="897273" cy="622133"/>
          </a:xfrm>
          <a:prstGeom prst="rect">
            <a:avLst/>
          </a:prstGeom>
        </p:spPr>
      </p:pic>
      <p:sp>
        <p:nvSpPr>
          <p:cNvPr id="17" name="Ovál 16">
            <a:extLst>
              <a:ext uri="{FF2B5EF4-FFF2-40B4-BE49-F238E27FC236}">
                <a16:creationId xmlns:a16="http://schemas.microsoft.com/office/drawing/2014/main" id="{0A23F62E-1314-50D4-BCD3-2104F2222B22}"/>
              </a:ext>
            </a:extLst>
          </p:cNvPr>
          <p:cNvSpPr/>
          <p:nvPr/>
        </p:nvSpPr>
        <p:spPr>
          <a:xfrm>
            <a:off x="5603075" y="2513751"/>
            <a:ext cx="707904" cy="685489"/>
          </a:xfrm>
          <a:prstGeom prst="ellipse">
            <a:avLst/>
          </a:prstGeom>
          <a:solidFill>
            <a:schemeClr val="bg1"/>
          </a:solidFill>
        </p:spPr>
        <p:txBody>
          <a:bodyPr vert="horz" lIns="91440" tIns="45720" rIns="91440" bIns="45720" rtlCol="0" anchor="t">
            <a:noAutofit/>
          </a:bodyPr>
          <a:lstStyle/>
          <a:p>
            <a:pPr algn="l">
              <a:lnSpc>
                <a:spcPct val="90000"/>
              </a:lnSpc>
              <a:spcBef>
                <a:spcPts val="1000"/>
              </a:spcBef>
            </a:pPr>
            <a:endParaRPr lang="cs-CZ" sz="1200" dirty="0">
              <a:solidFill>
                <a:schemeClr val="bg1"/>
              </a:solidFill>
              <a:latin typeface="Century Gothic" panose="020B0502020202020204" pitchFamily="34" charset="0"/>
            </a:endParaRPr>
          </a:p>
        </p:txBody>
      </p:sp>
      <p:sp>
        <p:nvSpPr>
          <p:cNvPr id="18" name="TextovéPole 17">
            <a:extLst>
              <a:ext uri="{FF2B5EF4-FFF2-40B4-BE49-F238E27FC236}">
                <a16:creationId xmlns:a16="http://schemas.microsoft.com/office/drawing/2014/main" id="{AD98DC77-01D7-7190-61E7-1E19BFF3E1BB}"/>
              </a:ext>
            </a:extLst>
          </p:cNvPr>
          <p:cNvSpPr txBox="1"/>
          <p:nvPr/>
        </p:nvSpPr>
        <p:spPr>
          <a:xfrm>
            <a:off x="6408418" y="2578200"/>
            <a:ext cx="4930139" cy="566758"/>
          </a:xfrm>
          <a:prstGeom prst="rect">
            <a:avLst/>
          </a:prstGeom>
          <a:noFill/>
        </p:spPr>
        <p:txBody>
          <a:bodyPr wrap="square" lIns="0" rIns="0">
            <a:spAutoFit/>
          </a:bodyPr>
          <a:lstStyle/>
          <a:p>
            <a:pPr lvl="0">
              <a:lnSpc>
                <a:spcPct val="115000"/>
              </a:lnSpc>
              <a:buSzPts val="1000"/>
              <a:tabLst>
                <a:tab pos="457200" algn="l"/>
              </a:tabLst>
            </a:pPr>
            <a:r>
              <a:rPr lang="cs-CZ" sz="1400" b="1" dirty="0">
                <a:solidFill>
                  <a:srgbClr val="003A63"/>
                </a:solidFill>
                <a:effectLst/>
                <a:latin typeface="Arial" panose="020B0604020202020204" pitchFamily="34" charset="0"/>
                <a:ea typeface="Calibri" panose="020F0502020204030204" pitchFamily="34" charset="0"/>
                <a:cs typeface="Arial" panose="020B0604020202020204" pitchFamily="34" charset="0"/>
              </a:rPr>
              <a:t>e-Mapa</a:t>
            </a:r>
            <a:r>
              <a:rPr lang="cs-CZ" sz="1400" dirty="0">
                <a:solidFill>
                  <a:srgbClr val="003A63"/>
                </a:solidFill>
                <a:effectLst/>
                <a:latin typeface="Arial" panose="020B0604020202020204" pitchFamily="34" charset="0"/>
                <a:ea typeface="Calibri" panose="020F0502020204030204" pitchFamily="34" charset="0"/>
                <a:cs typeface="Arial" panose="020B0604020202020204" pitchFamily="34" charset="0"/>
              </a:rPr>
              <a:t> </a:t>
            </a:r>
            <a:r>
              <a:rPr lang="cs-CZ" sz="1400" b="1" dirty="0">
                <a:solidFill>
                  <a:srgbClr val="003A63"/>
                </a:solidFill>
                <a:effectLst/>
                <a:latin typeface="Arial" panose="020B0604020202020204" pitchFamily="34" charset="0"/>
                <a:ea typeface="Calibri" panose="020F0502020204030204" pitchFamily="34" charset="0"/>
                <a:cs typeface="Arial" panose="020B0604020202020204" pitchFamily="34" charset="0"/>
              </a:rPr>
              <a:t>poskytovatelů zdravotních služeb</a:t>
            </a:r>
            <a:r>
              <a:rPr lang="cs-CZ" sz="1400" dirty="0">
                <a:solidFill>
                  <a:srgbClr val="003A63"/>
                </a:solidFill>
                <a:effectLst/>
                <a:latin typeface="Arial" panose="020B0604020202020204" pitchFamily="34" charset="0"/>
                <a:ea typeface="Calibri" panose="020F0502020204030204" pitchFamily="34" charset="0"/>
                <a:cs typeface="Arial" panose="020B0604020202020204" pitchFamily="34" charset="0"/>
              </a:rPr>
              <a:t>, zobrazující vybrané údaje o poskytovatelích, včetně jejich kapacit</a:t>
            </a:r>
            <a:endParaRPr lang="cs-CZ" sz="2000" dirty="0">
              <a:solidFill>
                <a:srgbClr val="003A63"/>
              </a:solidFill>
              <a:effectLst/>
              <a:latin typeface="Arial" panose="020B0604020202020204" pitchFamily="34" charset="0"/>
              <a:ea typeface="Times New Roman" panose="02020603050405020304" pitchFamily="18" charset="0"/>
              <a:cs typeface="Arial" panose="020B0604020202020204" pitchFamily="34" charset="0"/>
            </a:endParaRPr>
          </a:p>
        </p:txBody>
      </p:sp>
      <p:sp>
        <p:nvSpPr>
          <p:cNvPr id="19" name="Ovál 18">
            <a:extLst>
              <a:ext uri="{FF2B5EF4-FFF2-40B4-BE49-F238E27FC236}">
                <a16:creationId xmlns:a16="http://schemas.microsoft.com/office/drawing/2014/main" id="{8933EE6F-C264-EF23-6FD9-582C03762292}"/>
              </a:ext>
            </a:extLst>
          </p:cNvPr>
          <p:cNvSpPr/>
          <p:nvPr/>
        </p:nvSpPr>
        <p:spPr>
          <a:xfrm>
            <a:off x="5603075" y="3290886"/>
            <a:ext cx="707904" cy="685489"/>
          </a:xfrm>
          <a:prstGeom prst="ellipse">
            <a:avLst/>
          </a:prstGeom>
          <a:solidFill>
            <a:schemeClr val="bg1"/>
          </a:solidFill>
        </p:spPr>
        <p:txBody>
          <a:bodyPr vert="horz" lIns="91440" tIns="45720" rIns="91440" bIns="45720" rtlCol="0" anchor="t">
            <a:noAutofit/>
          </a:bodyPr>
          <a:lstStyle/>
          <a:p>
            <a:pPr algn="l">
              <a:lnSpc>
                <a:spcPct val="90000"/>
              </a:lnSpc>
              <a:spcBef>
                <a:spcPts val="1000"/>
              </a:spcBef>
            </a:pPr>
            <a:endParaRPr lang="cs-CZ" sz="1200" dirty="0">
              <a:solidFill>
                <a:schemeClr val="bg1"/>
              </a:solidFill>
              <a:latin typeface="Century Gothic" panose="020B0502020202020204" pitchFamily="34" charset="0"/>
            </a:endParaRPr>
          </a:p>
        </p:txBody>
      </p:sp>
      <p:sp>
        <p:nvSpPr>
          <p:cNvPr id="22" name="TextovéPole 21">
            <a:extLst>
              <a:ext uri="{FF2B5EF4-FFF2-40B4-BE49-F238E27FC236}">
                <a16:creationId xmlns:a16="http://schemas.microsoft.com/office/drawing/2014/main" id="{4518C400-D6C3-EE61-FF39-31480A1DC936}"/>
              </a:ext>
            </a:extLst>
          </p:cNvPr>
          <p:cNvSpPr txBox="1"/>
          <p:nvPr/>
        </p:nvSpPr>
        <p:spPr>
          <a:xfrm>
            <a:off x="6408419" y="3344287"/>
            <a:ext cx="4930139" cy="566758"/>
          </a:xfrm>
          <a:prstGeom prst="rect">
            <a:avLst/>
          </a:prstGeom>
          <a:noFill/>
        </p:spPr>
        <p:txBody>
          <a:bodyPr wrap="square" lIns="0" rIns="0">
            <a:spAutoFit/>
          </a:bodyPr>
          <a:lstStyle/>
          <a:p>
            <a:pPr lvl="0">
              <a:lnSpc>
                <a:spcPct val="115000"/>
              </a:lnSpc>
              <a:buSzPts val="1000"/>
              <a:tabLst>
                <a:tab pos="457200" algn="l"/>
              </a:tabLst>
            </a:pPr>
            <a:r>
              <a:rPr lang="cs-CZ" sz="1400" b="1" dirty="0">
                <a:solidFill>
                  <a:srgbClr val="003A63"/>
                </a:solidFill>
                <a:effectLst/>
                <a:latin typeface="Arial" panose="020B0604020202020204" pitchFamily="34" charset="0"/>
                <a:ea typeface="Calibri" panose="020F0502020204030204" pitchFamily="34" charset="0"/>
                <a:cs typeface="Arial" panose="020B0604020202020204" pitchFamily="34" charset="0"/>
              </a:rPr>
              <a:t>Zasílání e-zpráv </a:t>
            </a:r>
            <a:r>
              <a:rPr lang="cs-CZ" sz="1400" dirty="0">
                <a:solidFill>
                  <a:srgbClr val="003A63"/>
                </a:solidFill>
                <a:effectLst/>
                <a:latin typeface="Arial" panose="020B0604020202020204" pitchFamily="34" charset="0"/>
                <a:ea typeface="Calibri" panose="020F0502020204030204" pitchFamily="34" charset="0"/>
                <a:cs typeface="Arial" panose="020B0604020202020204" pitchFamily="34" charset="0"/>
              </a:rPr>
              <a:t>od poskytovatelů zdravotních služeb pacientům, s možností aktivace ze strany pacienta (opt-in)</a:t>
            </a:r>
            <a:endParaRPr lang="cs-CZ" sz="2000" dirty="0">
              <a:solidFill>
                <a:srgbClr val="003A63"/>
              </a:solidFill>
              <a:effectLst/>
              <a:latin typeface="Arial" panose="020B0604020202020204" pitchFamily="34" charset="0"/>
              <a:ea typeface="Times New Roman" panose="02020603050405020304" pitchFamily="18" charset="0"/>
              <a:cs typeface="Arial" panose="020B0604020202020204" pitchFamily="34" charset="0"/>
            </a:endParaRPr>
          </a:p>
        </p:txBody>
      </p:sp>
      <p:sp>
        <p:nvSpPr>
          <p:cNvPr id="24" name="Ovál 23">
            <a:extLst>
              <a:ext uri="{FF2B5EF4-FFF2-40B4-BE49-F238E27FC236}">
                <a16:creationId xmlns:a16="http://schemas.microsoft.com/office/drawing/2014/main" id="{00E1563F-D748-716D-1106-6F330BD61B68}"/>
              </a:ext>
            </a:extLst>
          </p:cNvPr>
          <p:cNvSpPr/>
          <p:nvPr/>
        </p:nvSpPr>
        <p:spPr>
          <a:xfrm>
            <a:off x="5603075" y="4083205"/>
            <a:ext cx="707904" cy="685489"/>
          </a:xfrm>
          <a:prstGeom prst="ellipse">
            <a:avLst/>
          </a:prstGeom>
          <a:solidFill>
            <a:schemeClr val="bg1"/>
          </a:solidFill>
        </p:spPr>
        <p:txBody>
          <a:bodyPr vert="horz" lIns="91440" tIns="45720" rIns="91440" bIns="45720" rtlCol="0" anchor="t">
            <a:noAutofit/>
          </a:bodyPr>
          <a:lstStyle/>
          <a:p>
            <a:pPr algn="l">
              <a:lnSpc>
                <a:spcPct val="90000"/>
              </a:lnSpc>
              <a:spcBef>
                <a:spcPts val="1000"/>
              </a:spcBef>
            </a:pPr>
            <a:endParaRPr lang="cs-CZ" sz="1200" dirty="0">
              <a:solidFill>
                <a:schemeClr val="bg1"/>
              </a:solidFill>
              <a:latin typeface="Century Gothic" panose="020B0502020202020204" pitchFamily="34" charset="0"/>
            </a:endParaRPr>
          </a:p>
        </p:txBody>
      </p:sp>
      <p:sp>
        <p:nvSpPr>
          <p:cNvPr id="25" name="TextovéPole 24">
            <a:extLst>
              <a:ext uri="{FF2B5EF4-FFF2-40B4-BE49-F238E27FC236}">
                <a16:creationId xmlns:a16="http://schemas.microsoft.com/office/drawing/2014/main" id="{C4C303F8-5DD5-65B4-8EE2-BA297B9F0C7B}"/>
              </a:ext>
            </a:extLst>
          </p:cNvPr>
          <p:cNvSpPr txBox="1"/>
          <p:nvPr/>
        </p:nvSpPr>
        <p:spPr>
          <a:xfrm>
            <a:off x="6408420" y="4110374"/>
            <a:ext cx="4930139" cy="566758"/>
          </a:xfrm>
          <a:prstGeom prst="rect">
            <a:avLst/>
          </a:prstGeom>
          <a:noFill/>
        </p:spPr>
        <p:txBody>
          <a:bodyPr wrap="square" lIns="0" rIns="0">
            <a:spAutoFit/>
          </a:bodyPr>
          <a:lstStyle/>
          <a:p>
            <a:pPr lvl="0">
              <a:lnSpc>
                <a:spcPct val="115000"/>
              </a:lnSpc>
              <a:buSzPts val="1000"/>
              <a:tabLst>
                <a:tab pos="457200" algn="l"/>
              </a:tabLst>
            </a:pPr>
            <a:r>
              <a:rPr lang="cs-CZ" sz="1400" b="1" dirty="0">
                <a:solidFill>
                  <a:srgbClr val="003A63"/>
                </a:solidFill>
                <a:effectLst/>
                <a:latin typeface="Arial" panose="020B0604020202020204" pitchFamily="34" charset="0"/>
                <a:ea typeface="Calibri" panose="020F0502020204030204" pitchFamily="34" charset="0"/>
                <a:cs typeface="Arial" panose="020B0604020202020204" pitchFamily="34" charset="0"/>
              </a:rPr>
              <a:t>e-Management screeningových programů</a:t>
            </a:r>
            <a:r>
              <a:rPr lang="cs-CZ" sz="1400" dirty="0">
                <a:solidFill>
                  <a:srgbClr val="003A63"/>
                </a:solidFill>
                <a:effectLst/>
                <a:latin typeface="Arial" panose="020B0604020202020204" pitchFamily="34" charset="0"/>
                <a:ea typeface="Calibri" panose="020F0502020204030204" pitchFamily="34" charset="0"/>
                <a:cs typeface="Arial" panose="020B0604020202020204" pitchFamily="34" charset="0"/>
              </a:rPr>
              <a:t>, včetně elektronického zvaní klientů, notifikací a objednávání</a:t>
            </a:r>
            <a:endParaRPr lang="cs-CZ" sz="2000" dirty="0">
              <a:solidFill>
                <a:srgbClr val="003A63"/>
              </a:solidFill>
              <a:effectLst/>
              <a:latin typeface="Arial" panose="020B0604020202020204" pitchFamily="34" charset="0"/>
              <a:ea typeface="Times New Roman" panose="02020603050405020304" pitchFamily="18" charset="0"/>
              <a:cs typeface="Arial" panose="020B0604020202020204" pitchFamily="34" charset="0"/>
            </a:endParaRPr>
          </a:p>
        </p:txBody>
      </p:sp>
      <p:sp>
        <p:nvSpPr>
          <p:cNvPr id="26" name="Ovál 25">
            <a:extLst>
              <a:ext uri="{FF2B5EF4-FFF2-40B4-BE49-F238E27FC236}">
                <a16:creationId xmlns:a16="http://schemas.microsoft.com/office/drawing/2014/main" id="{B2C4EE46-1B90-F9E1-6877-E4C0132DF1D1}"/>
              </a:ext>
            </a:extLst>
          </p:cNvPr>
          <p:cNvSpPr/>
          <p:nvPr/>
        </p:nvSpPr>
        <p:spPr>
          <a:xfrm>
            <a:off x="5603075" y="4870497"/>
            <a:ext cx="707904" cy="685489"/>
          </a:xfrm>
          <a:prstGeom prst="ellipse">
            <a:avLst/>
          </a:prstGeom>
          <a:solidFill>
            <a:schemeClr val="bg1"/>
          </a:solidFill>
        </p:spPr>
        <p:txBody>
          <a:bodyPr vert="horz" lIns="91440" tIns="45720" rIns="91440" bIns="45720" rtlCol="0" anchor="t">
            <a:noAutofit/>
          </a:bodyPr>
          <a:lstStyle/>
          <a:p>
            <a:pPr algn="l">
              <a:lnSpc>
                <a:spcPct val="90000"/>
              </a:lnSpc>
              <a:spcBef>
                <a:spcPts val="1000"/>
              </a:spcBef>
            </a:pPr>
            <a:endParaRPr lang="cs-CZ" sz="1200" dirty="0">
              <a:solidFill>
                <a:schemeClr val="bg1"/>
              </a:solidFill>
              <a:latin typeface="Century Gothic" panose="020B0502020202020204" pitchFamily="34" charset="0"/>
            </a:endParaRPr>
          </a:p>
        </p:txBody>
      </p:sp>
      <p:sp>
        <p:nvSpPr>
          <p:cNvPr id="27" name="TextovéPole 26">
            <a:extLst>
              <a:ext uri="{FF2B5EF4-FFF2-40B4-BE49-F238E27FC236}">
                <a16:creationId xmlns:a16="http://schemas.microsoft.com/office/drawing/2014/main" id="{90413118-CD0F-3B22-44E8-975A78042651}"/>
              </a:ext>
            </a:extLst>
          </p:cNvPr>
          <p:cNvSpPr txBox="1"/>
          <p:nvPr/>
        </p:nvSpPr>
        <p:spPr>
          <a:xfrm>
            <a:off x="6408419" y="4929862"/>
            <a:ext cx="4930140" cy="566758"/>
          </a:xfrm>
          <a:prstGeom prst="rect">
            <a:avLst/>
          </a:prstGeom>
          <a:noFill/>
        </p:spPr>
        <p:txBody>
          <a:bodyPr wrap="square" lIns="0" rIns="0">
            <a:spAutoFit/>
          </a:bodyPr>
          <a:lstStyle/>
          <a:p>
            <a:pPr lvl="0" algn="just">
              <a:lnSpc>
                <a:spcPct val="115000"/>
              </a:lnSpc>
              <a:buSzPts val="1000"/>
              <a:tabLst>
                <a:tab pos="457200" algn="l"/>
              </a:tabLst>
            </a:pPr>
            <a:r>
              <a:rPr lang="cs-CZ" sz="1400" b="1" dirty="0">
                <a:solidFill>
                  <a:srgbClr val="003A63"/>
                </a:solidFill>
                <a:effectLst/>
                <a:latin typeface="Arial" panose="020B0604020202020204" pitchFamily="34" charset="0"/>
                <a:ea typeface="Calibri" panose="020F0502020204030204" pitchFamily="34" charset="0"/>
                <a:cs typeface="Arial" panose="020B0604020202020204" pitchFamily="34" charset="0"/>
              </a:rPr>
              <a:t>Sdílení zdravotní dokumentace</a:t>
            </a:r>
            <a:r>
              <a:rPr lang="cs-CZ" sz="1400" dirty="0">
                <a:solidFill>
                  <a:srgbClr val="003A63"/>
                </a:solidFill>
                <a:effectLst/>
                <a:latin typeface="Arial" panose="020B0604020202020204" pitchFamily="34" charset="0"/>
                <a:ea typeface="Calibri" panose="020F0502020204030204" pitchFamily="34" charset="0"/>
                <a:cs typeface="Arial" panose="020B0604020202020204" pitchFamily="34" charset="0"/>
              </a:rPr>
              <a:t>, zejména standardizovaných forem elektronické zdravotnické dokumentace </a:t>
            </a:r>
            <a:endParaRPr lang="cs-CZ" sz="2000" dirty="0">
              <a:solidFill>
                <a:srgbClr val="003A63"/>
              </a:solidFill>
              <a:effectLst/>
              <a:latin typeface="Arial" panose="020B0604020202020204" pitchFamily="34" charset="0"/>
              <a:ea typeface="Times New Roman" panose="02020603050405020304" pitchFamily="18" charset="0"/>
              <a:cs typeface="Arial" panose="020B0604020202020204" pitchFamily="34" charset="0"/>
            </a:endParaRPr>
          </a:p>
        </p:txBody>
      </p:sp>
      <p:pic>
        <p:nvPicPr>
          <p:cNvPr id="33" name="Grafický objekt 32" descr="Mapa s označeným bodem se souvislou výplní">
            <a:extLst>
              <a:ext uri="{FF2B5EF4-FFF2-40B4-BE49-F238E27FC236}">
                <a16:creationId xmlns:a16="http://schemas.microsoft.com/office/drawing/2014/main" id="{314644A9-C2D1-4C2B-0339-A5C02EA3A53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658616" y="2533264"/>
            <a:ext cx="595022" cy="595022"/>
          </a:xfrm>
          <a:prstGeom prst="rect">
            <a:avLst/>
          </a:prstGeom>
        </p:spPr>
      </p:pic>
      <p:pic>
        <p:nvPicPr>
          <p:cNvPr id="34" name="Grafický objekt 33" descr="Chat se souvislou výplní">
            <a:extLst>
              <a:ext uri="{FF2B5EF4-FFF2-40B4-BE49-F238E27FC236}">
                <a16:creationId xmlns:a16="http://schemas.microsoft.com/office/drawing/2014/main" id="{5A02B10C-8229-90F2-3B55-32D9929AB6A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651327" y="3359304"/>
            <a:ext cx="609600" cy="609600"/>
          </a:xfrm>
          <a:prstGeom prst="rect">
            <a:avLst/>
          </a:prstGeom>
        </p:spPr>
      </p:pic>
      <p:pic>
        <p:nvPicPr>
          <p:cNvPr id="38" name="Grafický objekt 37" descr="Denní kalendář se souvislou výplní">
            <a:extLst>
              <a:ext uri="{FF2B5EF4-FFF2-40B4-BE49-F238E27FC236}">
                <a16:creationId xmlns:a16="http://schemas.microsoft.com/office/drawing/2014/main" id="{5A614155-BB5C-5F5B-32E2-783EA0F3204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657222" y="4106485"/>
            <a:ext cx="597809" cy="597809"/>
          </a:xfrm>
          <a:prstGeom prst="rect">
            <a:avLst/>
          </a:prstGeom>
        </p:spPr>
      </p:pic>
      <p:pic>
        <p:nvPicPr>
          <p:cNvPr id="42" name="Grafický objekt 41" descr="Sdílet se souvislou výplní">
            <a:extLst>
              <a:ext uri="{FF2B5EF4-FFF2-40B4-BE49-F238E27FC236}">
                <a16:creationId xmlns:a16="http://schemas.microsoft.com/office/drawing/2014/main" id="{09031C76-E473-9D09-8D85-5F508F878830}"/>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549080" y="4832291"/>
            <a:ext cx="761899" cy="761899"/>
          </a:xfrm>
          <a:prstGeom prst="rect">
            <a:avLst/>
          </a:prstGeom>
        </p:spPr>
      </p:pic>
      <p:pic>
        <p:nvPicPr>
          <p:cNvPr id="10" name="Picture 2">
            <a:extLst>
              <a:ext uri="{FF2B5EF4-FFF2-40B4-BE49-F238E27FC236}">
                <a16:creationId xmlns:a16="http://schemas.microsoft.com/office/drawing/2014/main" id="{3352BF7A-A815-1A2F-1000-0BA156FFA757}"/>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988711" y="283167"/>
            <a:ext cx="639289" cy="442767"/>
          </a:xfrm>
          <a:prstGeom prst="rect">
            <a:avLst/>
          </a:prstGeom>
          <a:noFill/>
          <a:extLst>
            <a:ext uri="{909E8E84-426E-40DD-AFC4-6F175D3DCCD1}">
              <a14:hiddenFill xmlns:a14="http://schemas.microsoft.com/office/drawing/2010/main">
                <a:solidFill>
                  <a:srgbClr val="FFFFFF"/>
                </a:solidFill>
              </a14:hiddenFill>
            </a:ext>
          </a:extLst>
        </p:spPr>
      </p:pic>
      <p:sp>
        <p:nvSpPr>
          <p:cNvPr id="11" name="Zástupný symbol pro číslo snímku 3">
            <a:extLst>
              <a:ext uri="{FF2B5EF4-FFF2-40B4-BE49-F238E27FC236}">
                <a16:creationId xmlns:a16="http://schemas.microsoft.com/office/drawing/2014/main" id="{2211FA52-C5AE-5B39-82D7-6A135C665F53}"/>
              </a:ext>
            </a:extLst>
          </p:cNvPr>
          <p:cNvSpPr txBox="1">
            <a:spLocks/>
          </p:cNvSpPr>
          <p:nvPr/>
        </p:nvSpPr>
        <p:spPr>
          <a:xfrm>
            <a:off x="9573682" y="6409037"/>
            <a:ext cx="2253100" cy="365125"/>
          </a:xfrm>
          <a:prstGeom prst="rect">
            <a:avLst/>
          </a:prstGeom>
        </p:spPr>
        <p:txBody>
          <a:bodyPr vert="horz" lIns="91440" tIns="45720" rIns="91440" bIns="45720" rtlCol="0" anchor="ctr"/>
          <a:lstStyle>
            <a:defPPr>
              <a:defRPr lang="cs-CZ"/>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90E54D3-D00C-4F51-80A7-9147D6EFBB5C}" type="slidenum">
              <a:rPr lang="cs-CZ" smtClean="0">
                <a:solidFill>
                  <a:srgbClr val="003A63"/>
                </a:solidFill>
                <a:latin typeface="Arial" panose="020B0604020202020204" pitchFamily="34" charset="0"/>
                <a:cs typeface="Arial" panose="020B0604020202020204" pitchFamily="34" charset="0"/>
              </a:rPr>
              <a:pPr/>
              <a:t>44</a:t>
            </a:fld>
            <a:endParaRPr lang="cs-CZ" dirty="0">
              <a:solidFill>
                <a:srgbClr val="003A63"/>
              </a:solidFill>
              <a:latin typeface="Arial" panose="020B0604020202020204" pitchFamily="34" charset="0"/>
              <a:cs typeface="Arial" panose="020B0604020202020204" pitchFamily="34" charset="0"/>
            </a:endParaRPr>
          </a:p>
        </p:txBody>
      </p:sp>
      <p:sp>
        <p:nvSpPr>
          <p:cNvPr id="15" name="Ovál 14">
            <a:extLst>
              <a:ext uri="{FF2B5EF4-FFF2-40B4-BE49-F238E27FC236}">
                <a16:creationId xmlns:a16="http://schemas.microsoft.com/office/drawing/2014/main" id="{1887C961-CE4F-C168-011C-D9BCFDF40265}"/>
              </a:ext>
            </a:extLst>
          </p:cNvPr>
          <p:cNvSpPr/>
          <p:nvPr/>
        </p:nvSpPr>
        <p:spPr>
          <a:xfrm>
            <a:off x="5603073" y="5656998"/>
            <a:ext cx="707904" cy="685489"/>
          </a:xfrm>
          <a:prstGeom prst="ellipse">
            <a:avLst/>
          </a:prstGeom>
          <a:solidFill>
            <a:schemeClr val="bg1"/>
          </a:solidFill>
        </p:spPr>
        <p:txBody>
          <a:bodyPr vert="horz" lIns="91440" tIns="45720" rIns="91440" bIns="45720" rtlCol="0" anchor="t">
            <a:noAutofit/>
          </a:bodyPr>
          <a:lstStyle/>
          <a:p>
            <a:pPr algn="l">
              <a:lnSpc>
                <a:spcPct val="90000"/>
              </a:lnSpc>
              <a:spcBef>
                <a:spcPts val="1000"/>
              </a:spcBef>
            </a:pPr>
            <a:endParaRPr lang="cs-CZ" sz="1200" dirty="0">
              <a:solidFill>
                <a:schemeClr val="bg1"/>
              </a:solidFill>
              <a:latin typeface="Century Gothic" panose="020B0502020202020204" pitchFamily="34" charset="0"/>
            </a:endParaRPr>
          </a:p>
        </p:txBody>
      </p:sp>
      <p:sp>
        <p:nvSpPr>
          <p:cNvPr id="16" name="TextovéPole 15">
            <a:extLst>
              <a:ext uri="{FF2B5EF4-FFF2-40B4-BE49-F238E27FC236}">
                <a16:creationId xmlns:a16="http://schemas.microsoft.com/office/drawing/2014/main" id="{64D4DC7F-EFF8-09FE-F3EC-7F4A56F8F788}"/>
              </a:ext>
            </a:extLst>
          </p:cNvPr>
          <p:cNvSpPr txBox="1"/>
          <p:nvPr/>
        </p:nvSpPr>
        <p:spPr>
          <a:xfrm>
            <a:off x="6408417" y="5716363"/>
            <a:ext cx="4930140" cy="566758"/>
          </a:xfrm>
          <a:prstGeom prst="rect">
            <a:avLst/>
          </a:prstGeom>
          <a:noFill/>
        </p:spPr>
        <p:txBody>
          <a:bodyPr wrap="square" lIns="0" rIns="0">
            <a:spAutoFit/>
          </a:bodyPr>
          <a:lstStyle/>
          <a:p>
            <a:pPr lvl="0" algn="just">
              <a:lnSpc>
                <a:spcPct val="115000"/>
              </a:lnSpc>
              <a:buSzPts val="1000"/>
              <a:tabLst>
                <a:tab pos="457200" algn="l"/>
              </a:tabLst>
            </a:pPr>
            <a:r>
              <a:rPr lang="cs-CZ" sz="1400" b="1" dirty="0" err="1">
                <a:solidFill>
                  <a:srgbClr val="003A63"/>
                </a:solidFill>
                <a:effectLst/>
                <a:latin typeface="Arial" panose="020B0604020202020204" pitchFamily="34" charset="0"/>
                <a:ea typeface="Calibri" panose="020F0502020204030204" pitchFamily="34" charset="0"/>
                <a:cs typeface="Arial" panose="020B0604020202020204" pitchFamily="34" charset="0"/>
              </a:rPr>
              <a:t>eŽádanky</a:t>
            </a:r>
            <a:r>
              <a:rPr lang="cs-CZ" sz="1400" dirty="0">
                <a:solidFill>
                  <a:srgbClr val="003A63"/>
                </a:solidFill>
                <a:effectLst/>
                <a:latin typeface="Arial" panose="020B0604020202020204" pitchFamily="34" charset="0"/>
                <a:ea typeface="Calibri" panose="020F0502020204030204" pitchFamily="34" charset="0"/>
                <a:cs typeface="Arial" panose="020B0604020202020204" pitchFamily="34" charset="0"/>
              </a:rPr>
              <a:t>, zavedení centrálního systému elektronických žádanek</a:t>
            </a:r>
            <a:endParaRPr lang="cs-CZ" sz="2000" dirty="0">
              <a:solidFill>
                <a:srgbClr val="003A63"/>
              </a:solidFill>
              <a:effectLst/>
              <a:latin typeface="Arial" panose="020B0604020202020204" pitchFamily="34" charset="0"/>
              <a:ea typeface="Times New Roman" panose="02020603050405020304" pitchFamily="18" charset="0"/>
              <a:cs typeface="Arial" panose="020B0604020202020204" pitchFamily="34" charset="0"/>
            </a:endParaRPr>
          </a:p>
        </p:txBody>
      </p:sp>
      <p:pic>
        <p:nvPicPr>
          <p:cNvPr id="29" name="Grafický objekt 28" descr="Kód QR se souvislou výplní">
            <a:extLst>
              <a:ext uri="{FF2B5EF4-FFF2-40B4-BE49-F238E27FC236}">
                <a16:creationId xmlns:a16="http://schemas.microsoft.com/office/drawing/2014/main" id="{D912E1F4-A220-2181-99E9-8437AD13EDFA}"/>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5686631" y="5744132"/>
            <a:ext cx="538989" cy="538989"/>
          </a:xfrm>
          <a:prstGeom prst="rect">
            <a:avLst/>
          </a:prstGeom>
        </p:spPr>
      </p:pic>
    </p:spTree>
    <p:extLst>
      <p:ext uri="{BB962C8B-B14F-4D97-AF65-F5344CB8AC3E}">
        <p14:creationId xmlns:p14="http://schemas.microsoft.com/office/powerpoint/2010/main" val="23674513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8B2D49-B7BA-3489-94A8-B9864850010B}"/>
            </a:ext>
          </a:extLst>
        </p:cNvPr>
        <p:cNvGrpSpPr/>
        <p:nvPr/>
      </p:nvGrpSpPr>
      <p:grpSpPr>
        <a:xfrm>
          <a:off x="0" y="0"/>
          <a:ext cx="0" cy="0"/>
          <a:chOff x="0" y="0"/>
          <a:chExt cx="0" cy="0"/>
        </a:xfrm>
      </p:grpSpPr>
      <p:sp>
        <p:nvSpPr>
          <p:cNvPr id="3" name="Zástupný symbol pro číslo snímku 1">
            <a:extLst>
              <a:ext uri="{FF2B5EF4-FFF2-40B4-BE49-F238E27FC236}">
                <a16:creationId xmlns:a16="http://schemas.microsoft.com/office/drawing/2014/main" id="{DC722583-CAA5-CEBF-AA99-FFA85DF37333}"/>
              </a:ext>
            </a:extLst>
          </p:cNvPr>
          <p:cNvSpPr txBox="1">
            <a:spLocks/>
          </p:cNvSpPr>
          <p:nvPr/>
        </p:nvSpPr>
        <p:spPr>
          <a:xfrm>
            <a:off x="9828124" y="6458398"/>
            <a:ext cx="2253100" cy="365125"/>
          </a:xfrm>
          <a:prstGeom prst="rect">
            <a:avLst/>
          </a:prstGeom>
        </p:spPr>
        <p:txBody>
          <a:bodyPr vert="horz" lIns="91440" tIns="45720" rIns="91440" bIns="45720" rtlCol="0" anchor="ctr"/>
          <a:lstStyle>
            <a:defPPr>
              <a:defRPr lang="cs-CZ"/>
            </a:defPPr>
            <a:lvl1pPr marL="0" algn="r" defTabSz="914400" rtl="0" eaLnBrk="1" latinLnBrk="0" hangingPunct="1">
              <a:defRPr sz="1200" kern="1200">
                <a:solidFill>
                  <a:schemeClr val="tx2"/>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90E54D3-D00C-4F51-80A7-9147D6EFBB5C}" type="slidenum">
              <a:rPr lang="cs-CZ" smtClean="0">
                <a:solidFill>
                  <a:srgbClr val="003A63"/>
                </a:solidFill>
                <a:latin typeface="Arial" panose="020B0604020202020204" pitchFamily="34" charset="0"/>
                <a:cs typeface="Arial" panose="020B0604020202020204" pitchFamily="34" charset="0"/>
              </a:rPr>
              <a:pPr/>
              <a:t>45</a:t>
            </a:fld>
            <a:endParaRPr lang="cs-CZ" dirty="0">
              <a:solidFill>
                <a:srgbClr val="003A63"/>
              </a:solidFill>
              <a:latin typeface="Arial" panose="020B0604020202020204" pitchFamily="34" charset="0"/>
              <a:cs typeface="Arial" panose="020B0604020202020204" pitchFamily="34" charset="0"/>
            </a:endParaRPr>
          </a:p>
        </p:txBody>
      </p:sp>
      <p:grpSp>
        <p:nvGrpSpPr>
          <p:cNvPr id="2" name="Skupina 1">
            <a:extLst>
              <a:ext uri="{FF2B5EF4-FFF2-40B4-BE49-F238E27FC236}">
                <a16:creationId xmlns:a16="http://schemas.microsoft.com/office/drawing/2014/main" id="{0D4F2408-6CA7-6857-F0E5-61749D259BA5}"/>
              </a:ext>
            </a:extLst>
          </p:cNvPr>
          <p:cNvGrpSpPr/>
          <p:nvPr/>
        </p:nvGrpSpPr>
        <p:grpSpPr>
          <a:xfrm>
            <a:off x="647000" y="858258"/>
            <a:ext cx="10898001" cy="45719"/>
            <a:chOff x="0" y="0"/>
            <a:chExt cx="5716278" cy="72000"/>
          </a:xfrm>
        </p:grpSpPr>
        <p:sp>
          <p:nvSpPr>
            <p:cNvPr id="10" name="Obdélník 9">
              <a:extLst>
                <a:ext uri="{FF2B5EF4-FFF2-40B4-BE49-F238E27FC236}">
                  <a16:creationId xmlns:a16="http://schemas.microsoft.com/office/drawing/2014/main" id="{26B7DD0E-279F-AB88-DE34-0FE657A0713E}"/>
                </a:ext>
              </a:extLst>
            </p:cNvPr>
            <p:cNvSpPr>
              <a:spLocks/>
            </p:cNvSpPr>
            <p:nvPr/>
          </p:nvSpPr>
          <p:spPr>
            <a:xfrm>
              <a:off x="0" y="0"/>
              <a:ext cx="1429200" cy="72000"/>
            </a:xfrm>
            <a:prstGeom prst="rect">
              <a:avLst/>
            </a:prstGeom>
            <a:solidFill>
              <a:srgbClr val="FABB33"/>
            </a:solidFill>
            <a:ln>
              <a:solidFill>
                <a:srgbClr val="FABB33"/>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11" name="Obdélník 10">
              <a:extLst>
                <a:ext uri="{FF2B5EF4-FFF2-40B4-BE49-F238E27FC236}">
                  <a16:creationId xmlns:a16="http://schemas.microsoft.com/office/drawing/2014/main" id="{EA932661-07C2-94BC-FCBF-150C63235FAF}"/>
                </a:ext>
              </a:extLst>
            </p:cNvPr>
            <p:cNvSpPr>
              <a:spLocks/>
            </p:cNvSpPr>
            <p:nvPr/>
          </p:nvSpPr>
          <p:spPr>
            <a:xfrm>
              <a:off x="2855843" y="0"/>
              <a:ext cx="1429200" cy="72000"/>
            </a:xfrm>
            <a:prstGeom prst="rect">
              <a:avLst/>
            </a:prstGeom>
            <a:solidFill>
              <a:srgbClr val="43546F"/>
            </a:solidFill>
            <a:ln>
              <a:solidFill>
                <a:srgbClr val="43546F"/>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12" name="Obdélník 11">
              <a:extLst>
                <a:ext uri="{FF2B5EF4-FFF2-40B4-BE49-F238E27FC236}">
                  <a16:creationId xmlns:a16="http://schemas.microsoft.com/office/drawing/2014/main" id="{297D0B07-556C-AA42-1F3E-88532B2124B5}"/>
                </a:ext>
              </a:extLst>
            </p:cNvPr>
            <p:cNvSpPr>
              <a:spLocks/>
            </p:cNvSpPr>
            <p:nvPr/>
          </p:nvSpPr>
          <p:spPr>
            <a:xfrm>
              <a:off x="4287078" y="0"/>
              <a:ext cx="1429200" cy="72000"/>
            </a:xfrm>
            <a:prstGeom prst="rect">
              <a:avLst/>
            </a:prstGeom>
            <a:solidFill>
              <a:srgbClr val="CD2F41"/>
            </a:solidFill>
            <a:ln>
              <a:solidFill>
                <a:srgbClr val="CD2F4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14" name="Obdélník 13">
              <a:extLst>
                <a:ext uri="{FF2B5EF4-FFF2-40B4-BE49-F238E27FC236}">
                  <a16:creationId xmlns:a16="http://schemas.microsoft.com/office/drawing/2014/main" id="{47643C8C-3CFC-4560-9491-1A098F41D907}"/>
                </a:ext>
              </a:extLst>
            </p:cNvPr>
            <p:cNvSpPr>
              <a:spLocks/>
            </p:cNvSpPr>
            <p:nvPr/>
          </p:nvSpPr>
          <p:spPr>
            <a:xfrm>
              <a:off x="1431235" y="0"/>
              <a:ext cx="1429200" cy="72000"/>
            </a:xfrm>
            <a:prstGeom prst="rect">
              <a:avLst/>
            </a:prstGeom>
            <a:solidFill>
              <a:srgbClr val="C7D539"/>
            </a:solidFill>
            <a:ln>
              <a:solidFill>
                <a:srgbClr val="C7D539"/>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grpSp>
      <p:sp>
        <p:nvSpPr>
          <p:cNvPr id="5" name="Title 1">
            <a:extLst>
              <a:ext uri="{FF2B5EF4-FFF2-40B4-BE49-F238E27FC236}">
                <a16:creationId xmlns:a16="http://schemas.microsoft.com/office/drawing/2014/main" id="{BF23C0A0-CD51-D0FC-90CD-A96632741BCA}"/>
              </a:ext>
            </a:extLst>
          </p:cNvPr>
          <p:cNvSpPr txBox="1">
            <a:spLocks/>
          </p:cNvSpPr>
          <p:nvPr/>
        </p:nvSpPr>
        <p:spPr>
          <a:xfrm>
            <a:off x="540000" y="365125"/>
            <a:ext cx="11088000" cy="477463"/>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1600" b="1" kern="1200">
                <a:solidFill>
                  <a:schemeClr val="tx2"/>
                </a:solidFill>
                <a:latin typeface="Century Gothic" panose="020B0502020202020204" pitchFamily="34" charset="0"/>
                <a:ea typeface="+mj-ea"/>
                <a:cs typeface="+mj-cs"/>
              </a:defRPr>
            </a:lvl1pPr>
          </a:lstStyle>
          <a:p>
            <a:r>
              <a:rPr lang="cs-CZ" sz="2000" dirty="0">
                <a:solidFill>
                  <a:srgbClr val="003A63"/>
                </a:solidFill>
                <a:latin typeface="Arial" panose="020B0604020202020204" pitchFamily="34" charset="0"/>
                <a:cs typeface="Arial" panose="020B0604020202020204" pitchFamily="34" charset="0"/>
              </a:rPr>
              <a:t>Co bude umět EZKarta v brzké budoucnosti </a:t>
            </a:r>
          </a:p>
        </p:txBody>
      </p:sp>
      <p:pic>
        <p:nvPicPr>
          <p:cNvPr id="8" name="Obrázek 7" descr="Obsah obrázku text, snímek obrazovky, software, číslo&#10;&#10;Obsah generovaný pomocí AI může být nesprávný.">
            <a:extLst>
              <a:ext uri="{FF2B5EF4-FFF2-40B4-BE49-F238E27FC236}">
                <a16:creationId xmlns:a16="http://schemas.microsoft.com/office/drawing/2014/main" id="{530D01D0-C1A9-8C9D-AEB3-D3354C05E4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03075" y="1833113"/>
            <a:ext cx="1915701" cy="4245389"/>
          </a:xfrm>
          <a:prstGeom prst="rect">
            <a:avLst/>
          </a:prstGeom>
        </p:spPr>
      </p:pic>
      <p:pic>
        <p:nvPicPr>
          <p:cNvPr id="16" name="Obrázek 15" descr="Obsah obrázku text, snímek obrazovky, software, Písmo&#10;&#10;Obsah generovaný pomocí AI může být nesprávný.">
            <a:extLst>
              <a:ext uri="{FF2B5EF4-FFF2-40B4-BE49-F238E27FC236}">
                <a16:creationId xmlns:a16="http://schemas.microsoft.com/office/drawing/2014/main" id="{6132F7E4-90B3-97E1-0567-69B0287064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59150" y="1833113"/>
            <a:ext cx="1861226" cy="4091555"/>
          </a:xfrm>
          <a:prstGeom prst="rect">
            <a:avLst/>
          </a:prstGeom>
        </p:spPr>
      </p:pic>
      <p:pic>
        <p:nvPicPr>
          <p:cNvPr id="18" name="Obrázek 17" descr="Obsah obrázku text, snímek obrazovky, software, Webová stránka&#10;&#10;Obsah generovaný pomocí AI může být nesprávný.">
            <a:extLst>
              <a:ext uri="{FF2B5EF4-FFF2-40B4-BE49-F238E27FC236}">
                <a16:creationId xmlns:a16="http://schemas.microsoft.com/office/drawing/2014/main" id="{7827D202-3EB9-91C7-432D-47FDCC5E350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7000" y="1517398"/>
            <a:ext cx="1915701" cy="5123562"/>
          </a:xfrm>
          <a:prstGeom prst="rect">
            <a:avLst/>
          </a:prstGeom>
        </p:spPr>
      </p:pic>
      <p:sp>
        <p:nvSpPr>
          <p:cNvPr id="19" name="TextovéPole 18">
            <a:extLst>
              <a:ext uri="{FF2B5EF4-FFF2-40B4-BE49-F238E27FC236}">
                <a16:creationId xmlns:a16="http://schemas.microsoft.com/office/drawing/2014/main" id="{00925F8D-015D-66FD-1627-04298CE8889B}"/>
              </a:ext>
            </a:extLst>
          </p:cNvPr>
          <p:cNvSpPr txBox="1"/>
          <p:nvPr/>
        </p:nvSpPr>
        <p:spPr>
          <a:xfrm>
            <a:off x="3629953" y="1432925"/>
            <a:ext cx="2412505" cy="261610"/>
          </a:xfrm>
          <a:prstGeom prst="rect">
            <a:avLst/>
          </a:prstGeom>
          <a:noFill/>
        </p:spPr>
        <p:txBody>
          <a:bodyPr wrap="square" rtlCol="0">
            <a:spAutoFit/>
          </a:bodyPr>
          <a:lstStyle/>
          <a:p>
            <a:pPr algn="ctr"/>
            <a:r>
              <a:rPr lang="cs-CZ" sz="1100" b="1" dirty="0">
                <a:solidFill>
                  <a:srgbClr val="003A63"/>
                </a:solidFill>
                <a:latin typeface="Arial" panose="020B0604020202020204" pitchFamily="34" charset="0"/>
                <a:cs typeface="Arial" panose="020B0604020202020204" pitchFamily="34" charset="0"/>
              </a:rPr>
              <a:t>Zdravotnická dokumentace</a:t>
            </a:r>
          </a:p>
        </p:txBody>
      </p:sp>
      <p:pic>
        <p:nvPicPr>
          <p:cNvPr id="21" name="Obrázek 20" descr="Obsah obrázku text, snímek obrazovky, Písmo, design&#10;&#10;Obsah generovaný pomocí AI může být nesprávný.">
            <a:extLst>
              <a:ext uri="{FF2B5EF4-FFF2-40B4-BE49-F238E27FC236}">
                <a16:creationId xmlns:a16="http://schemas.microsoft.com/office/drawing/2014/main" id="{D78ED1EB-32AF-A5C0-3163-E7157503B44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49255" y="1833112"/>
            <a:ext cx="1844082" cy="4091556"/>
          </a:xfrm>
          <a:prstGeom prst="rect">
            <a:avLst/>
          </a:prstGeom>
        </p:spPr>
      </p:pic>
      <p:sp>
        <p:nvSpPr>
          <p:cNvPr id="22" name="TextovéPole 21">
            <a:extLst>
              <a:ext uri="{FF2B5EF4-FFF2-40B4-BE49-F238E27FC236}">
                <a16:creationId xmlns:a16="http://schemas.microsoft.com/office/drawing/2014/main" id="{7788839E-B7F3-16EE-3F56-982BD39CFC49}"/>
              </a:ext>
            </a:extLst>
          </p:cNvPr>
          <p:cNvSpPr txBox="1"/>
          <p:nvPr/>
        </p:nvSpPr>
        <p:spPr>
          <a:xfrm>
            <a:off x="8538399" y="1423303"/>
            <a:ext cx="1747594" cy="276999"/>
          </a:xfrm>
          <a:prstGeom prst="rect">
            <a:avLst/>
          </a:prstGeom>
          <a:noFill/>
        </p:spPr>
        <p:txBody>
          <a:bodyPr wrap="none" rtlCol="0">
            <a:spAutoFit/>
          </a:bodyPr>
          <a:lstStyle/>
          <a:p>
            <a:pPr algn="ctr"/>
            <a:r>
              <a:rPr lang="cs-CZ" sz="1200" b="1" dirty="0">
                <a:solidFill>
                  <a:srgbClr val="003A63"/>
                </a:solidFill>
                <a:latin typeface="Arial" panose="020B0604020202020204" pitchFamily="34" charset="0"/>
                <a:cs typeface="Arial" panose="020B0604020202020204" pitchFamily="34" charset="0"/>
              </a:rPr>
              <a:t>Elektronická žádanka</a:t>
            </a:r>
          </a:p>
        </p:txBody>
      </p:sp>
      <p:pic>
        <p:nvPicPr>
          <p:cNvPr id="26" name="Obrázek 25" descr="Obsah obrázku text, snímek obrazovky, Písmo, číslo&#10;&#10;Obsah generovaný pomocí AI může být nesprávný.">
            <a:extLst>
              <a:ext uri="{FF2B5EF4-FFF2-40B4-BE49-F238E27FC236}">
                <a16:creationId xmlns:a16="http://schemas.microsoft.com/office/drawing/2014/main" id="{C63D1CF9-37EF-BEED-7ED1-10CF135FE1E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22217" y="1827295"/>
            <a:ext cx="1844082" cy="4049454"/>
          </a:xfrm>
          <a:prstGeom prst="rect">
            <a:avLst/>
          </a:prstGeom>
        </p:spPr>
      </p:pic>
      <p:sp>
        <p:nvSpPr>
          <p:cNvPr id="28" name="TextovéPole 27">
            <a:extLst>
              <a:ext uri="{FF2B5EF4-FFF2-40B4-BE49-F238E27FC236}">
                <a16:creationId xmlns:a16="http://schemas.microsoft.com/office/drawing/2014/main" id="{8EE2074F-318F-8D09-4DDD-10E93B3D8D2D}"/>
              </a:ext>
            </a:extLst>
          </p:cNvPr>
          <p:cNvSpPr txBox="1"/>
          <p:nvPr/>
        </p:nvSpPr>
        <p:spPr>
          <a:xfrm>
            <a:off x="647000" y="1032736"/>
            <a:ext cx="2326787" cy="261610"/>
          </a:xfrm>
          <a:prstGeom prst="rect">
            <a:avLst/>
          </a:prstGeom>
          <a:noFill/>
        </p:spPr>
        <p:txBody>
          <a:bodyPr wrap="square" rtlCol="0">
            <a:spAutoFit/>
          </a:bodyPr>
          <a:lstStyle/>
          <a:p>
            <a:r>
              <a:rPr lang="cs-CZ" sz="1100" b="1" dirty="0">
                <a:solidFill>
                  <a:srgbClr val="003A63"/>
                </a:solidFill>
                <a:latin typeface="Arial" panose="020B0604020202020204" pitchFamily="34" charset="0"/>
                <a:cs typeface="Arial" panose="020B0604020202020204" pitchFamily="34" charset="0"/>
              </a:rPr>
              <a:t>Úprava vzhledu aplikace</a:t>
            </a:r>
          </a:p>
        </p:txBody>
      </p:sp>
    </p:spTree>
    <p:extLst>
      <p:ext uri="{BB962C8B-B14F-4D97-AF65-F5344CB8AC3E}">
        <p14:creationId xmlns:p14="http://schemas.microsoft.com/office/powerpoint/2010/main" val="39217324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2D1587-85D8-E4F4-8499-FE232DC970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4A21F6-65FC-DE08-50B9-6EE68A789EBD}"/>
              </a:ext>
            </a:extLst>
          </p:cNvPr>
          <p:cNvSpPr txBox="1">
            <a:spLocks/>
          </p:cNvSpPr>
          <p:nvPr/>
        </p:nvSpPr>
        <p:spPr>
          <a:xfrm>
            <a:off x="540000" y="365125"/>
            <a:ext cx="11088000" cy="477463"/>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1600" b="1" kern="1200">
                <a:solidFill>
                  <a:schemeClr val="tx2"/>
                </a:solidFill>
                <a:latin typeface="Century Gothic" panose="020B0502020202020204" pitchFamily="34" charset="0"/>
                <a:ea typeface="+mj-ea"/>
                <a:cs typeface="+mj-cs"/>
              </a:defRPr>
            </a:lvl1pPr>
          </a:lstStyle>
          <a:p>
            <a:r>
              <a:rPr lang="cs-CZ" sz="2000" dirty="0">
                <a:solidFill>
                  <a:srgbClr val="003A63"/>
                </a:solidFill>
                <a:latin typeface="Arial" panose="020B0604020202020204" pitchFamily="34" charset="0"/>
                <a:cs typeface="Arial" panose="020B0604020202020204" pitchFamily="34" charset="0"/>
              </a:rPr>
              <a:t>NZIP.cz a Linka 1221</a:t>
            </a:r>
          </a:p>
        </p:txBody>
      </p:sp>
      <p:grpSp>
        <p:nvGrpSpPr>
          <p:cNvPr id="3" name="Skupina 2">
            <a:extLst>
              <a:ext uri="{FF2B5EF4-FFF2-40B4-BE49-F238E27FC236}">
                <a16:creationId xmlns:a16="http://schemas.microsoft.com/office/drawing/2014/main" id="{BF16AC61-DA28-872C-4E0A-AD8264B6AF7A}"/>
              </a:ext>
            </a:extLst>
          </p:cNvPr>
          <p:cNvGrpSpPr/>
          <p:nvPr/>
        </p:nvGrpSpPr>
        <p:grpSpPr>
          <a:xfrm>
            <a:off x="647000" y="858258"/>
            <a:ext cx="10898001" cy="45719"/>
            <a:chOff x="0" y="0"/>
            <a:chExt cx="5716278" cy="72000"/>
          </a:xfrm>
        </p:grpSpPr>
        <p:sp>
          <p:nvSpPr>
            <p:cNvPr id="6" name="Obdélník 5">
              <a:extLst>
                <a:ext uri="{FF2B5EF4-FFF2-40B4-BE49-F238E27FC236}">
                  <a16:creationId xmlns:a16="http://schemas.microsoft.com/office/drawing/2014/main" id="{8EC86549-AE4C-C5E2-5A87-6E9C0586706E}"/>
                </a:ext>
              </a:extLst>
            </p:cNvPr>
            <p:cNvSpPr>
              <a:spLocks/>
            </p:cNvSpPr>
            <p:nvPr/>
          </p:nvSpPr>
          <p:spPr>
            <a:xfrm>
              <a:off x="0" y="0"/>
              <a:ext cx="1429200" cy="72000"/>
            </a:xfrm>
            <a:prstGeom prst="rect">
              <a:avLst/>
            </a:prstGeom>
            <a:solidFill>
              <a:srgbClr val="FABB33"/>
            </a:solidFill>
            <a:ln>
              <a:solidFill>
                <a:srgbClr val="FABB33"/>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7" name="Obdélník 6">
              <a:extLst>
                <a:ext uri="{FF2B5EF4-FFF2-40B4-BE49-F238E27FC236}">
                  <a16:creationId xmlns:a16="http://schemas.microsoft.com/office/drawing/2014/main" id="{3C4F411C-B941-6494-1AF7-DC219B85A6E8}"/>
                </a:ext>
              </a:extLst>
            </p:cNvPr>
            <p:cNvSpPr>
              <a:spLocks/>
            </p:cNvSpPr>
            <p:nvPr/>
          </p:nvSpPr>
          <p:spPr>
            <a:xfrm>
              <a:off x="2855843" y="0"/>
              <a:ext cx="1429200" cy="72000"/>
            </a:xfrm>
            <a:prstGeom prst="rect">
              <a:avLst/>
            </a:prstGeom>
            <a:solidFill>
              <a:srgbClr val="43546F"/>
            </a:solidFill>
            <a:ln>
              <a:solidFill>
                <a:srgbClr val="43546F"/>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8" name="Obdélník 7">
              <a:extLst>
                <a:ext uri="{FF2B5EF4-FFF2-40B4-BE49-F238E27FC236}">
                  <a16:creationId xmlns:a16="http://schemas.microsoft.com/office/drawing/2014/main" id="{08B46297-BF65-648A-C46A-87D749FCAB93}"/>
                </a:ext>
              </a:extLst>
            </p:cNvPr>
            <p:cNvSpPr>
              <a:spLocks/>
            </p:cNvSpPr>
            <p:nvPr/>
          </p:nvSpPr>
          <p:spPr>
            <a:xfrm>
              <a:off x="4287078" y="0"/>
              <a:ext cx="1429200" cy="72000"/>
            </a:xfrm>
            <a:prstGeom prst="rect">
              <a:avLst/>
            </a:prstGeom>
            <a:solidFill>
              <a:srgbClr val="CD2F41"/>
            </a:solidFill>
            <a:ln>
              <a:solidFill>
                <a:srgbClr val="CD2F4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9" name="Obdélník 8">
              <a:extLst>
                <a:ext uri="{FF2B5EF4-FFF2-40B4-BE49-F238E27FC236}">
                  <a16:creationId xmlns:a16="http://schemas.microsoft.com/office/drawing/2014/main" id="{7DF349CD-2AFF-5173-88C0-FA21A1E95DAA}"/>
                </a:ext>
              </a:extLst>
            </p:cNvPr>
            <p:cNvSpPr>
              <a:spLocks/>
            </p:cNvSpPr>
            <p:nvPr/>
          </p:nvSpPr>
          <p:spPr>
            <a:xfrm>
              <a:off x="1431235" y="0"/>
              <a:ext cx="1429200" cy="72000"/>
            </a:xfrm>
            <a:prstGeom prst="rect">
              <a:avLst/>
            </a:prstGeom>
            <a:solidFill>
              <a:srgbClr val="C7D539"/>
            </a:solidFill>
            <a:ln>
              <a:solidFill>
                <a:srgbClr val="C7D539"/>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grpSp>
      <p:pic>
        <p:nvPicPr>
          <p:cNvPr id="10" name="Picture 2">
            <a:extLst>
              <a:ext uri="{FF2B5EF4-FFF2-40B4-BE49-F238E27FC236}">
                <a16:creationId xmlns:a16="http://schemas.microsoft.com/office/drawing/2014/main" id="{8696CC47-532B-59AA-901D-B50674C4BC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88711" y="283167"/>
            <a:ext cx="639289" cy="442767"/>
          </a:xfrm>
          <a:prstGeom prst="rect">
            <a:avLst/>
          </a:prstGeom>
          <a:noFill/>
          <a:extLst>
            <a:ext uri="{909E8E84-426E-40DD-AFC4-6F175D3DCCD1}">
              <a14:hiddenFill xmlns:a14="http://schemas.microsoft.com/office/drawing/2010/main">
                <a:solidFill>
                  <a:srgbClr val="FFFFFF"/>
                </a:solidFill>
              </a14:hiddenFill>
            </a:ext>
          </a:extLst>
        </p:spPr>
      </p:pic>
      <p:sp>
        <p:nvSpPr>
          <p:cNvPr id="11" name="Zástupný symbol pro číslo snímku 3">
            <a:extLst>
              <a:ext uri="{FF2B5EF4-FFF2-40B4-BE49-F238E27FC236}">
                <a16:creationId xmlns:a16="http://schemas.microsoft.com/office/drawing/2014/main" id="{185B3FD6-AD3A-E3F5-31BA-F441D6F06732}"/>
              </a:ext>
            </a:extLst>
          </p:cNvPr>
          <p:cNvSpPr txBox="1">
            <a:spLocks/>
          </p:cNvSpPr>
          <p:nvPr/>
        </p:nvSpPr>
        <p:spPr>
          <a:xfrm>
            <a:off x="9374900" y="6356350"/>
            <a:ext cx="2253100" cy="365125"/>
          </a:xfrm>
          <a:prstGeom prst="rect">
            <a:avLst/>
          </a:prstGeom>
        </p:spPr>
        <p:txBody>
          <a:bodyPr vert="horz" lIns="91440" tIns="45720" rIns="91440" bIns="45720" rtlCol="0" anchor="ctr"/>
          <a:lstStyle>
            <a:defPPr>
              <a:defRPr lang="cs-CZ"/>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90E54D3-D00C-4F51-80A7-9147D6EFBB5C}" type="slidenum">
              <a:rPr lang="cs-CZ" smtClean="0">
                <a:solidFill>
                  <a:srgbClr val="003A63"/>
                </a:solidFill>
                <a:latin typeface="Arial" panose="020B0604020202020204" pitchFamily="34" charset="0"/>
                <a:cs typeface="Arial" panose="020B0604020202020204" pitchFamily="34" charset="0"/>
              </a:rPr>
              <a:pPr/>
              <a:t>46</a:t>
            </a:fld>
            <a:endParaRPr lang="cs-CZ" dirty="0">
              <a:solidFill>
                <a:srgbClr val="003A63"/>
              </a:solidFill>
              <a:latin typeface="Arial" panose="020B0604020202020204" pitchFamily="34" charset="0"/>
              <a:cs typeface="Arial" panose="020B0604020202020204" pitchFamily="34" charset="0"/>
            </a:endParaRPr>
          </a:p>
        </p:txBody>
      </p:sp>
      <p:pic>
        <p:nvPicPr>
          <p:cNvPr id="4" name="Picture 2" descr="Informační linka 1221 – Ministerstvo zdravotnictví">
            <a:extLst>
              <a:ext uri="{FF2B5EF4-FFF2-40B4-BE49-F238E27FC236}">
                <a16:creationId xmlns:a16="http://schemas.microsoft.com/office/drawing/2014/main" id="{AC00EE01-9DB7-44C8-D405-444040C218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2901" y="5653018"/>
            <a:ext cx="1216047" cy="787369"/>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91652D51-D416-6687-9F20-41AC46A707E4}"/>
              </a:ext>
            </a:extLst>
          </p:cNvPr>
          <p:cNvSpPr txBox="1">
            <a:spLocks/>
          </p:cNvSpPr>
          <p:nvPr/>
        </p:nvSpPr>
        <p:spPr>
          <a:xfrm>
            <a:off x="1349137" y="5370119"/>
            <a:ext cx="9523573" cy="56419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600"/>
              </a:spcBef>
              <a:spcAft>
                <a:spcPts val="600"/>
              </a:spcAft>
              <a:buNone/>
            </a:pPr>
            <a:r>
              <a:rPr lang="cs-CZ" sz="1600" dirty="0">
                <a:solidFill>
                  <a:srgbClr val="003A63"/>
                </a:solidFill>
                <a:latin typeface="Arial" panose="020B0604020202020204" pitchFamily="34" charset="0"/>
                <a:ea typeface="Calibri" panose="020F0502020204030204" pitchFamily="34" charset="0"/>
                <a:cs typeface="Arial" panose="020B0604020202020204" pitchFamily="34" charset="0"/>
              </a:rPr>
              <a:t>V případě technických potíží nebo dotazů k aplikaci EZKarta je k dispozici </a:t>
            </a:r>
            <a:r>
              <a:rPr lang="cs-CZ" sz="1600" b="1" dirty="0">
                <a:solidFill>
                  <a:srgbClr val="003A63"/>
                </a:solidFill>
                <a:latin typeface="Arial" panose="020B0604020202020204" pitchFamily="34" charset="0"/>
                <a:ea typeface="Calibri" panose="020F0502020204030204" pitchFamily="34" charset="0"/>
                <a:cs typeface="Arial" panose="020B0604020202020204" pitchFamily="34" charset="0"/>
              </a:rPr>
              <a:t>informační linka 1221</a:t>
            </a:r>
            <a:r>
              <a:rPr lang="cs-CZ" sz="1600" dirty="0">
                <a:solidFill>
                  <a:srgbClr val="003A63"/>
                </a:solidFill>
                <a:latin typeface="Arial" panose="020B0604020202020204" pitchFamily="34" charset="0"/>
                <a:ea typeface="Calibri" panose="020F0502020204030204" pitchFamily="34" charset="0"/>
                <a:cs typeface="Arial" panose="020B0604020202020204" pitchFamily="34" charset="0"/>
              </a:rPr>
              <a:t>.</a:t>
            </a:r>
          </a:p>
        </p:txBody>
      </p:sp>
      <p:grpSp>
        <p:nvGrpSpPr>
          <p:cNvPr id="30" name="Skupina 29">
            <a:extLst>
              <a:ext uri="{FF2B5EF4-FFF2-40B4-BE49-F238E27FC236}">
                <a16:creationId xmlns:a16="http://schemas.microsoft.com/office/drawing/2014/main" id="{05EB9BE7-EAB9-5C65-B86E-5DEA712677DD}"/>
              </a:ext>
            </a:extLst>
          </p:cNvPr>
          <p:cNvGrpSpPr/>
          <p:nvPr/>
        </p:nvGrpSpPr>
        <p:grpSpPr>
          <a:xfrm>
            <a:off x="3225418" y="1919816"/>
            <a:ext cx="5771009" cy="3279862"/>
            <a:chOff x="3950850" y="1168164"/>
            <a:chExt cx="7677150" cy="4363187"/>
          </a:xfrm>
        </p:grpSpPr>
        <p:pic>
          <p:nvPicPr>
            <p:cNvPr id="13" name="Obrázek 12" descr="Obsah obrázku Obdélník, bílá tabule, text, rám&#10;&#10;Obsah generovaný pomocí AI může být nesprávný.">
              <a:extLst>
                <a:ext uri="{FF2B5EF4-FFF2-40B4-BE49-F238E27FC236}">
                  <a16:creationId xmlns:a16="http://schemas.microsoft.com/office/drawing/2014/main" id="{9A3BC6D1-786F-82BB-58E0-B11209C18F8C}"/>
                </a:ext>
              </a:extLst>
            </p:cNvPr>
            <p:cNvPicPr>
              <a:picLocks noChangeAspect="1"/>
            </p:cNvPicPr>
            <p:nvPr/>
          </p:nvPicPr>
          <p:blipFill>
            <a:blip r:embed="rId4">
              <a:extLst>
                <a:ext uri="{28A0092B-C50C-407E-A947-70E740481C1C}">
                  <a14:useLocalDpi xmlns:a14="http://schemas.microsoft.com/office/drawing/2010/main" val="0"/>
                </a:ext>
              </a:extLst>
            </a:blip>
            <a:srcRect l="6110" t="24775" r="4538" b="24443"/>
            <a:stretch>
              <a:fillRect/>
            </a:stretch>
          </p:blipFill>
          <p:spPr>
            <a:xfrm>
              <a:off x="3950850" y="1168164"/>
              <a:ext cx="7677150" cy="4363187"/>
            </a:xfrm>
            <a:prstGeom prst="rect">
              <a:avLst/>
            </a:prstGeom>
          </p:spPr>
        </p:pic>
        <p:pic>
          <p:nvPicPr>
            <p:cNvPr id="28" name="Obrázek 27">
              <a:extLst>
                <a:ext uri="{FF2B5EF4-FFF2-40B4-BE49-F238E27FC236}">
                  <a16:creationId xmlns:a16="http://schemas.microsoft.com/office/drawing/2014/main" id="{0D141291-823E-09B3-786B-C947F054624E}"/>
                </a:ext>
              </a:extLst>
            </p:cNvPr>
            <p:cNvPicPr>
              <a:picLocks noChangeAspect="1"/>
            </p:cNvPicPr>
            <p:nvPr/>
          </p:nvPicPr>
          <p:blipFill>
            <a:blip r:embed="rId5"/>
            <a:stretch>
              <a:fillRect/>
            </a:stretch>
          </p:blipFill>
          <p:spPr>
            <a:xfrm>
              <a:off x="4878050" y="1467483"/>
              <a:ext cx="5684117" cy="3555496"/>
            </a:xfrm>
            <a:prstGeom prst="rect">
              <a:avLst/>
            </a:prstGeom>
          </p:spPr>
        </p:pic>
        <p:sp>
          <p:nvSpPr>
            <p:cNvPr id="29" name="Obdélník 28">
              <a:extLst>
                <a:ext uri="{FF2B5EF4-FFF2-40B4-BE49-F238E27FC236}">
                  <a16:creationId xmlns:a16="http://schemas.microsoft.com/office/drawing/2014/main" id="{7783D63A-A2F6-73D7-8535-192462C2DDE4}"/>
                </a:ext>
              </a:extLst>
            </p:cNvPr>
            <p:cNvSpPr/>
            <p:nvPr/>
          </p:nvSpPr>
          <p:spPr>
            <a:xfrm>
              <a:off x="10248900" y="1511300"/>
              <a:ext cx="127000" cy="13335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grpSp>
      <p:sp>
        <p:nvSpPr>
          <p:cNvPr id="31" name="Content Placeholder 2">
            <a:extLst>
              <a:ext uri="{FF2B5EF4-FFF2-40B4-BE49-F238E27FC236}">
                <a16:creationId xmlns:a16="http://schemas.microsoft.com/office/drawing/2014/main" id="{CDDA29BD-14FC-E071-FA57-39E7494F5A2F}"/>
              </a:ext>
            </a:extLst>
          </p:cNvPr>
          <p:cNvSpPr txBox="1">
            <a:spLocks/>
          </p:cNvSpPr>
          <p:nvPr/>
        </p:nvSpPr>
        <p:spPr>
          <a:xfrm>
            <a:off x="579523" y="1125487"/>
            <a:ext cx="10958591" cy="105549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600"/>
              </a:spcBef>
              <a:spcAft>
                <a:spcPts val="600"/>
              </a:spcAft>
              <a:buNone/>
            </a:pPr>
            <a:r>
              <a:rPr lang="cs-CZ" sz="1800" dirty="0">
                <a:solidFill>
                  <a:srgbClr val="003A63"/>
                </a:solidFill>
                <a:latin typeface="Arial" panose="020B0604020202020204" pitchFamily="34" charset="0"/>
                <a:ea typeface="Calibri" panose="020F0502020204030204" pitchFamily="34" charset="0"/>
                <a:cs typeface="Arial" panose="020B0604020202020204" pitchFamily="34" charset="0"/>
              </a:rPr>
              <a:t>Více praktických informací o aplikaci EZKarta a jejím používání naleznete na: </a:t>
            </a:r>
            <a:r>
              <a:rPr lang="cs-CZ" sz="1800" b="1" u="sng" dirty="0">
                <a:solidFill>
                  <a:srgbClr val="003A63"/>
                </a:solidFill>
                <a:latin typeface="Arial" panose="020B0604020202020204" pitchFamily="34" charset="0"/>
                <a:ea typeface="Calibri" panose="020F0502020204030204" pitchFamily="34" charset="0"/>
                <a:cs typeface="Arial" panose="020B0604020202020204" pitchFamily="34" charset="0"/>
              </a:rPr>
              <a:t>https://www.nzip.cz/</a:t>
            </a:r>
            <a:r>
              <a:rPr lang="cs-CZ" sz="1800" b="1" u="sng" dirty="0" err="1">
                <a:solidFill>
                  <a:srgbClr val="003A63"/>
                </a:solidFill>
                <a:latin typeface="Arial" panose="020B0604020202020204" pitchFamily="34" charset="0"/>
                <a:ea typeface="Calibri" panose="020F0502020204030204" pitchFamily="34" charset="0"/>
                <a:cs typeface="Arial" panose="020B0604020202020204" pitchFamily="34" charset="0"/>
              </a:rPr>
              <a:t>ezkarta</a:t>
            </a:r>
            <a:endParaRPr lang="cs-CZ" sz="1800" b="1" u="sng" dirty="0">
              <a:solidFill>
                <a:srgbClr val="003A63"/>
              </a:solidFill>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1815124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18C104-FCE9-C6FF-5B75-BC46E0731AF0}"/>
            </a:ext>
          </a:extLst>
        </p:cNvPr>
        <p:cNvGrpSpPr/>
        <p:nvPr/>
      </p:nvGrpSpPr>
      <p:grpSpPr>
        <a:xfrm>
          <a:off x="0" y="0"/>
          <a:ext cx="0" cy="0"/>
          <a:chOff x="0" y="0"/>
          <a:chExt cx="0" cy="0"/>
        </a:xfrm>
      </p:grpSpPr>
      <p:grpSp>
        <p:nvGrpSpPr>
          <p:cNvPr id="5" name="Skupina 4">
            <a:extLst>
              <a:ext uri="{FF2B5EF4-FFF2-40B4-BE49-F238E27FC236}">
                <a16:creationId xmlns:a16="http://schemas.microsoft.com/office/drawing/2014/main" id="{62541520-89C1-5FAE-DDC2-4A66A439515B}"/>
              </a:ext>
            </a:extLst>
          </p:cNvPr>
          <p:cNvGrpSpPr/>
          <p:nvPr/>
        </p:nvGrpSpPr>
        <p:grpSpPr>
          <a:xfrm>
            <a:off x="1371600" y="3429000"/>
            <a:ext cx="9448801" cy="45719"/>
            <a:chOff x="0" y="0"/>
            <a:chExt cx="5716278" cy="72000"/>
          </a:xfrm>
        </p:grpSpPr>
        <p:sp>
          <p:nvSpPr>
            <p:cNvPr id="6" name="Obdélník 5">
              <a:extLst>
                <a:ext uri="{FF2B5EF4-FFF2-40B4-BE49-F238E27FC236}">
                  <a16:creationId xmlns:a16="http://schemas.microsoft.com/office/drawing/2014/main" id="{ED6C8525-6582-0ADD-CA4A-D0690F7C2241}"/>
                </a:ext>
              </a:extLst>
            </p:cNvPr>
            <p:cNvSpPr>
              <a:spLocks/>
            </p:cNvSpPr>
            <p:nvPr/>
          </p:nvSpPr>
          <p:spPr>
            <a:xfrm>
              <a:off x="0" y="0"/>
              <a:ext cx="1429200" cy="72000"/>
            </a:xfrm>
            <a:prstGeom prst="rect">
              <a:avLst/>
            </a:prstGeom>
            <a:solidFill>
              <a:srgbClr val="FABB33"/>
            </a:solidFill>
            <a:ln>
              <a:solidFill>
                <a:srgbClr val="FABB33"/>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7" name="Obdélník 6">
              <a:extLst>
                <a:ext uri="{FF2B5EF4-FFF2-40B4-BE49-F238E27FC236}">
                  <a16:creationId xmlns:a16="http://schemas.microsoft.com/office/drawing/2014/main" id="{52520C6D-3682-FBD5-009E-66A88B1442FC}"/>
                </a:ext>
              </a:extLst>
            </p:cNvPr>
            <p:cNvSpPr>
              <a:spLocks/>
            </p:cNvSpPr>
            <p:nvPr/>
          </p:nvSpPr>
          <p:spPr>
            <a:xfrm>
              <a:off x="2855843" y="0"/>
              <a:ext cx="1429200" cy="72000"/>
            </a:xfrm>
            <a:prstGeom prst="rect">
              <a:avLst/>
            </a:prstGeom>
            <a:solidFill>
              <a:srgbClr val="43546F"/>
            </a:solidFill>
            <a:ln>
              <a:solidFill>
                <a:srgbClr val="43546F"/>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8" name="Obdélník 7">
              <a:extLst>
                <a:ext uri="{FF2B5EF4-FFF2-40B4-BE49-F238E27FC236}">
                  <a16:creationId xmlns:a16="http://schemas.microsoft.com/office/drawing/2014/main" id="{37D156C8-E1F0-E571-3585-3BCAC6280C5A}"/>
                </a:ext>
              </a:extLst>
            </p:cNvPr>
            <p:cNvSpPr>
              <a:spLocks/>
            </p:cNvSpPr>
            <p:nvPr/>
          </p:nvSpPr>
          <p:spPr>
            <a:xfrm>
              <a:off x="4287078" y="0"/>
              <a:ext cx="1429200" cy="72000"/>
            </a:xfrm>
            <a:prstGeom prst="rect">
              <a:avLst/>
            </a:prstGeom>
            <a:solidFill>
              <a:srgbClr val="CD2F41"/>
            </a:solidFill>
            <a:ln>
              <a:solidFill>
                <a:srgbClr val="CD2F4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9" name="Obdélník 8">
              <a:extLst>
                <a:ext uri="{FF2B5EF4-FFF2-40B4-BE49-F238E27FC236}">
                  <a16:creationId xmlns:a16="http://schemas.microsoft.com/office/drawing/2014/main" id="{3817EBB0-36F7-87C0-67E1-D0DA5B297A7A}"/>
                </a:ext>
              </a:extLst>
            </p:cNvPr>
            <p:cNvSpPr>
              <a:spLocks/>
            </p:cNvSpPr>
            <p:nvPr/>
          </p:nvSpPr>
          <p:spPr>
            <a:xfrm>
              <a:off x="1431235" y="0"/>
              <a:ext cx="1429200" cy="72000"/>
            </a:xfrm>
            <a:prstGeom prst="rect">
              <a:avLst/>
            </a:prstGeom>
            <a:solidFill>
              <a:srgbClr val="C7D539"/>
            </a:solidFill>
            <a:ln>
              <a:solidFill>
                <a:srgbClr val="C7D539"/>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grpSp>
      <p:sp>
        <p:nvSpPr>
          <p:cNvPr id="10" name="Nadpis 1">
            <a:extLst>
              <a:ext uri="{FF2B5EF4-FFF2-40B4-BE49-F238E27FC236}">
                <a16:creationId xmlns:a16="http://schemas.microsoft.com/office/drawing/2014/main" id="{2C6FA24F-173F-F579-E846-A06D1992822B}"/>
              </a:ext>
            </a:extLst>
          </p:cNvPr>
          <p:cNvSpPr txBox="1">
            <a:spLocks/>
          </p:cNvSpPr>
          <p:nvPr/>
        </p:nvSpPr>
        <p:spPr>
          <a:xfrm>
            <a:off x="1371600" y="2219291"/>
            <a:ext cx="9448800" cy="1938010"/>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1600" b="1" kern="1200">
                <a:solidFill>
                  <a:schemeClr val="tx2"/>
                </a:solidFill>
                <a:latin typeface="Century Gothic" panose="020B0502020202020204" pitchFamily="34" charset="0"/>
                <a:ea typeface="+mj-ea"/>
                <a:cs typeface="+mj-cs"/>
              </a:defRPr>
            </a:lvl1pPr>
          </a:lstStyle>
          <a:p>
            <a:pPr algn="ctr"/>
            <a:br>
              <a:rPr lang="cs-CZ" sz="4000" b="0" dirty="0">
                <a:latin typeface="Arial" panose="020B0604020202020204" pitchFamily="34" charset="0"/>
                <a:cs typeface="Arial" panose="020B0604020202020204" pitchFamily="34" charset="0"/>
              </a:rPr>
            </a:br>
            <a:r>
              <a:rPr lang="cs-CZ" sz="4000" b="0" dirty="0">
                <a:latin typeface="Arial" panose="020B0604020202020204" pitchFamily="34" charset="0"/>
                <a:cs typeface="Arial" panose="020B0604020202020204" pitchFamily="34" charset="0"/>
              </a:rPr>
              <a:t>Centrální projekty</a:t>
            </a:r>
          </a:p>
        </p:txBody>
      </p:sp>
      <p:pic>
        <p:nvPicPr>
          <p:cNvPr id="14" name="Obrázek 13" descr="Obsah obrázku text, snímek obrazovky, Písmo, logo&#10;&#10;Popis byl vytvořen automaticky">
            <a:extLst>
              <a:ext uri="{FF2B5EF4-FFF2-40B4-BE49-F238E27FC236}">
                <a16:creationId xmlns:a16="http://schemas.microsoft.com/office/drawing/2014/main" id="{20ED63B9-9C5F-A363-AACB-B1ACAB2B4365}"/>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10349848" y="0"/>
            <a:ext cx="1725386" cy="1155700"/>
          </a:xfrm>
          <a:prstGeom prst="rect">
            <a:avLst/>
          </a:prstGeom>
        </p:spPr>
      </p:pic>
      <p:pic>
        <p:nvPicPr>
          <p:cNvPr id="15" name="Grafický objekt 14">
            <a:extLst>
              <a:ext uri="{FF2B5EF4-FFF2-40B4-BE49-F238E27FC236}">
                <a16:creationId xmlns:a16="http://schemas.microsoft.com/office/drawing/2014/main" id="{574BBB6B-0815-4C1D-11B4-78850C129DD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98724" y="401324"/>
            <a:ext cx="1553851" cy="242789"/>
          </a:xfrm>
          <a:prstGeom prst="rect">
            <a:avLst/>
          </a:prstGeom>
        </p:spPr>
      </p:pic>
      <p:sp>
        <p:nvSpPr>
          <p:cNvPr id="16" name="Nadpis 1">
            <a:extLst>
              <a:ext uri="{FF2B5EF4-FFF2-40B4-BE49-F238E27FC236}">
                <a16:creationId xmlns:a16="http://schemas.microsoft.com/office/drawing/2014/main" id="{DC0BDF96-6884-C151-CA1E-A68E7F65C2F2}"/>
              </a:ext>
            </a:extLst>
          </p:cNvPr>
          <p:cNvSpPr txBox="1">
            <a:spLocks/>
          </p:cNvSpPr>
          <p:nvPr/>
        </p:nvSpPr>
        <p:spPr>
          <a:xfrm>
            <a:off x="3345852" y="3794469"/>
            <a:ext cx="6303474" cy="1800853"/>
          </a:xfrm>
          <a:prstGeom prst="rect">
            <a:avLst/>
          </a:prstGeom>
        </p:spPr>
        <p:txBody>
          <a:bodyPr vert="horz" lIns="91440" tIns="45720" rIns="91440" bIns="45720" rtlCol="0" anchor="t" anchorCtr="0">
            <a:normAutofit fontScale="97500"/>
          </a:bodyPr>
          <a:lstStyle>
            <a:lvl1pPr algn="ctr" defTabSz="914400" rtl="0" eaLnBrk="1" latinLnBrk="0" hangingPunct="1">
              <a:lnSpc>
                <a:spcPct val="90000"/>
              </a:lnSpc>
              <a:spcBef>
                <a:spcPct val="0"/>
              </a:spcBef>
              <a:buNone/>
              <a:defRPr sz="5400" b="1" kern="1200" cap="all" baseline="0">
                <a:solidFill>
                  <a:schemeClr val="tx2"/>
                </a:solidFill>
                <a:latin typeface="Century Gothic" panose="020B0502020202020204" pitchFamily="34" charset="0"/>
                <a:ea typeface="+mj-ea"/>
                <a:cs typeface="+mj-cs"/>
              </a:defRPr>
            </a:lvl1pPr>
          </a:lstStyle>
          <a:p>
            <a:pPr marL="342900" indent="-342900" algn="l">
              <a:buFont typeface="Arial" panose="020B0604020202020204" pitchFamily="34" charset="0"/>
              <a:buChar char="•"/>
            </a:pPr>
            <a:r>
              <a:rPr lang="cs-CZ" sz="2400" b="0" cap="none" dirty="0">
                <a:latin typeface="Arial" panose="020B0604020202020204" pitchFamily="34" charset="0"/>
                <a:cs typeface="Arial" panose="020B0604020202020204" pitchFamily="34" charset="0"/>
              </a:rPr>
              <a:t>Národní portál elektronického zdravotnictví</a:t>
            </a:r>
          </a:p>
          <a:p>
            <a:pPr marL="342900" indent="-342900" algn="l">
              <a:buFont typeface="Arial" panose="020B0604020202020204" pitchFamily="34" charset="0"/>
              <a:buChar char="•"/>
            </a:pPr>
            <a:r>
              <a:rPr lang="cs-CZ" sz="2400" b="0" cap="none" dirty="0">
                <a:latin typeface="Arial" panose="020B0604020202020204" pitchFamily="34" charset="0"/>
                <a:cs typeface="Arial" panose="020B0604020202020204" pitchFamily="34" charset="0"/>
              </a:rPr>
              <a:t>Kmenové zdravotnické registry</a:t>
            </a:r>
          </a:p>
          <a:p>
            <a:pPr marL="342900" indent="-342900" algn="l">
              <a:buFont typeface="Arial" panose="020B0604020202020204" pitchFamily="34" charset="0"/>
              <a:buChar char="•"/>
            </a:pPr>
            <a:r>
              <a:rPr lang="cs-CZ" sz="2400" b="0" cap="none" dirty="0">
                <a:latin typeface="Arial" panose="020B0604020202020204" pitchFamily="34" charset="0"/>
                <a:cs typeface="Arial" panose="020B0604020202020204" pitchFamily="34" charset="0"/>
              </a:rPr>
              <a:t>eŽádanka</a:t>
            </a:r>
          </a:p>
          <a:p>
            <a:pPr marL="342900" indent="-342900" algn="l">
              <a:buFont typeface="Arial" panose="020B0604020202020204" pitchFamily="34" charset="0"/>
              <a:buChar char="•"/>
            </a:pPr>
            <a:r>
              <a:rPr lang="cs-CZ" sz="2400" b="0" cap="none" dirty="0">
                <a:latin typeface="Arial" panose="020B0604020202020204" pitchFamily="34" charset="0"/>
                <a:cs typeface="Arial" panose="020B0604020202020204" pitchFamily="34" charset="0"/>
              </a:rPr>
              <a:t>Telemedicína</a:t>
            </a:r>
            <a:endParaRPr lang="cs-CZ" sz="2400" b="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438802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Diagram 21">
            <a:extLst>
              <a:ext uri="{FF2B5EF4-FFF2-40B4-BE49-F238E27FC236}">
                <a16:creationId xmlns:a16="http://schemas.microsoft.com/office/drawing/2014/main" id="{B48D5C68-A1DC-B08A-8CCC-09974C6F439E}"/>
              </a:ext>
            </a:extLst>
          </p:cNvPr>
          <p:cNvGraphicFramePr/>
          <p:nvPr/>
        </p:nvGraphicFramePr>
        <p:xfrm>
          <a:off x="2420470" y="395560"/>
          <a:ext cx="8501577" cy="6730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ovéPole 3">
            <a:extLst>
              <a:ext uri="{FF2B5EF4-FFF2-40B4-BE49-F238E27FC236}">
                <a16:creationId xmlns:a16="http://schemas.microsoft.com/office/drawing/2014/main" id="{78DC175C-9390-4A0A-83DE-6EC26A85C5E1}"/>
              </a:ext>
            </a:extLst>
          </p:cNvPr>
          <p:cNvSpPr txBox="1"/>
          <p:nvPr/>
        </p:nvSpPr>
        <p:spPr>
          <a:xfrm>
            <a:off x="1001703" y="1959935"/>
            <a:ext cx="5064642" cy="3508745"/>
          </a:xfrm>
          <a:prstGeom prst="rect">
            <a:avLst/>
          </a:prstGeom>
          <a:noFill/>
        </p:spPr>
        <p:txBody>
          <a:bodyPr wrap="square" rtlCol="0">
            <a:spAutoFit/>
          </a:bodyPr>
          <a:lstStyle/>
          <a:p>
            <a:endParaRPr lang="cs-CZ"/>
          </a:p>
        </p:txBody>
      </p:sp>
      <p:sp>
        <p:nvSpPr>
          <p:cNvPr id="10" name="Google Shape;111;p28">
            <a:extLst>
              <a:ext uri="{FF2B5EF4-FFF2-40B4-BE49-F238E27FC236}">
                <a16:creationId xmlns:a16="http://schemas.microsoft.com/office/drawing/2014/main" id="{71F273DA-4242-99C3-DA44-8793C70AA1AE}"/>
              </a:ext>
            </a:extLst>
          </p:cNvPr>
          <p:cNvSpPr txBox="1"/>
          <p:nvPr/>
        </p:nvSpPr>
        <p:spPr>
          <a:xfrm>
            <a:off x="3687084" y="1135324"/>
            <a:ext cx="5846700" cy="615513"/>
          </a:xfrm>
          <a:prstGeom prst="rect">
            <a:avLst/>
          </a:prstGeom>
          <a:noFill/>
          <a:ln>
            <a:noFill/>
          </a:ln>
        </p:spPr>
        <p:txBody>
          <a:bodyPr spcFirstLastPara="1" wrap="square" lIns="91425" tIns="45700" rIns="91425" bIns="45700" anchor="t" anchorCtr="0">
            <a:spAutoFit/>
          </a:bodyPr>
          <a:lstStyle/>
          <a:p>
            <a:pPr marL="52386" lvl="8">
              <a:buClr>
                <a:srgbClr val="000000"/>
              </a:buClr>
              <a:buSzPts val="1600"/>
            </a:pPr>
            <a:r>
              <a:rPr lang="cs-CZ" b="1" i="0" u="none" strike="noStrike" cap="none" noProof="0">
                <a:solidFill>
                  <a:srgbClr val="003A63"/>
                </a:solidFill>
                <a:latin typeface="Arial" panose="020B0604020202020204" pitchFamily="34" charset="0"/>
                <a:ea typeface="Calibri"/>
                <a:cs typeface="Arial" panose="020B0604020202020204" pitchFamily="34" charset="0"/>
                <a:sym typeface="Calibri"/>
              </a:rPr>
              <a:t>Vstupní brána</a:t>
            </a:r>
            <a:endParaRPr lang="cs-CZ" b="0" i="0" u="none" strike="noStrike" cap="none" noProof="0">
              <a:solidFill>
                <a:srgbClr val="003A63"/>
              </a:solidFill>
              <a:latin typeface="Arial" panose="020B0604020202020204" pitchFamily="34" charset="0"/>
              <a:ea typeface="Arial"/>
              <a:cs typeface="Arial" panose="020B0604020202020204" pitchFamily="34" charset="0"/>
              <a:sym typeface="Arial"/>
            </a:endParaRPr>
          </a:p>
          <a:p>
            <a:pPr marL="50800" lvl="8">
              <a:buClr>
                <a:srgbClr val="000000"/>
              </a:buClr>
              <a:buSzPts val="1600"/>
            </a:pPr>
            <a:r>
              <a:rPr lang="cs-CZ" sz="1600" noProof="0">
                <a:solidFill>
                  <a:srgbClr val="003A63"/>
                </a:solidFill>
                <a:latin typeface="Arial" panose="020B0604020202020204" pitchFamily="34" charset="0"/>
                <a:cs typeface="Arial" panose="020B0604020202020204" pitchFamily="34" charset="0"/>
              </a:rPr>
              <a:t>Hlavní přístupový bod do světa EZ</a:t>
            </a:r>
            <a:endParaRPr lang="cs-CZ" sz="1600" b="0" i="0" u="none" strike="noStrike" cap="none" noProof="0">
              <a:solidFill>
                <a:srgbClr val="003A63"/>
              </a:solidFill>
              <a:latin typeface="Arial" panose="020B0604020202020204" pitchFamily="34" charset="0"/>
              <a:ea typeface="Arial"/>
              <a:cs typeface="Arial" panose="020B0604020202020204" pitchFamily="34" charset="0"/>
              <a:sym typeface="Arial"/>
            </a:endParaRPr>
          </a:p>
        </p:txBody>
      </p:sp>
      <p:sp>
        <p:nvSpPr>
          <p:cNvPr id="12" name="Google Shape;115;p28">
            <a:extLst>
              <a:ext uri="{FF2B5EF4-FFF2-40B4-BE49-F238E27FC236}">
                <a16:creationId xmlns:a16="http://schemas.microsoft.com/office/drawing/2014/main" id="{5EE345CB-A344-7AE8-0F9A-9813A2064EAD}"/>
              </a:ext>
            </a:extLst>
          </p:cNvPr>
          <p:cNvSpPr/>
          <p:nvPr/>
        </p:nvSpPr>
        <p:spPr>
          <a:xfrm>
            <a:off x="612000" y="2735335"/>
            <a:ext cx="2016000" cy="2016000"/>
          </a:xfrm>
          <a:prstGeom prst="ellipse">
            <a:avLst/>
          </a:prstGeom>
          <a:solidFill>
            <a:srgbClr val="F2F2F2"/>
          </a:solidFill>
          <a:ln w="25400" cap="flat" cmpd="sng">
            <a:solidFill>
              <a:srgbClr val="F2F2F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4" name="Google Shape;117;p28">
            <a:extLst>
              <a:ext uri="{FF2B5EF4-FFF2-40B4-BE49-F238E27FC236}">
                <a16:creationId xmlns:a16="http://schemas.microsoft.com/office/drawing/2014/main" id="{C9D03CB4-1119-E517-88B9-28A0DC5DA4F9}"/>
              </a:ext>
            </a:extLst>
          </p:cNvPr>
          <p:cNvSpPr/>
          <p:nvPr/>
        </p:nvSpPr>
        <p:spPr>
          <a:xfrm rot="5400000">
            <a:off x="0" y="2148264"/>
            <a:ext cx="3240000" cy="3240000"/>
          </a:xfrm>
          <a:prstGeom prst="blockArc">
            <a:avLst>
              <a:gd name="adj1" fmla="val 10800000"/>
              <a:gd name="adj2" fmla="val 21576841"/>
              <a:gd name="adj3" fmla="val 0"/>
            </a:avLst>
          </a:prstGeom>
          <a:solidFill>
            <a:schemeClr val="accent1"/>
          </a:solidFill>
          <a:ln w="25400" cap="flat" cmpd="sng">
            <a:solidFill>
              <a:srgbClr val="D8D8D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15" name="Google Shape;118;p28">
            <a:extLst>
              <a:ext uri="{FF2B5EF4-FFF2-40B4-BE49-F238E27FC236}">
                <a16:creationId xmlns:a16="http://schemas.microsoft.com/office/drawing/2014/main" id="{EC50CD6F-C561-E3FA-9022-96749C1C284F}"/>
              </a:ext>
            </a:extLst>
          </p:cNvPr>
          <p:cNvSpPr/>
          <p:nvPr/>
        </p:nvSpPr>
        <p:spPr>
          <a:xfrm>
            <a:off x="2268000" y="2214146"/>
            <a:ext cx="180000" cy="180000"/>
          </a:xfrm>
          <a:prstGeom prst="ellipse">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6" name="Google Shape;119;p28">
            <a:extLst>
              <a:ext uri="{FF2B5EF4-FFF2-40B4-BE49-F238E27FC236}">
                <a16:creationId xmlns:a16="http://schemas.microsoft.com/office/drawing/2014/main" id="{28AF28DE-7E1D-6E5B-2AF0-6F0B291CD5D1}"/>
              </a:ext>
            </a:extLst>
          </p:cNvPr>
          <p:cNvSpPr/>
          <p:nvPr/>
        </p:nvSpPr>
        <p:spPr>
          <a:xfrm>
            <a:off x="2268000" y="5107502"/>
            <a:ext cx="180000" cy="180000"/>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7" name="Google Shape;120;p28">
            <a:extLst>
              <a:ext uri="{FF2B5EF4-FFF2-40B4-BE49-F238E27FC236}">
                <a16:creationId xmlns:a16="http://schemas.microsoft.com/office/drawing/2014/main" id="{ED21D60D-3832-CF86-1163-C8B443DD10BF}"/>
              </a:ext>
            </a:extLst>
          </p:cNvPr>
          <p:cNvSpPr/>
          <p:nvPr/>
        </p:nvSpPr>
        <p:spPr>
          <a:xfrm>
            <a:off x="3150000" y="3625191"/>
            <a:ext cx="180000" cy="180000"/>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8" name="Google Shape;121;p28">
            <a:extLst>
              <a:ext uri="{FF2B5EF4-FFF2-40B4-BE49-F238E27FC236}">
                <a16:creationId xmlns:a16="http://schemas.microsoft.com/office/drawing/2014/main" id="{2F50F891-843D-2449-0ABE-C207170693C0}"/>
              </a:ext>
            </a:extLst>
          </p:cNvPr>
          <p:cNvSpPr/>
          <p:nvPr/>
        </p:nvSpPr>
        <p:spPr>
          <a:xfrm>
            <a:off x="2899233" y="2789563"/>
            <a:ext cx="180000" cy="180000"/>
          </a:xfrm>
          <a:prstGeom prst="ellipse">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9" name="Google Shape;122;p28">
            <a:extLst>
              <a:ext uri="{FF2B5EF4-FFF2-40B4-BE49-F238E27FC236}">
                <a16:creationId xmlns:a16="http://schemas.microsoft.com/office/drawing/2014/main" id="{DB886EDC-2027-7159-558A-1243A319BB5D}"/>
              </a:ext>
            </a:extLst>
          </p:cNvPr>
          <p:cNvSpPr/>
          <p:nvPr/>
        </p:nvSpPr>
        <p:spPr>
          <a:xfrm>
            <a:off x="2899233" y="4499812"/>
            <a:ext cx="180000" cy="180000"/>
          </a:xfrm>
          <a:prstGeom prst="ellipse">
            <a:avLst/>
          </a:prstGeom>
          <a:solidFill>
            <a:srgbClr val="003A6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0" name="Google Shape;123;p28">
            <a:extLst>
              <a:ext uri="{FF2B5EF4-FFF2-40B4-BE49-F238E27FC236}">
                <a16:creationId xmlns:a16="http://schemas.microsoft.com/office/drawing/2014/main" id="{B414019D-013F-44E8-97D0-79B4F207DA43}"/>
              </a:ext>
            </a:extLst>
          </p:cNvPr>
          <p:cNvSpPr/>
          <p:nvPr/>
        </p:nvSpPr>
        <p:spPr>
          <a:xfrm>
            <a:off x="1533523" y="2118284"/>
            <a:ext cx="72000" cy="72000"/>
          </a:xfrm>
          <a:prstGeom prst="ellipse">
            <a:avLst/>
          </a:prstGeom>
          <a:solidFill>
            <a:srgbClr val="D8D8D8"/>
          </a:solidFill>
          <a:ln w="25400" cap="flat" cmpd="sng">
            <a:solidFill>
              <a:srgbClr val="D8D8D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1" name="Google Shape;124;p28">
            <a:extLst>
              <a:ext uri="{FF2B5EF4-FFF2-40B4-BE49-F238E27FC236}">
                <a16:creationId xmlns:a16="http://schemas.microsoft.com/office/drawing/2014/main" id="{BF912AAE-1088-FA7E-C4C7-7C46ED11FDD4}"/>
              </a:ext>
            </a:extLst>
          </p:cNvPr>
          <p:cNvSpPr/>
          <p:nvPr/>
        </p:nvSpPr>
        <p:spPr>
          <a:xfrm>
            <a:off x="1584000" y="5352264"/>
            <a:ext cx="72000" cy="72000"/>
          </a:xfrm>
          <a:prstGeom prst="ellipse">
            <a:avLst/>
          </a:prstGeom>
          <a:solidFill>
            <a:srgbClr val="D8D8D8"/>
          </a:solidFill>
          <a:ln w="25400" cap="flat" cmpd="sng">
            <a:solidFill>
              <a:srgbClr val="D8D8D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3" name="Google Shape;125;p28">
            <a:extLst>
              <a:ext uri="{FF2B5EF4-FFF2-40B4-BE49-F238E27FC236}">
                <a16:creationId xmlns:a16="http://schemas.microsoft.com/office/drawing/2014/main" id="{31F940C7-9191-55F6-F192-1548774B34C5}"/>
              </a:ext>
            </a:extLst>
          </p:cNvPr>
          <p:cNvSpPr/>
          <p:nvPr/>
        </p:nvSpPr>
        <p:spPr>
          <a:xfrm>
            <a:off x="2539233" y="1193173"/>
            <a:ext cx="900000" cy="900000"/>
          </a:xfrm>
          <a:prstGeom prst="donut">
            <a:avLst>
              <a:gd name="adj" fmla="val 3535"/>
            </a:avLst>
          </a:prstGeom>
          <a:solidFill>
            <a:schemeClr val="accent4"/>
          </a:solidFill>
          <a:ln w="25400" cap="flat"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26" name="Google Shape;126;p28">
            <a:extLst>
              <a:ext uri="{FF2B5EF4-FFF2-40B4-BE49-F238E27FC236}">
                <a16:creationId xmlns:a16="http://schemas.microsoft.com/office/drawing/2014/main" id="{E2551F32-2905-C094-369E-26E3C6A8B2B1}"/>
              </a:ext>
            </a:extLst>
          </p:cNvPr>
          <p:cNvSpPr/>
          <p:nvPr/>
        </p:nvSpPr>
        <p:spPr>
          <a:xfrm>
            <a:off x="2539233" y="5335440"/>
            <a:ext cx="900000" cy="900000"/>
          </a:xfrm>
          <a:prstGeom prst="donut">
            <a:avLst>
              <a:gd name="adj" fmla="val 3535"/>
            </a:avLst>
          </a:prstGeom>
          <a:solidFill>
            <a:srgbClr val="CD2F41"/>
          </a:solidFill>
          <a:ln w="25400" cap="flat" cmpd="sng">
            <a:solidFill>
              <a:srgbClr val="CD2F4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27" name="Google Shape;127;p28">
            <a:extLst>
              <a:ext uri="{FF2B5EF4-FFF2-40B4-BE49-F238E27FC236}">
                <a16:creationId xmlns:a16="http://schemas.microsoft.com/office/drawing/2014/main" id="{9A4B5685-AC73-7FFC-F053-8C936F6265D0}"/>
              </a:ext>
            </a:extLst>
          </p:cNvPr>
          <p:cNvSpPr/>
          <p:nvPr/>
        </p:nvSpPr>
        <p:spPr>
          <a:xfrm>
            <a:off x="3872466" y="1981647"/>
            <a:ext cx="900000" cy="900000"/>
          </a:xfrm>
          <a:prstGeom prst="donut">
            <a:avLst>
              <a:gd name="adj" fmla="val 3535"/>
            </a:avLst>
          </a:prstGeom>
          <a:solidFill>
            <a:schemeClr val="accent5"/>
          </a:solidFill>
          <a:ln w="25400" cap="flat" cmpd="sng">
            <a:solidFill>
              <a:schemeClr val="accent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28" name="Google Shape;128;p28">
            <a:extLst>
              <a:ext uri="{FF2B5EF4-FFF2-40B4-BE49-F238E27FC236}">
                <a16:creationId xmlns:a16="http://schemas.microsoft.com/office/drawing/2014/main" id="{1CB925C3-BE0B-3BB9-CDD3-44B2624D9CC7}"/>
              </a:ext>
            </a:extLst>
          </p:cNvPr>
          <p:cNvSpPr/>
          <p:nvPr/>
        </p:nvSpPr>
        <p:spPr>
          <a:xfrm>
            <a:off x="3872466" y="4515527"/>
            <a:ext cx="900000" cy="900000"/>
          </a:xfrm>
          <a:prstGeom prst="donut">
            <a:avLst>
              <a:gd name="adj" fmla="val 3535"/>
            </a:avLst>
          </a:prstGeom>
          <a:solidFill>
            <a:srgbClr val="003A63"/>
          </a:solidFill>
          <a:ln w="25400" cap="flat" cmpd="sng">
            <a:solidFill>
              <a:srgbClr val="002A4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5760"/>
              </a:solidFill>
              <a:latin typeface="Arial"/>
              <a:ea typeface="Arial"/>
              <a:cs typeface="Arial"/>
              <a:sym typeface="Arial"/>
            </a:endParaRPr>
          </a:p>
        </p:txBody>
      </p:sp>
      <p:sp>
        <p:nvSpPr>
          <p:cNvPr id="29" name="Google Shape;129;p28">
            <a:extLst>
              <a:ext uri="{FF2B5EF4-FFF2-40B4-BE49-F238E27FC236}">
                <a16:creationId xmlns:a16="http://schemas.microsoft.com/office/drawing/2014/main" id="{F35D7D9E-C3DF-CF50-F0DE-955C300DE84B}"/>
              </a:ext>
            </a:extLst>
          </p:cNvPr>
          <p:cNvSpPr/>
          <p:nvPr/>
        </p:nvSpPr>
        <p:spPr>
          <a:xfrm>
            <a:off x="4457737" y="3265191"/>
            <a:ext cx="900000" cy="900000"/>
          </a:xfrm>
          <a:prstGeom prst="donut">
            <a:avLst>
              <a:gd name="adj" fmla="val 3535"/>
            </a:avLst>
          </a:prstGeom>
          <a:solidFill>
            <a:schemeClr val="accent2"/>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pic>
        <p:nvPicPr>
          <p:cNvPr id="35" name="Obrázek 34">
            <a:extLst>
              <a:ext uri="{FF2B5EF4-FFF2-40B4-BE49-F238E27FC236}">
                <a16:creationId xmlns:a16="http://schemas.microsoft.com/office/drawing/2014/main" id="{1CA0F1AF-273A-7235-E642-9923127D23D4}"/>
              </a:ext>
            </a:extLst>
          </p:cNvPr>
          <p:cNvPicPr>
            <a:picLocks noChangeAspect="1"/>
          </p:cNvPicPr>
          <p:nvPr/>
        </p:nvPicPr>
        <p:blipFill>
          <a:blip r:embed="rId8"/>
          <a:stretch>
            <a:fillRect/>
          </a:stretch>
        </p:blipFill>
        <p:spPr>
          <a:xfrm>
            <a:off x="1038990" y="3191747"/>
            <a:ext cx="1158448" cy="1158448"/>
          </a:xfrm>
          <a:prstGeom prst="rect">
            <a:avLst/>
          </a:prstGeom>
        </p:spPr>
      </p:pic>
      <p:sp>
        <p:nvSpPr>
          <p:cNvPr id="38" name="Google Shape;111;p28">
            <a:extLst>
              <a:ext uri="{FF2B5EF4-FFF2-40B4-BE49-F238E27FC236}">
                <a16:creationId xmlns:a16="http://schemas.microsoft.com/office/drawing/2014/main" id="{ECE8F62E-FA73-6A5D-C073-DEC1549BC1A4}"/>
              </a:ext>
            </a:extLst>
          </p:cNvPr>
          <p:cNvSpPr txBox="1"/>
          <p:nvPr/>
        </p:nvSpPr>
        <p:spPr>
          <a:xfrm>
            <a:off x="4811777" y="2063459"/>
            <a:ext cx="5846700" cy="861734"/>
          </a:xfrm>
          <a:prstGeom prst="rect">
            <a:avLst/>
          </a:prstGeom>
          <a:noFill/>
          <a:ln>
            <a:noFill/>
          </a:ln>
        </p:spPr>
        <p:txBody>
          <a:bodyPr spcFirstLastPara="1" wrap="square" lIns="91425" tIns="45700" rIns="91425" bIns="45700" anchor="t" anchorCtr="0">
            <a:spAutoFit/>
          </a:bodyPr>
          <a:lstStyle/>
          <a:p>
            <a:pPr marL="52386" lvl="8">
              <a:buClr>
                <a:srgbClr val="000000"/>
              </a:buClr>
              <a:buSzPts val="1600"/>
            </a:pPr>
            <a:r>
              <a:rPr lang="cs-CZ" b="1" i="0" u="none" strike="noStrike" cap="none" noProof="0">
                <a:solidFill>
                  <a:srgbClr val="003A63"/>
                </a:solidFill>
                <a:latin typeface="Arial" panose="020B0604020202020204" pitchFamily="34" charset="0"/>
                <a:ea typeface="Calibri"/>
                <a:cs typeface="Arial" panose="020B0604020202020204" pitchFamily="34" charset="0"/>
                <a:sym typeface="Calibri"/>
              </a:rPr>
              <a:t>Portál pro všechny</a:t>
            </a:r>
          </a:p>
          <a:p>
            <a:pPr marL="52386" lvl="8">
              <a:buClr>
                <a:srgbClr val="000000"/>
              </a:buClr>
              <a:buSzPts val="1600"/>
            </a:pPr>
            <a:r>
              <a:rPr lang="cs-CZ" sz="1600" noProof="0">
                <a:solidFill>
                  <a:srgbClr val="003A63"/>
                </a:solidFill>
                <a:latin typeface="Arial" panose="020B0604020202020204" pitchFamily="34" charset="0"/>
                <a:cs typeface="Arial" panose="020B0604020202020204" pitchFamily="34" charset="0"/>
              </a:rPr>
              <a:t>Portál pacienta a portál lékaře</a:t>
            </a:r>
          </a:p>
          <a:p>
            <a:pPr marL="52386" lvl="8">
              <a:buClr>
                <a:srgbClr val="000000"/>
              </a:buClr>
              <a:buSzPts val="1600"/>
            </a:pPr>
            <a:endParaRPr lang="cs-CZ" sz="1600" b="0" i="0" u="none" strike="noStrike" cap="none" noProof="0">
              <a:solidFill>
                <a:srgbClr val="003A63"/>
              </a:solidFill>
              <a:latin typeface="Arial" panose="020B0604020202020204" pitchFamily="34" charset="0"/>
              <a:ea typeface="Arial"/>
              <a:cs typeface="Arial" panose="020B0604020202020204" pitchFamily="34" charset="0"/>
              <a:sym typeface="Arial"/>
            </a:endParaRPr>
          </a:p>
        </p:txBody>
      </p:sp>
      <p:sp>
        <p:nvSpPr>
          <p:cNvPr id="41" name="Google Shape;111;p28">
            <a:extLst>
              <a:ext uri="{FF2B5EF4-FFF2-40B4-BE49-F238E27FC236}">
                <a16:creationId xmlns:a16="http://schemas.microsoft.com/office/drawing/2014/main" id="{B12674B0-B8FB-F0AB-03CA-58115E012595}"/>
              </a:ext>
            </a:extLst>
          </p:cNvPr>
          <p:cNvSpPr txBox="1"/>
          <p:nvPr/>
        </p:nvSpPr>
        <p:spPr>
          <a:xfrm>
            <a:off x="5498973" y="3089382"/>
            <a:ext cx="6106346" cy="1354176"/>
          </a:xfrm>
          <a:prstGeom prst="rect">
            <a:avLst/>
          </a:prstGeom>
          <a:noFill/>
          <a:ln>
            <a:noFill/>
          </a:ln>
        </p:spPr>
        <p:txBody>
          <a:bodyPr spcFirstLastPara="1" wrap="square" lIns="91425" tIns="45700" rIns="91425" bIns="45700" anchor="t" anchorCtr="0">
            <a:spAutoFit/>
          </a:bodyPr>
          <a:lstStyle/>
          <a:p>
            <a:pPr marL="0" lvl="4" indent="-1776414">
              <a:buClr>
                <a:srgbClr val="000000"/>
              </a:buClr>
              <a:buSzPts val="1600"/>
            </a:pPr>
            <a:r>
              <a:rPr lang="cs-CZ" b="1" i="0" u="none" strike="noStrike" cap="none" noProof="0">
                <a:solidFill>
                  <a:srgbClr val="003A63"/>
                </a:solidFill>
                <a:latin typeface="Arial" panose="020B0604020202020204" pitchFamily="34" charset="0"/>
                <a:ea typeface="Calibri"/>
                <a:cs typeface="Arial" panose="020B0604020202020204" pitchFamily="34" charset="0"/>
                <a:sym typeface="Calibri"/>
              </a:rPr>
              <a:t>Univerzální rozhraní</a:t>
            </a:r>
          </a:p>
          <a:p>
            <a:r>
              <a:rPr lang="cs-CZ" sz="1600" noProof="0">
                <a:solidFill>
                  <a:srgbClr val="003A63"/>
                </a:solidFill>
                <a:latin typeface="Arial" panose="020B0604020202020204" pitchFamily="34" charset="0"/>
                <a:cs typeface="Arial" panose="020B0604020202020204" pitchFamily="34" charset="0"/>
              </a:rPr>
              <a:t>Přístup k většině funkcí systému EZ pro většinu uživatelských rolí (</a:t>
            </a:r>
            <a:r>
              <a:rPr lang="cs-CZ" sz="1600" i="1" noProof="0">
                <a:solidFill>
                  <a:srgbClr val="003A63"/>
                </a:solidFill>
                <a:latin typeface="Arial" panose="020B0604020202020204" pitchFamily="34" charset="0"/>
                <a:cs typeface="Arial" panose="020B0604020202020204" pitchFamily="34" charset="0"/>
              </a:rPr>
              <a:t>Pokud váš systém ještě nebude připojen pře API budete moci udělat většinu operací v portálu)</a:t>
            </a:r>
            <a:endParaRPr lang="cs-CZ" sz="1600" noProof="0">
              <a:solidFill>
                <a:srgbClr val="003A63"/>
              </a:solidFill>
              <a:latin typeface="Arial" panose="020B0604020202020204" pitchFamily="34" charset="0"/>
              <a:cs typeface="Arial" panose="020B0604020202020204" pitchFamily="34" charset="0"/>
            </a:endParaRPr>
          </a:p>
          <a:p>
            <a:pPr marL="52386" lvl="8">
              <a:buClr>
                <a:srgbClr val="000000"/>
              </a:buClr>
              <a:buSzPts val="1600"/>
            </a:pPr>
            <a:endParaRPr lang="cs-CZ" sz="1600" b="0" i="0" u="none" strike="noStrike" cap="none" noProof="0">
              <a:solidFill>
                <a:srgbClr val="003A63"/>
              </a:solidFill>
              <a:latin typeface="Arial" panose="020B0604020202020204" pitchFamily="34" charset="0"/>
              <a:ea typeface="Arial"/>
              <a:cs typeface="Arial" panose="020B0604020202020204" pitchFamily="34" charset="0"/>
              <a:sym typeface="Arial"/>
            </a:endParaRPr>
          </a:p>
        </p:txBody>
      </p:sp>
      <p:sp>
        <p:nvSpPr>
          <p:cNvPr id="42" name="Google Shape;111;p28">
            <a:extLst>
              <a:ext uri="{FF2B5EF4-FFF2-40B4-BE49-F238E27FC236}">
                <a16:creationId xmlns:a16="http://schemas.microsoft.com/office/drawing/2014/main" id="{8D517BE7-02D1-4E1F-AE4C-55F0E26BA501}"/>
              </a:ext>
            </a:extLst>
          </p:cNvPr>
          <p:cNvSpPr txBox="1"/>
          <p:nvPr/>
        </p:nvSpPr>
        <p:spPr>
          <a:xfrm>
            <a:off x="4913702" y="4648074"/>
            <a:ext cx="5846700" cy="615513"/>
          </a:xfrm>
          <a:prstGeom prst="rect">
            <a:avLst/>
          </a:prstGeom>
          <a:noFill/>
          <a:ln>
            <a:noFill/>
          </a:ln>
        </p:spPr>
        <p:txBody>
          <a:bodyPr spcFirstLastPara="1" wrap="square" lIns="91425" tIns="45700" rIns="91425" bIns="45700" anchor="t" anchorCtr="0">
            <a:spAutoFit/>
          </a:bodyPr>
          <a:lstStyle/>
          <a:p>
            <a:pPr marL="52386" lvl="8">
              <a:buClr>
                <a:srgbClr val="000000"/>
              </a:buClr>
              <a:buSzPts val="1600"/>
            </a:pPr>
            <a:r>
              <a:rPr lang="cs-CZ" b="1" noProof="0">
                <a:solidFill>
                  <a:srgbClr val="003A63"/>
                </a:solidFill>
                <a:latin typeface="Arial" panose="020B0604020202020204" pitchFamily="34" charset="0"/>
                <a:cs typeface="Arial" panose="020B0604020202020204" pitchFamily="34" charset="0"/>
              </a:rPr>
              <a:t>Interní služby</a:t>
            </a:r>
          </a:p>
          <a:p>
            <a:pPr marL="52386" lvl="8">
              <a:buClr>
                <a:srgbClr val="000000"/>
              </a:buClr>
              <a:buSzPts val="1600"/>
            </a:pPr>
            <a:r>
              <a:rPr lang="cs-CZ" sz="1600" noProof="0">
                <a:solidFill>
                  <a:srgbClr val="003A63"/>
                </a:solidFill>
                <a:latin typeface="Arial" panose="020B0604020202020204" pitchFamily="34" charset="0"/>
                <a:cs typeface="Arial" panose="020B0604020202020204" pitchFamily="34" charset="0"/>
              </a:rPr>
              <a:t>Kmenový registr, Dočasné úložiště, Žurnál činností</a:t>
            </a:r>
            <a:endParaRPr lang="cs-CZ" sz="1600" b="0" i="0" u="none" strike="noStrike" cap="none" noProof="0">
              <a:solidFill>
                <a:srgbClr val="003A63"/>
              </a:solidFill>
              <a:latin typeface="Arial" panose="020B0604020202020204" pitchFamily="34" charset="0"/>
              <a:ea typeface="Arial"/>
              <a:cs typeface="Arial" panose="020B0604020202020204" pitchFamily="34" charset="0"/>
              <a:sym typeface="Arial"/>
            </a:endParaRPr>
          </a:p>
        </p:txBody>
      </p:sp>
      <p:sp>
        <p:nvSpPr>
          <p:cNvPr id="43" name="Google Shape;111;p28">
            <a:extLst>
              <a:ext uri="{FF2B5EF4-FFF2-40B4-BE49-F238E27FC236}">
                <a16:creationId xmlns:a16="http://schemas.microsoft.com/office/drawing/2014/main" id="{EF7531AF-6D2F-80DE-26AD-8D5A109BD630}"/>
              </a:ext>
            </a:extLst>
          </p:cNvPr>
          <p:cNvSpPr txBox="1"/>
          <p:nvPr/>
        </p:nvSpPr>
        <p:spPr>
          <a:xfrm>
            <a:off x="3854957" y="5579220"/>
            <a:ext cx="7750362" cy="861734"/>
          </a:xfrm>
          <a:prstGeom prst="rect">
            <a:avLst/>
          </a:prstGeom>
          <a:noFill/>
          <a:ln>
            <a:noFill/>
          </a:ln>
        </p:spPr>
        <p:txBody>
          <a:bodyPr spcFirstLastPara="1" wrap="square" lIns="91425" tIns="45700" rIns="91425" bIns="45700" anchor="t" anchorCtr="0">
            <a:spAutoFit/>
          </a:bodyPr>
          <a:lstStyle/>
          <a:p>
            <a:pPr marL="0" lvl="4" indent="-1776414">
              <a:buClr>
                <a:srgbClr val="000000"/>
              </a:buClr>
              <a:buSzPts val="1600"/>
            </a:pPr>
            <a:r>
              <a:rPr lang="cs-CZ" b="1" noProof="0">
                <a:solidFill>
                  <a:srgbClr val="003A63"/>
                </a:solidFill>
                <a:latin typeface="Arial" panose="020B0604020202020204" pitchFamily="34" charset="0"/>
                <a:cs typeface="Arial" panose="020B0604020202020204" pitchFamily="34" charset="0"/>
              </a:rPr>
              <a:t>Externí služby</a:t>
            </a:r>
          </a:p>
          <a:p>
            <a:r>
              <a:rPr lang="cs-CZ" sz="1600" noProof="0">
                <a:solidFill>
                  <a:srgbClr val="003A63"/>
                </a:solidFill>
                <a:latin typeface="Arial" panose="020B0604020202020204" pitchFamily="34" charset="0"/>
                <a:cs typeface="Arial" panose="020B0604020202020204" pitchFamily="34" charset="0"/>
              </a:rPr>
              <a:t>Možnost publikace služeb třetích stran (např. i od Vaší organizace)</a:t>
            </a:r>
          </a:p>
          <a:p>
            <a:r>
              <a:rPr lang="cs-CZ" sz="1600" noProof="0">
                <a:solidFill>
                  <a:srgbClr val="003A63"/>
                </a:solidFill>
                <a:latin typeface="Arial" panose="020B0604020202020204" pitchFamily="34" charset="0"/>
                <a:cs typeface="Arial" panose="020B0604020202020204" pitchFamily="34" charset="0"/>
              </a:rPr>
              <a:t>Zobrazení vlastních dat a služeb přímo v portálu, přístupných všem pacientům v ČR</a:t>
            </a:r>
          </a:p>
        </p:txBody>
      </p:sp>
      <p:pic>
        <p:nvPicPr>
          <p:cNvPr id="11" name="Obrázek 10">
            <a:extLst>
              <a:ext uri="{FF2B5EF4-FFF2-40B4-BE49-F238E27FC236}">
                <a16:creationId xmlns:a16="http://schemas.microsoft.com/office/drawing/2014/main" id="{8BF90661-AF55-778C-3B37-AFC4A9A0F73A}"/>
              </a:ext>
            </a:extLst>
          </p:cNvPr>
          <p:cNvPicPr>
            <a:picLocks noChangeAspect="1"/>
          </p:cNvPicPr>
          <p:nvPr/>
        </p:nvPicPr>
        <p:blipFill>
          <a:blip r:embed="rId9"/>
          <a:stretch>
            <a:fillRect/>
          </a:stretch>
        </p:blipFill>
        <p:spPr>
          <a:xfrm>
            <a:off x="2677589" y="1331529"/>
            <a:ext cx="623288" cy="623288"/>
          </a:xfrm>
          <a:prstGeom prst="rect">
            <a:avLst/>
          </a:prstGeom>
        </p:spPr>
      </p:pic>
      <p:pic>
        <p:nvPicPr>
          <p:cNvPr id="36" name="Obrázek 35">
            <a:extLst>
              <a:ext uri="{FF2B5EF4-FFF2-40B4-BE49-F238E27FC236}">
                <a16:creationId xmlns:a16="http://schemas.microsoft.com/office/drawing/2014/main" id="{9F1D25F3-91E1-E8B6-1D02-0F1B341B22F4}"/>
              </a:ext>
            </a:extLst>
          </p:cNvPr>
          <p:cNvPicPr>
            <a:picLocks noChangeAspect="1"/>
          </p:cNvPicPr>
          <p:nvPr/>
        </p:nvPicPr>
        <p:blipFill>
          <a:blip r:embed="rId10"/>
          <a:stretch>
            <a:fillRect/>
          </a:stretch>
        </p:blipFill>
        <p:spPr>
          <a:xfrm>
            <a:off x="4047859" y="2147844"/>
            <a:ext cx="526134" cy="526134"/>
          </a:xfrm>
          <a:prstGeom prst="rect">
            <a:avLst/>
          </a:prstGeom>
        </p:spPr>
      </p:pic>
      <p:pic>
        <p:nvPicPr>
          <p:cNvPr id="39" name="Obrázek 38">
            <a:extLst>
              <a:ext uri="{FF2B5EF4-FFF2-40B4-BE49-F238E27FC236}">
                <a16:creationId xmlns:a16="http://schemas.microsoft.com/office/drawing/2014/main" id="{947ECF80-0C9C-98D2-3CC1-26E5493943E0}"/>
              </a:ext>
            </a:extLst>
          </p:cNvPr>
          <p:cNvPicPr>
            <a:picLocks noChangeAspect="1"/>
          </p:cNvPicPr>
          <p:nvPr/>
        </p:nvPicPr>
        <p:blipFill>
          <a:blip r:embed="rId11"/>
          <a:stretch>
            <a:fillRect/>
          </a:stretch>
        </p:blipFill>
        <p:spPr>
          <a:xfrm>
            <a:off x="4662750" y="3501822"/>
            <a:ext cx="497094" cy="424970"/>
          </a:xfrm>
          <a:prstGeom prst="rect">
            <a:avLst/>
          </a:prstGeom>
        </p:spPr>
      </p:pic>
      <p:pic>
        <p:nvPicPr>
          <p:cNvPr id="45" name="Obrázek 44">
            <a:extLst>
              <a:ext uri="{FF2B5EF4-FFF2-40B4-BE49-F238E27FC236}">
                <a16:creationId xmlns:a16="http://schemas.microsoft.com/office/drawing/2014/main" id="{F07BD438-0561-8FFF-9928-41114590AE54}"/>
              </a:ext>
            </a:extLst>
          </p:cNvPr>
          <p:cNvPicPr>
            <a:picLocks noChangeAspect="1"/>
          </p:cNvPicPr>
          <p:nvPr/>
        </p:nvPicPr>
        <p:blipFill>
          <a:blip r:embed="rId12"/>
          <a:stretch>
            <a:fillRect/>
          </a:stretch>
        </p:blipFill>
        <p:spPr>
          <a:xfrm>
            <a:off x="4069573" y="4656331"/>
            <a:ext cx="580321" cy="580321"/>
          </a:xfrm>
          <a:prstGeom prst="rect">
            <a:avLst/>
          </a:prstGeom>
        </p:spPr>
      </p:pic>
      <p:pic>
        <p:nvPicPr>
          <p:cNvPr id="47" name="Obrázek 46">
            <a:extLst>
              <a:ext uri="{FF2B5EF4-FFF2-40B4-BE49-F238E27FC236}">
                <a16:creationId xmlns:a16="http://schemas.microsoft.com/office/drawing/2014/main" id="{D419E60F-CD99-4CFF-D676-BC662DC8C9E7}"/>
              </a:ext>
            </a:extLst>
          </p:cNvPr>
          <p:cNvPicPr>
            <a:picLocks noChangeAspect="1"/>
          </p:cNvPicPr>
          <p:nvPr/>
        </p:nvPicPr>
        <p:blipFill>
          <a:blip r:embed="rId13"/>
          <a:stretch>
            <a:fillRect/>
          </a:stretch>
        </p:blipFill>
        <p:spPr>
          <a:xfrm>
            <a:off x="2683233" y="5479440"/>
            <a:ext cx="612000" cy="612000"/>
          </a:xfrm>
          <a:prstGeom prst="rect">
            <a:avLst/>
          </a:prstGeom>
        </p:spPr>
      </p:pic>
      <p:sp>
        <p:nvSpPr>
          <p:cNvPr id="13" name="Zástupný symbol pro číslo snímku 12">
            <a:extLst>
              <a:ext uri="{FF2B5EF4-FFF2-40B4-BE49-F238E27FC236}">
                <a16:creationId xmlns:a16="http://schemas.microsoft.com/office/drawing/2014/main" id="{4D7379E2-1633-60DD-807B-6DA6F83785F8}"/>
              </a:ext>
            </a:extLst>
          </p:cNvPr>
          <p:cNvSpPr>
            <a:spLocks noGrp="1"/>
          </p:cNvSpPr>
          <p:nvPr>
            <p:ph type="sldNum" sz="quarter" idx="12"/>
          </p:nvPr>
        </p:nvSpPr>
        <p:spPr/>
        <p:txBody>
          <a:bodyPr/>
          <a:lstStyle/>
          <a:p>
            <a:fld id="{890E54D3-D00C-4F51-80A7-9147D6EFBB5C}" type="slidenum">
              <a:rPr lang="cs-CZ" smtClean="0">
                <a:solidFill>
                  <a:srgbClr val="003A63"/>
                </a:solidFill>
                <a:latin typeface="Arial" panose="020B0604020202020204" pitchFamily="34" charset="0"/>
                <a:cs typeface="Arial" panose="020B0604020202020204" pitchFamily="34" charset="0"/>
              </a:rPr>
              <a:t>48</a:t>
            </a:fld>
            <a:endParaRPr lang="cs-CZ">
              <a:solidFill>
                <a:srgbClr val="003A63"/>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878D2F08-9C4A-712B-10A7-3C7511803A08}"/>
              </a:ext>
            </a:extLst>
          </p:cNvPr>
          <p:cNvSpPr txBox="1">
            <a:spLocks/>
          </p:cNvSpPr>
          <p:nvPr/>
        </p:nvSpPr>
        <p:spPr>
          <a:xfrm>
            <a:off x="540000" y="339724"/>
            <a:ext cx="11088000" cy="477463"/>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1600" b="1" kern="1200">
                <a:solidFill>
                  <a:schemeClr val="tx2"/>
                </a:solidFill>
                <a:latin typeface="Century Gothic" panose="020B0502020202020204" pitchFamily="34" charset="0"/>
                <a:ea typeface="+mj-ea"/>
                <a:cs typeface="+mj-cs"/>
              </a:defRPr>
            </a:lvl1pPr>
          </a:lstStyle>
          <a:p>
            <a:pPr lvl="0">
              <a:lnSpc>
                <a:spcPct val="100000"/>
              </a:lnSpc>
              <a:spcBef>
                <a:spcPts val="0"/>
              </a:spcBef>
              <a:defRPr/>
            </a:pPr>
            <a:r>
              <a:rPr lang="pl-PL" sz="2000">
                <a:solidFill>
                  <a:srgbClr val="003A63"/>
                </a:solidFill>
                <a:latin typeface="Arial" panose="020B0604020202020204" pitchFamily="34" charset="0"/>
                <a:cs typeface="Arial" panose="020B0604020202020204" pitchFamily="34" charset="0"/>
              </a:rPr>
              <a:t>Národní portál elektronického zdravotnictví (NPEZ)</a:t>
            </a:r>
          </a:p>
        </p:txBody>
      </p:sp>
      <p:grpSp>
        <p:nvGrpSpPr>
          <p:cNvPr id="3" name="Skupina 2">
            <a:extLst>
              <a:ext uri="{FF2B5EF4-FFF2-40B4-BE49-F238E27FC236}">
                <a16:creationId xmlns:a16="http://schemas.microsoft.com/office/drawing/2014/main" id="{1FF8C4BF-44CB-F8BD-7D11-8A074F77131A}"/>
              </a:ext>
            </a:extLst>
          </p:cNvPr>
          <p:cNvGrpSpPr/>
          <p:nvPr/>
        </p:nvGrpSpPr>
        <p:grpSpPr>
          <a:xfrm>
            <a:off x="647000" y="858258"/>
            <a:ext cx="10898001" cy="45719"/>
            <a:chOff x="0" y="0"/>
            <a:chExt cx="5716278" cy="72000"/>
          </a:xfrm>
        </p:grpSpPr>
        <p:sp>
          <p:nvSpPr>
            <p:cNvPr id="24" name="Obdélník 23">
              <a:extLst>
                <a:ext uri="{FF2B5EF4-FFF2-40B4-BE49-F238E27FC236}">
                  <a16:creationId xmlns:a16="http://schemas.microsoft.com/office/drawing/2014/main" id="{45AB13C3-EA4B-D6B2-C03E-9E6EB78C86EC}"/>
                </a:ext>
              </a:extLst>
            </p:cNvPr>
            <p:cNvSpPr>
              <a:spLocks/>
            </p:cNvSpPr>
            <p:nvPr/>
          </p:nvSpPr>
          <p:spPr>
            <a:xfrm>
              <a:off x="0" y="0"/>
              <a:ext cx="1429200" cy="72000"/>
            </a:xfrm>
            <a:prstGeom prst="rect">
              <a:avLst/>
            </a:prstGeom>
            <a:solidFill>
              <a:srgbClr val="FABB33"/>
            </a:solidFill>
            <a:ln>
              <a:solidFill>
                <a:srgbClr val="FABB33"/>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25" name="Obdélník 24">
              <a:extLst>
                <a:ext uri="{FF2B5EF4-FFF2-40B4-BE49-F238E27FC236}">
                  <a16:creationId xmlns:a16="http://schemas.microsoft.com/office/drawing/2014/main" id="{20BA902A-2DAB-22F8-24EB-1C9CA512AF4B}"/>
                </a:ext>
              </a:extLst>
            </p:cNvPr>
            <p:cNvSpPr>
              <a:spLocks/>
            </p:cNvSpPr>
            <p:nvPr/>
          </p:nvSpPr>
          <p:spPr>
            <a:xfrm>
              <a:off x="2855843" y="0"/>
              <a:ext cx="1429200" cy="72000"/>
            </a:xfrm>
            <a:prstGeom prst="rect">
              <a:avLst/>
            </a:prstGeom>
            <a:solidFill>
              <a:srgbClr val="43546F"/>
            </a:solidFill>
            <a:ln>
              <a:solidFill>
                <a:srgbClr val="43546F"/>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30" name="Obdélník 29">
              <a:extLst>
                <a:ext uri="{FF2B5EF4-FFF2-40B4-BE49-F238E27FC236}">
                  <a16:creationId xmlns:a16="http://schemas.microsoft.com/office/drawing/2014/main" id="{CE90203F-F643-68B6-C1D8-B106FDD9431C}"/>
                </a:ext>
              </a:extLst>
            </p:cNvPr>
            <p:cNvSpPr>
              <a:spLocks/>
            </p:cNvSpPr>
            <p:nvPr/>
          </p:nvSpPr>
          <p:spPr>
            <a:xfrm>
              <a:off x="4287078" y="0"/>
              <a:ext cx="1429200" cy="72000"/>
            </a:xfrm>
            <a:prstGeom prst="rect">
              <a:avLst/>
            </a:prstGeom>
            <a:solidFill>
              <a:srgbClr val="CD2F41"/>
            </a:solidFill>
            <a:ln>
              <a:solidFill>
                <a:srgbClr val="CD2F4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31" name="Obdélník 30">
              <a:extLst>
                <a:ext uri="{FF2B5EF4-FFF2-40B4-BE49-F238E27FC236}">
                  <a16:creationId xmlns:a16="http://schemas.microsoft.com/office/drawing/2014/main" id="{F925286B-DBFE-4881-0E0E-AA8634223ECD}"/>
                </a:ext>
              </a:extLst>
            </p:cNvPr>
            <p:cNvSpPr>
              <a:spLocks/>
            </p:cNvSpPr>
            <p:nvPr/>
          </p:nvSpPr>
          <p:spPr>
            <a:xfrm>
              <a:off x="1431235" y="0"/>
              <a:ext cx="1429200" cy="72000"/>
            </a:xfrm>
            <a:prstGeom prst="rect">
              <a:avLst/>
            </a:prstGeom>
            <a:solidFill>
              <a:srgbClr val="C7D539"/>
            </a:solidFill>
            <a:ln>
              <a:solidFill>
                <a:srgbClr val="C7D539"/>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4091272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1ABE57-A1A4-D154-A1C0-F318C2CA3BB0}"/>
            </a:ext>
          </a:extLst>
        </p:cNvPr>
        <p:cNvGrpSpPr/>
        <p:nvPr/>
      </p:nvGrpSpPr>
      <p:grpSpPr>
        <a:xfrm>
          <a:off x="0" y="0"/>
          <a:ext cx="0" cy="0"/>
          <a:chOff x="0" y="0"/>
          <a:chExt cx="0" cy="0"/>
        </a:xfrm>
      </p:grpSpPr>
      <p:pic>
        <p:nvPicPr>
          <p:cNvPr id="4" name="Obrázek 3">
            <a:extLst>
              <a:ext uri="{FF2B5EF4-FFF2-40B4-BE49-F238E27FC236}">
                <a16:creationId xmlns:a16="http://schemas.microsoft.com/office/drawing/2014/main" id="{B31BFEFF-8957-EC5A-783A-7C22E9A806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000" y="1067003"/>
            <a:ext cx="3100507" cy="5292000"/>
          </a:xfrm>
          <a:prstGeom prst="rect">
            <a:avLst/>
          </a:prstGeom>
        </p:spPr>
      </p:pic>
      <p:pic>
        <p:nvPicPr>
          <p:cNvPr id="8" name="Obrázek 7">
            <a:extLst>
              <a:ext uri="{FF2B5EF4-FFF2-40B4-BE49-F238E27FC236}">
                <a16:creationId xmlns:a16="http://schemas.microsoft.com/office/drawing/2014/main" id="{25BD750E-E56E-2F74-E0FB-6487D08D45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9100" y="1087559"/>
            <a:ext cx="3125045" cy="5292000"/>
          </a:xfrm>
          <a:prstGeom prst="rect">
            <a:avLst/>
          </a:prstGeom>
        </p:spPr>
      </p:pic>
      <p:pic>
        <p:nvPicPr>
          <p:cNvPr id="14" name="Obrázek 13">
            <a:extLst>
              <a:ext uri="{FF2B5EF4-FFF2-40B4-BE49-F238E27FC236}">
                <a16:creationId xmlns:a16="http://schemas.microsoft.com/office/drawing/2014/main" id="{1479A33E-0EA1-B1FB-9107-1ECDF57825F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94822" y="1089738"/>
            <a:ext cx="3350178" cy="5292000"/>
          </a:xfrm>
          <a:prstGeom prst="rect">
            <a:avLst/>
          </a:prstGeom>
        </p:spPr>
      </p:pic>
      <p:sp>
        <p:nvSpPr>
          <p:cNvPr id="10" name="Zástupný symbol pro číslo snímku 9">
            <a:extLst>
              <a:ext uri="{FF2B5EF4-FFF2-40B4-BE49-F238E27FC236}">
                <a16:creationId xmlns:a16="http://schemas.microsoft.com/office/drawing/2014/main" id="{30B9C90B-EDEF-BD53-EEAD-3AD960A0699F}"/>
              </a:ext>
            </a:extLst>
          </p:cNvPr>
          <p:cNvSpPr>
            <a:spLocks noGrp="1"/>
          </p:cNvSpPr>
          <p:nvPr>
            <p:ph type="sldNum" sz="quarter" idx="12"/>
          </p:nvPr>
        </p:nvSpPr>
        <p:spPr/>
        <p:txBody>
          <a:bodyPr/>
          <a:lstStyle/>
          <a:p>
            <a:fld id="{890E54D3-D00C-4F51-80A7-9147D6EFBB5C}" type="slidenum">
              <a:rPr lang="cs-CZ" smtClean="0">
                <a:solidFill>
                  <a:srgbClr val="003A63"/>
                </a:solidFill>
                <a:latin typeface="Arial" panose="020B0604020202020204" pitchFamily="34" charset="0"/>
                <a:cs typeface="Arial" panose="020B0604020202020204" pitchFamily="34" charset="0"/>
              </a:rPr>
              <a:t>49</a:t>
            </a:fld>
            <a:endParaRPr lang="cs-CZ">
              <a:solidFill>
                <a:srgbClr val="003A63"/>
              </a:solidFill>
              <a:latin typeface="Arial" panose="020B0604020202020204" pitchFamily="34" charset="0"/>
              <a:cs typeface="Arial" panose="020B0604020202020204" pitchFamily="34" charset="0"/>
            </a:endParaRPr>
          </a:p>
        </p:txBody>
      </p:sp>
      <p:sp>
        <p:nvSpPr>
          <p:cNvPr id="7" name="Title 1">
            <a:extLst>
              <a:ext uri="{FF2B5EF4-FFF2-40B4-BE49-F238E27FC236}">
                <a16:creationId xmlns:a16="http://schemas.microsoft.com/office/drawing/2014/main" id="{9D5189A8-DB0D-F67D-0848-0C4B9A7C2BE2}"/>
              </a:ext>
            </a:extLst>
          </p:cNvPr>
          <p:cNvSpPr txBox="1">
            <a:spLocks/>
          </p:cNvSpPr>
          <p:nvPr/>
        </p:nvSpPr>
        <p:spPr>
          <a:xfrm>
            <a:off x="472240" y="339724"/>
            <a:ext cx="11088000" cy="477463"/>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1600" b="1" kern="1200">
                <a:solidFill>
                  <a:schemeClr val="tx2"/>
                </a:solidFill>
                <a:latin typeface="Century Gothic" panose="020B0502020202020204" pitchFamily="34" charset="0"/>
                <a:ea typeface="+mj-ea"/>
                <a:cs typeface="+mj-cs"/>
              </a:defRPr>
            </a:lvl1pPr>
          </a:lstStyle>
          <a:p>
            <a:pPr lvl="0">
              <a:lnSpc>
                <a:spcPct val="100000"/>
              </a:lnSpc>
              <a:spcBef>
                <a:spcPts val="0"/>
              </a:spcBef>
              <a:defRPr/>
            </a:pPr>
            <a:r>
              <a:rPr lang="pl-PL" sz="2000">
                <a:solidFill>
                  <a:srgbClr val="003A63"/>
                </a:solidFill>
                <a:latin typeface="Arial" panose="020B0604020202020204" pitchFamily="34" charset="0"/>
                <a:cs typeface="Arial" panose="020B0604020202020204" pitchFamily="34" charset="0"/>
              </a:rPr>
              <a:t> Náhled na Národní portál elektronického zdravotnictví (NPEZ)</a:t>
            </a:r>
          </a:p>
        </p:txBody>
      </p:sp>
      <p:grpSp>
        <p:nvGrpSpPr>
          <p:cNvPr id="2" name="Skupina 1">
            <a:extLst>
              <a:ext uri="{FF2B5EF4-FFF2-40B4-BE49-F238E27FC236}">
                <a16:creationId xmlns:a16="http://schemas.microsoft.com/office/drawing/2014/main" id="{9BC400D3-0E1A-906F-B17B-B2ECAF184591}"/>
              </a:ext>
            </a:extLst>
          </p:cNvPr>
          <p:cNvGrpSpPr/>
          <p:nvPr/>
        </p:nvGrpSpPr>
        <p:grpSpPr>
          <a:xfrm>
            <a:off x="647000" y="858258"/>
            <a:ext cx="10898001" cy="45719"/>
            <a:chOff x="0" y="0"/>
            <a:chExt cx="5716278" cy="72000"/>
          </a:xfrm>
        </p:grpSpPr>
        <p:sp>
          <p:nvSpPr>
            <p:cNvPr id="12" name="Obdélník 11">
              <a:extLst>
                <a:ext uri="{FF2B5EF4-FFF2-40B4-BE49-F238E27FC236}">
                  <a16:creationId xmlns:a16="http://schemas.microsoft.com/office/drawing/2014/main" id="{444E60F0-B7C9-BD30-8485-950EB8FC44EC}"/>
                </a:ext>
              </a:extLst>
            </p:cNvPr>
            <p:cNvSpPr>
              <a:spLocks/>
            </p:cNvSpPr>
            <p:nvPr/>
          </p:nvSpPr>
          <p:spPr>
            <a:xfrm>
              <a:off x="0" y="0"/>
              <a:ext cx="1429200" cy="72000"/>
            </a:xfrm>
            <a:prstGeom prst="rect">
              <a:avLst/>
            </a:prstGeom>
            <a:solidFill>
              <a:srgbClr val="FABB33"/>
            </a:solidFill>
            <a:ln>
              <a:solidFill>
                <a:srgbClr val="FABB33"/>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13" name="Obdélník 12">
              <a:extLst>
                <a:ext uri="{FF2B5EF4-FFF2-40B4-BE49-F238E27FC236}">
                  <a16:creationId xmlns:a16="http://schemas.microsoft.com/office/drawing/2014/main" id="{B5007297-A9B8-D799-1E49-483817D8FA07}"/>
                </a:ext>
              </a:extLst>
            </p:cNvPr>
            <p:cNvSpPr>
              <a:spLocks/>
            </p:cNvSpPr>
            <p:nvPr/>
          </p:nvSpPr>
          <p:spPr>
            <a:xfrm>
              <a:off x="2855843" y="0"/>
              <a:ext cx="1429200" cy="72000"/>
            </a:xfrm>
            <a:prstGeom prst="rect">
              <a:avLst/>
            </a:prstGeom>
            <a:solidFill>
              <a:srgbClr val="43546F"/>
            </a:solidFill>
            <a:ln>
              <a:solidFill>
                <a:srgbClr val="43546F"/>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15" name="Obdélník 14">
              <a:extLst>
                <a:ext uri="{FF2B5EF4-FFF2-40B4-BE49-F238E27FC236}">
                  <a16:creationId xmlns:a16="http://schemas.microsoft.com/office/drawing/2014/main" id="{32280F50-8B5C-3A83-C85B-E25B6F1E4946}"/>
                </a:ext>
              </a:extLst>
            </p:cNvPr>
            <p:cNvSpPr>
              <a:spLocks/>
            </p:cNvSpPr>
            <p:nvPr/>
          </p:nvSpPr>
          <p:spPr>
            <a:xfrm>
              <a:off x="4287078" y="0"/>
              <a:ext cx="1429200" cy="72000"/>
            </a:xfrm>
            <a:prstGeom prst="rect">
              <a:avLst/>
            </a:prstGeom>
            <a:solidFill>
              <a:srgbClr val="CD2F41"/>
            </a:solidFill>
            <a:ln>
              <a:solidFill>
                <a:srgbClr val="CD2F4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16" name="Obdélník 15">
              <a:extLst>
                <a:ext uri="{FF2B5EF4-FFF2-40B4-BE49-F238E27FC236}">
                  <a16:creationId xmlns:a16="http://schemas.microsoft.com/office/drawing/2014/main" id="{F60F37EB-7687-D09A-8DE1-DD7E3E72B74E}"/>
                </a:ext>
              </a:extLst>
            </p:cNvPr>
            <p:cNvSpPr>
              <a:spLocks/>
            </p:cNvSpPr>
            <p:nvPr/>
          </p:nvSpPr>
          <p:spPr>
            <a:xfrm>
              <a:off x="1431235" y="0"/>
              <a:ext cx="1429200" cy="72000"/>
            </a:xfrm>
            <a:prstGeom prst="rect">
              <a:avLst/>
            </a:prstGeom>
            <a:solidFill>
              <a:srgbClr val="C7D539"/>
            </a:solidFill>
            <a:ln>
              <a:solidFill>
                <a:srgbClr val="C7D539"/>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5534632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CD9670-B0FA-1009-5694-A6F0F5950F7A}"/>
            </a:ext>
          </a:extLst>
        </p:cNvPr>
        <p:cNvGrpSpPr/>
        <p:nvPr/>
      </p:nvGrpSpPr>
      <p:grpSpPr>
        <a:xfrm>
          <a:off x="0" y="0"/>
          <a:ext cx="0" cy="0"/>
          <a:chOff x="0" y="0"/>
          <a:chExt cx="0" cy="0"/>
        </a:xfrm>
      </p:grpSpPr>
      <p:pic>
        <p:nvPicPr>
          <p:cNvPr id="11" name="Obrázek 10">
            <a:extLst>
              <a:ext uri="{FF2B5EF4-FFF2-40B4-BE49-F238E27FC236}">
                <a16:creationId xmlns:a16="http://schemas.microsoft.com/office/drawing/2014/main" id="{6ED2BCC7-A1B6-E3BF-87FF-170BA8B2DD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6013" y="1191588"/>
            <a:ext cx="4109780" cy="5415088"/>
          </a:xfrm>
          <a:prstGeom prst="rect">
            <a:avLst/>
          </a:prstGeom>
        </p:spPr>
      </p:pic>
      <p:pic>
        <p:nvPicPr>
          <p:cNvPr id="13" name="Obrázek 12">
            <a:extLst>
              <a:ext uri="{FF2B5EF4-FFF2-40B4-BE49-F238E27FC236}">
                <a16:creationId xmlns:a16="http://schemas.microsoft.com/office/drawing/2014/main" id="{3FA32421-FF96-18AB-F1DE-85BB489972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86457" y="1246420"/>
            <a:ext cx="4522131" cy="5299060"/>
          </a:xfrm>
          <a:prstGeom prst="rect">
            <a:avLst/>
          </a:prstGeom>
        </p:spPr>
      </p:pic>
      <p:sp>
        <p:nvSpPr>
          <p:cNvPr id="9" name="Zástupný symbol pro číslo snímku 8">
            <a:extLst>
              <a:ext uri="{FF2B5EF4-FFF2-40B4-BE49-F238E27FC236}">
                <a16:creationId xmlns:a16="http://schemas.microsoft.com/office/drawing/2014/main" id="{F0E8F9EA-8B1E-ED8A-C53C-CA810EE5C5EB}"/>
              </a:ext>
            </a:extLst>
          </p:cNvPr>
          <p:cNvSpPr>
            <a:spLocks noGrp="1"/>
          </p:cNvSpPr>
          <p:nvPr>
            <p:ph type="sldNum" sz="quarter" idx="12"/>
          </p:nvPr>
        </p:nvSpPr>
        <p:spPr/>
        <p:txBody>
          <a:bodyPr/>
          <a:lstStyle/>
          <a:p>
            <a:fld id="{890E54D3-D00C-4F51-80A7-9147D6EFBB5C}" type="slidenum">
              <a:rPr lang="cs-CZ" smtClean="0">
                <a:solidFill>
                  <a:srgbClr val="003A63"/>
                </a:solidFill>
                <a:latin typeface="Arial" panose="020B0604020202020204" pitchFamily="34" charset="0"/>
                <a:cs typeface="Arial" panose="020B0604020202020204" pitchFamily="34" charset="0"/>
              </a:rPr>
              <a:t>50</a:t>
            </a:fld>
            <a:endParaRPr lang="cs-CZ">
              <a:solidFill>
                <a:srgbClr val="003A63"/>
              </a:solidFill>
              <a:latin typeface="Arial" panose="020B0604020202020204" pitchFamily="34" charset="0"/>
              <a:cs typeface="Arial" panose="020B0604020202020204" pitchFamily="34" charset="0"/>
            </a:endParaRPr>
          </a:p>
        </p:txBody>
      </p:sp>
      <p:sp>
        <p:nvSpPr>
          <p:cNvPr id="7" name="Title 1">
            <a:extLst>
              <a:ext uri="{FF2B5EF4-FFF2-40B4-BE49-F238E27FC236}">
                <a16:creationId xmlns:a16="http://schemas.microsoft.com/office/drawing/2014/main" id="{9A91FE1C-DD33-6B5E-46A2-2153832E7EA2}"/>
              </a:ext>
            </a:extLst>
          </p:cNvPr>
          <p:cNvSpPr txBox="1">
            <a:spLocks/>
          </p:cNvSpPr>
          <p:nvPr/>
        </p:nvSpPr>
        <p:spPr>
          <a:xfrm>
            <a:off x="472240" y="339724"/>
            <a:ext cx="11088000" cy="477463"/>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1600" b="1" kern="1200">
                <a:solidFill>
                  <a:schemeClr val="tx2"/>
                </a:solidFill>
                <a:latin typeface="Century Gothic" panose="020B0502020202020204" pitchFamily="34" charset="0"/>
                <a:ea typeface="+mj-ea"/>
                <a:cs typeface="+mj-cs"/>
              </a:defRPr>
            </a:lvl1pPr>
          </a:lstStyle>
          <a:p>
            <a:pPr lvl="0">
              <a:lnSpc>
                <a:spcPct val="100000"/>
              </a:lnSpc>
              <a:spcBef>
                <a:spcPts val="0"/>
              </a:spcBef>
              <a:defRPr/>
            </a:pPr>
            <a:r>
              <a:rPr lang="pl-PL" sz="2000">
                <a:solidFill>
                  <a:srgbClr val="003A63"/>
                </a:solidFill>
                <a:latin typeface="Arial" panose="020B0604020202020204" pitchFamily="34" charset="0"/>
                <a:cs typeface="Arial" panose="020B0604020202020204" pitchFamily="34" charset="0"/>
              </a:rPr>
              <a:t> Náhled na Národní portál elektronického zdravotnictví (NPEZ)</a:t>
            </a:r>
          </a:p>
        </p:txBody>
      </p:sp>
      <p:grpSp>
        <p:nvGrpSpPr>
          <p:cNvPr id="2" name="Skupina 1">
            <a:extLst>
              <a:ext uri="{FF2B5EF4-FFF2-40B4-BE49-F238E27FC236}">
                <a16:creationId xmlns:a16="http://schemas.microsoft.com/office/drawing/2014/main" id="{7CE694B7-9AD8-3414-84CA-5005E9E5DEF3}"/>
              </a:ext>
            </a:extLst>
          </p:cNvPr>
          <p:cNvGrpSpPr/>
          <p:nvPr/>
        </p:nvGrpSpPr>
        <p:grpSpPr>
          <a:xfrm>
            <a:off x="647000" y="858258"/>
            <a:ext cx="10898001" cy="45719"/>
            <a:chOff x="0" y="0"/>
            <a:chExt cx="5716278" cy="72000"/>
          </a:xfrm>
        </p:grpSpPr>
        <p:sp>
          <p:nvSpPr>
            <p:cNvPr id="10" name="Obdélník 9">
              <a:extLst>
                <a:ext uri="{FF2B5EF4-FFF2-40B4-BE49-F238E27FC236}">
                  <a16:creationId xmlns:a16="http://schemas.microsoft.com/office/drawing/2014/main" id="{FFEAB890-4F64-B335-7E38-A2703CD60E9B}"/>
                </a:ext>
              </a:extLst>
            </p:cNvPr>
            <p:cNvSpPr>
              <a:spLocks/>
            </p:cNvSpPr>
            <p:nvPr/>
          </p:nvSpPr>
          <p:spPr>
            <a:xfrm>
              <a:off x="0" y="0"/>
              <a:ext cx="1429200" cy="72000"/>
            </a:xfrm>
            <a:prstGeom prst="rect">
              <a:avLst/>
            </a:prstGeom>
            <a:solidFill>
              <a:srgbClr val="FABB33"/>
            </a:solidFill>
            <a:ln>
              <a:solidFill>
                <a:srgbClr val="FABB33"/>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12" name="Obdélník 11">
              <a:extLst>
                <a:ext uri="{FF2B5EF4-FFF2-40B4-BE49-F238E27FC236}">
                  <a16:creationId xmlns:a16="http://schemas.microsoft.com/office/drawing/2014/main" id="{10EC21A6-548A-AE2E-F124-A80A871EBC2A}"/>
                </a:ext>
              </a:extLst>
            </p:cNvPr>
            <p:cNvSpPr>
              <a:spLocks/>
            </p:cNvSpPr>
            <p:nvPr/>
          </p:nvSpPr>
          <p:spPr>
            <a:xfrm>
              <a:off x="2855843" y="0"/>
              <a:ext cx="1429200" cy="72000"/>
            </a:xfrm>
            <a:prstGeom prst="rect">
              <a:avLst/>
            </a:prstGeom>
            <a:solidFill>
              <a:srgbClr val="43546F"/>
            </a:solidFill>
            <a:ln>
              <a:solidFill>
                <a:srgbClr val="43546F"/>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14" name="Obdélník 13">
              <a:extLst>
                <a:ext uri="{FF2B5EF4-FFF2-40B4-BE49-F238E27FC236}">
                  <a16:creationId xmlns:a16="http://schemas.microsoft.com/office/drawing/2014/main" id="{7030E2C1-EA1D-68DD-AC7E-CD66D1960F87}"/>
                </a:ext>
              </a:extLst>
            </p:cNvPr>
            <p:cNvSpPr>
              <a:spLocks/>
            </p:cNvSpPr>
            <p:nvPr/>
          </p:nvSpPr>
          <p:spPr>
            <a:xfrm>
              <a:off x="4287078" y="0"/>
              <a:ext cx="1429200" cy="72000"/>
            </a:xfrm>
            <a:prstGeom prst="rect">
              <a:avLst/>
            </a:prstGeom>
            <a:solidFill>
              <a:srgbClr val="CD2F41"/>
            </a:solidFill>
            <a:ln>
              <a:solidFill>
                <a:srgbClr val="CD2F4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15" name="Obdélník 14">
              <a:extLst>
                <a:ext uri="{FF2B5EF4-FFF2-40B4-BE49-F238E27FC236}">
                  <a16:creationId xmlns:a16="http://schemas.microsoft.com/office/drawing/2014/main" id="{1B9A3875-1820-7FE9-F354-8AAACC344B9C}"/>
                </a:ext>
              </a:extLst>
            </p:cNvPr>
            <p:cNvSpPr>
              <a:spLocks/>
            </p:cNvSpPr>
            <p:nvPr/>
          </p:nvSpPr>
          <p:spPr>
            <a:xfrm>
              <a:off x="1431235" y="0"/>
              <a:ext cx="1429200" cy="72000"/>
            </a:xfrm>
            <a:prstGeom prst="rect">
              <a:avLst/>
            </a:prstGeom>
            <a:solidFill>
              <a:srgbClr val="C7D539"/>
            </a:solidFill>
            <a:ln>
              <a:solidFill>
                <a:srgbClr val="C7D539"/>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6757238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a:extLst>
              <a:ext uri="{FF2B5EF4-FFF2-40B4-BE49-F238E27FC236}">
                <a16:creationId xmlns:a16="http://schemas.microsoft.com/office/drawing/2014/main" id="{A7215863-25D8-ABAF-AF40-E65D59CB0AE0}"/>
              </a:ext>
            </a:extLst>
          </p:cNvPr>
          <p:cNvSpPr>
            <a:spLocks noGrp="1"/>
          </p:cNvSpPr>
          <p:nvPr>
            <p:ph type="sldNum" sz="quarter" idx="12"/>
          </p:nvPr>
        </p:nvSpPr>
        <p:spPr/>
        <p:txBody>
          <a:bodyPr/>
          <a:lstStyle/>
          <a:p>
            <a:fld id="{890E54D3-D00C-4F51-80A7-9147D6EFBB5C}" type="slidenum">
              <a:rPr lang="cs-CZ" smtClean="0">
                <a:solidFill>
                  <a:srgbClr val="003A63"/>
                </a:solidFill>
                <a:latin typeface="Arial" panose="020B0604020202020204" pitchFamily="34" charset="0"/>
                <a:cs typeface="Arial" panose="020B0604020202020204" pitchFamily="34" charset="0"/>
              </a:rPr>
              <a:t>51</a:t>
            </a:fld>
            <a:endParaRPr lang="cs-CZ">
              <a:solidFill>
                <a:srgbClr val="003A63"/>
              </a:solidFill>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6691E11F-6BE9-9608-21B9-C64C2BE7C63D}"/>
              </a:ext>
            </a:extLst>
          </p:cNvPr>
          <p:cNvSpPr txBox="1">
            <a:spLocks/>
          </p:cNvSpPr>
          <p:nvPr/>
        </p:nvSpPr>
        <p:spPr>
          <a:xfrm>
            <a:off x="540000" y="365125"/>
            <a:ext cx="11088000" cy="477463"/>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1600" b="1" kern="1200">
                <a:solidFill>
                  <a:schemeClr val="tx2"/>
                </a:solidFill>
                <a:latin typeface="Century Gothic" panose="020B0502020202020204" pitchFamily="34" charset="0"/>
                <a:ea typeface="+mj-ea"/>
                <a:cs typeface="+mj-cs"/>
              </a:defRPr>
            </a:lvl1pPr>
          </a:lstStyle>
          <a:p>
            <a:r>
              <a:rPr lang="cs-CZ" sz="2000">
                <a:latin typeface="Arial" panose="020B0604020202020204" pitchFamily="34" charset="0"/>
                <a:cs typeface="Arial" panose="020B0604020202020204" pitchFamily="34" charset="0"/>
              </a:rPr>
              <a:t>Kmenové zdravotnické registry</a:t>
            </a:r>
            <a:endParaRPr lang="en-CZ" sz="2000">
              <a:latin typeface="Arial" panose="020B0604020202020204" pitchFamily="34" charset="0"/>
              <a:cs typeface="Arial" panose="020B0604020202020204" pitchFamily="34" charset="0"/>
            </a:endParaRPr>
          </a:p>
        </p:txBody>
      </p:sp>
      <p:sp>
        <p:nvSpPr>
          <p:cNvPr id="15" name="Obdélník: se zakulacenými rohy 14">
            <a:extLst>
              <a:ext uri="{FF2B5EF4-FFF2-40B4-BE49-F238E27FC236}">
                <a16:creationId xmlns:a16="http://schemas.microsoft.com/office/drawing/2014/main" id="{EA6BB735-33B2-8D55-F31D-646BFCBD070A}"/>
              </a:ext>
            </a:extLst>
          </p:cNvPr>
          <p:cNvSpPr/>
          <p:nvPr/>
        </p:nvSpPr>
        <p:spPr>
          <a:xfrm>
            <a:off x="646771" y="1100393"/>
            <a:ext cx="10874458" cy="1003681"/>
          </a:xfrm>
          <a:prstGeom prst="roundRect">
            <a:avLst>
              <a:gd name="adj" fmla="val 19335"/>
            </a:avLst>
          </a:prstGeom>
          <a:solidFill>
            <a:schemeClr val="bg1">
              <a:lumMod val="95000"/>
            </a:schemeClr>
          </a:solidFill>
        </p:spPr>
        <p:txBody>
          <a:bodyPr vert="horz" lIns="828000" tIns="45720" rIns="91440" bIns="45720" rtlCol="0" anchor="ctr">
            <a:noAutofit/>
          </a:bodyPr>
          <a:lstStyle/>
          <a:p>
            <a:pPr algn="just">
              <a:lnSpc>
                <a:spcPct val="90000"/>
              </a:lnSpc>
              <a:spcBef>
                <a:spcPts val="1000"/>
              </a:spcBef>
            </a:pPr>
            <a:r>
              <a:rPr lang="cs-CZ">
                <a:solidFill>
                  <a:srgbClr val="003A63"/>
                </a:solidFill>
                <a:latin typeface="Arial" panose="020B0604020202020204" pitchFamily="34" charset="0"/>
                <a:cs typeface="Arial" panose="020B0604020202020204" pitchFamily="34" charset="0"/>
              </a:rPr>
              <a:t>Účelem je </a:t>
            </a:r>
            <a:r>
              <a:rPr lang="cs-CZ" b="1">
                <a:solidFill>
                  <a:srgbClr val="003A63"/>
                </a:solidFill>
                <a:latin typeface="Arial" panose="020B0604020202020204" pitchFamily="34" charset="0"/>
                <a:cs typeface="Arial" panose="020B0604020202020204" pitchFamily="34" charset="0"/>
              </a:rPr>
              <a:t>ustavit autoritativní zdroje dat dle zákona 325/2021</a:t>
            </a:r>
            <a:r>
              <a:rPr lang="cs-CZ">
                <a:solidFill>
                  <a:srgbClr val="003A63"/>
                </a:solidFill>
                <a:latin typeface="Arial" panose="020B0604020202020204" pitchFamily="34" charset="0"/>
                <a:cs typeface="Arial" panose="020B0604020202020204" pitchFamily="34" charset="0"/>
              </a:rPr>
              <a:t>, které v plné podobě v ČR dosud neexistují. </a:t>
            </a:r>
            <a:r>
              <a:rPr lang="cs-CZ" b="1">
                <a:solidFill>
                  <a:srgbClr val="003A63"/>
                </a:solidFill>
                <a:latin typeface="Arial" panose="020B0604020202020204" pitchFamily="34" charset="0"/>
                <a:cs typeface="Arial" panose="020B0604020202020204" pitchFamily="34" charset="0"/>
              </a:rPr>
              <a:t>Cílem projektu je tyto registry vybudovat.</a:t>
            </a:r>
            <a:r>
              <a:rPr lang="cs-CZ">
                <a:solidFill>
                  <a:srgbClr val="003A63"/>
                </a:solidFill>
                <a:latin typeface="Arial" panose="020B0604020202020204" pitchFamily="34" charset="0"/>
                <a:cs typeface="Arial" panose="020B0604020202020204" pitchFamily="34" charset="0"/>
              </a:rPr>
              <a:t> </a:t>
            </a:r>
            <a:r>
              <a:rPr lang="cs-CZ" b="1">
                <a:solidFill>
                  <a:srgbClr val="003A63"/>
                </a:solidFill>
                <a:latin typeface="Arial" panose="020B0604020202020204" pitchFamily="34" charset="0"/>
                <a:cs typeface="Arial" panose="020B0604020202020204" pitchFamily="34" charset="0"/>
              </a:rPr>
              <a:t>Za naplnění daty budou odpovědné subjekty uvedené v zákoně.</a:t>
            </a:r>
          </a:p>
        </p:txBody>
      </p:sp>
      <p:sp>
        <p:nvSpPr>
          <p:cNvPr id="16" name="Obdélník: se zakulacenými horními rohy 15">
            <a:extLst>
              <a:ext uri="{FF2B5EF4-FFF2-40B4-BE49-F238E27FC236}">
                <a16:creationId xmlns:a16="http://schemas.microsoft.com/office/drawing/2014/main" id="{9B1DEFAF-2891-66D8-0005-5194C8BB777C}"/>
              </a:ext>
            </a:extLst>
          </p:cNvPr>
          <p:cNvSpPr/>
          <p:nvPr/>
        </p:nvSpPr>
        <p:spPr>
          <a:xfrm rot="16200000">
            <a:off x="527669" y="1220388"/>
            <a:ext cx="1003015" cy="764356"/>
          </a:xfrm>
          <a:prstGeom prst="round2SameRect">
            <a:avLst/>
          </a:prstGeom>
          <a:solidFill>
            <a:srgbClr val="CD2F41"/>
          </a:solidFill>
        </p:spPr>
        <p:txBody>
          <a:bodyPr vert="horz" lIns="91440" tIns="45720" rIns="91440" bIns="45720" rtlCol="0" anchor="t">
            <a:noAutofit/>
          </a:bodyPr>
          <a:lstStyle/>
          <a:p>
            <a:pPr algn="l">
              <a:lnSpc>
                <a:spcPct val="90000"/>
              </a:lnSpc>
              <a:spcBef>
                <a:spcPts val="1000"/>
              </a:spcBef>
            </a:pPr>
            <a:endParaRPr lang="cs-CZ" sz="1200">
              <a:solidFill>
                <a:schemeClr val="bg1"/>
              </a:solidFill>
              <a:latin typeface="Century Gothic" panose="020B0502020202020204" pitchFamily="34" charset="0"/>
            </a:endParaRPr>
          </a:p>
        </p:txBody>
      </p:sp>
      <p:pic>
        <p:nvPicPr>
          <p:cNvPr id="17" name="Grafický objekt 16" descr="Trefa do černého se souvislou výplní">
            <a:extLst>
              <a:ext uri="{FF2B5EF4-FFF2-40B4-BE49-F238E27FC236}">
                <a16:creationId xmlns:a16="http://schemas.microsoft.com/office/drawing/2014/main" id="{65B3FC59-131F-9F7B-10F9-5EB8BE72DFA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6862" y="1289918"/>
            <a:ext cx="624629" cy="624629"/>
          </a:xfrm>
          <a:prstGeom prst="rect">
            <a:avLst/>
          </a:prstGeom>
        </p:spPr>
      </p:pic>
      <p:sp>
        <p:nvSpPr>
          <p:cNvPr id="18" name="Obdélník: se zakulacenými rohy 17">
            <a:extLst>
              <a:ext uri="{FF2B5EF4-FFF2-40B4-BE49-F238E27FC236}">
                <a16:creationId xmlns:a16="http://schemas.microsoft.com/office/drawing/2014/main" id="{8B3080A5-6E87-F627-3D70-9DE5C03B29AC}"/>
              </a:ext>
            </a:extLst>
          </p:cNvPr>
          <p:cNvSpPr/>
          <p:nvPr/>
        </p:nvSpPr>
        <p:spPr>
          <a:xfrm>
            <a:off x="8191272" y="3429000"/>
            <a:ext cx="3353729" cy="2927350"/>
          </a:xfrm>
          <a:prstGeom prst="roundRect">
            <a:avLst>
              <a:gd name="adj" fmla="val 8336"/>
            </a:avLst>
          </a:prstGeom>
          <a:solidFill>
            <a:schemeClr val="bg1">
              <a:lumMod val="95000"/>
            </a:schemeClr>
          </a:solidFill>
        </p:spPr>
        <p:txBody>
          <a:bodyPr vert="horz" lIns="91440" tIns="72000" rIns="91440" bIns="45720" rtlCol="0" anchor="t">
            <a:noAutofit/>
          </a:bodyPr>
          <a:lstStyle/>
          <a:p>
            <a:pPr algn="ctr">
              <a:lnSpc>
                <a:spcPct val="90000"/>
              </a:lnSpc>
              <a:spcBef>
                <a:spcPts val="1000"/>
              </a:spcBef>
            </a:pPr>
            <a:br>
              <a:rPr lang="cs-CZ" b="1">
                <a:solidFill>
                  <a:srgbClr val="003A63"/>
                </a:solidFill>
                <a:latin typeface="Arial" panose="020B0604020202020204" pitchFamily="34" charset="0"/>
                <a:cs typeface="Arial" panose="020B0604020202020204" pitchFamily="34" charset="0"/>
              </a:rPr>
            </a:br>
            <a:br>
              <a:rPr lang="cs-CZ" b="1">
                <a:solidFill>
                  <a:srgbClr val="003A63"/>
                </a:solidFill>
                <a:latin typeface="Arial" panose="020B0604020202020204" pitchFamily="34" charset="0"/>
                <a:cs typeface="Arial" panose="020B0604020202020204" pitchFamily="34" charset="0"/>
              </a:rPr>
            </a:br>
            <a:br>
              <a:rPr lang="cs-CZ" b="1">
                <a:solidFill>
                  <a:srgbClr val="003A63"/>
                </a:solidFill>
                <a:latin typeface="Arial" panose="020B0604020202020204" pitchFamily="34" charset="0"/>
                <a:cs typeface="Arial" panose="020B0604020202020204" pitchFamily="34" charset="0"/>
              </a:rPr>
            </a:br>
            <a:br>
              <a:rPr lang="cs-CZ" b="1">
                <a:solidFill>
                  <a:srgbClr val="003A63"/>
                </a:solidFill>
                <a:latin typeface="Arial" panose="020B0604020202020204" pitchFamily="34" charset="0"/>
                <a:cs typeface="Arial" panose="020B0604020202020204" pitchFamily="34" charset="0"/>
              </a:rPr>
            </a:br>
            <a:br>
              <a:rPr lang="cs-CZ" b="1">
                <a:solidFill>
                  <a:srgbClr val="003A63"/>
                </a:solidFill>
                <a:latin typeface="Arial" panose="020B0604020202020204" pitchFamily="34" charset="0"/>
                <a:cs typeface="Arial" panose="020B0604020202020204" pitchFamily="34" charset="0"/>
              </a:rPr>
            </a:br>
            <a:br>
              <a:rPr lang="cs-CZ" b="1">
                <a:solidFill>
                  <a:srgbClr val="003A63"/>
                </a:solidFill>
                <a:latin typeface="Arial" panose="020B0604020202020204" pitchFamily="34" charset="0"/>
                <a:cs typeface="Arial" panose="020B0604020202020204" pitchFamily="34" charset="0"/>
              </a:rPr>
            </a:br>
            <a:endParaRPr lang="cs-CZ" b="1">
              <a:solidFill>
                <a:srgbClr val="003A63"/>
              </a:solidFill>
              <a:latin typeface="Arial" panose="020B0604020202020204" pitchFamily="34" charset="0"/>
              <a:cs typeface="Arial" panose="020B0604020202020204" pitchFamily="34" charset="0"/>
            </a:endParaRPr>
          </a:p>
          <a:p>
            <a:pPr algn="ctr">
              <a:lnSpc>
                <a:spcPct val="90000"/>
              </a:lnSpc>
              <a:spcBef>
                <a:spcPts val="1000"/>
              </a:spcBef>
            </a:pPr>
            <a:r>
              <a:rPr lang="cs-CZ" b="1">
                <a:solidFill>
                  <a:srgbClr val="003A63"/>
                </a:solidFill>
                <a:latin typeface="Arial" panose="020B0604020202020204" pitchFamily="34" charset="0"/>
                <a:cs typeface="Arial" panose="020B0604020202020204" pitchFamily="34" charset="0"/>
              </a:rPr>
              <a:t>Kmenový registr poskytovatelů zdravotních služeb</a:t>
            </a:r>
          </a:p>
        </p:txBody>
      </p:sp>
      <p:sp>
        <p:nvSpPr>
          <p:cNvPr id="21" name="Obdélník: se zakulacenými rohy 20">
            <a:extLst>
              <a:ext uri="{FF2B5EF4-FFF2-40B4-BE49-F238E27FC236}">
                <a16:creationId xmlns:a16="http://schemas.microsoft.com/office/drawing/2014/main" id="{F0E5038D-B14A-55BD-BA8E-0FBD534CF70A}"/>
              </a:ext>
            </a:extLst>
          </p:cNvPr>
          <p:cNvSpPr/>
          <p:nvPr/>
        </p:nvSpPr>
        <p:spPr>
          <a:xfrm>
            <a:off x="4407135" y="3429000"/>
            <a:ext cx="3353729" cy="2927350"/>
          </a:xfrm>
          <a:prstGeom prst="roundRect">
            <a:avLst>
              <a:gd name="adj" fmla="val 8336"/>
            </a:avLst>
          </a:prstGeom>
          <a:solidFill>
            <a:schemeClr val="bg1">
              <a:lumMod val="95000"/>
            </a:schemeClr>
          </a:solidFill>
        </p:spPr>
        <p:txBody>
          <a:bodyPr vert="horz" lIns="91440" tIns="180000" rIns="91440" bIns="45720" rtlCol="0" anchor="t">
            <a:noAutofit/>
          </a:bodyPr>
          <a:lstStyle/>
          <a:p>
            <a:pPr algn="ctr">
              <a:lnSpc>
                <a:spcPct val="90000"/>
              </a:lnSpc>
              <a:spcBef>
                <a:spcPts val="1000"/>
              </a:spcBef>
            </a:pPr>
            <a:br>
              <a:rPr lang="cs-CZ" b="1">
                <a:solidFill>
                  <a:srgbClr val="003A63"/>
                </a:solidFill>
                <a:latin typeface="Arial" panose="020B0604020202020204" pitchFamily="34" charset="0"/>
                <a:cs typeface="Arial" panose="020B0604020202020204" pitchFamily="34" charset="0"/>
              </a:rPr>
            </a:br>
            <a:br>
              <a:rPr lang="cs-CZ" b="1">
                <a:solidFill>
                  <a:srgbClr val="003A63"/>
                </a:solidFill>
                <a:latin typeface="Arial" panose="020B0604020202020204" pitchFamily="34" charset="0"/>
                <a:cs typeface="Arial" panose="020B0604020202020204" pitchFamily="34" charset="0"/>
              </a:rPr>
            </a:br>
            <a:br>
              <a:rPr lang="cs-CZ" b="1">
                <a:solidFill>
                  <a:srgbClr val="003A63"/>
                </a:solidFill>
                <a:latin typeface="Arial" panose="020B0604020202020204" pitchFamily="34" charset="0"/>
                <a:cs typeface="Arial" panose="020B0604020202020204" pitchFamily="34" charset="0"/>
              </a:rPr>
            </a:br>
            <a:br>
              <a:rPr lang="cs-CZ" b="1">
                <a:solidFill>
                  <a:srgbClr val="003A63"/>
                </a:solidFill>
                <a:latin typeface="Arial" panose="020B0604020202020204" pitchFamily="34" charset="0"/>
                <a:cs typeface="Arial" panose="020B0604020202020204" pitchFamily="34" charset="0"/>
              </a:rPr>
            </a:br>
            <a:br>
              <a:rPr lang="cs-CZ" b="1">
                <a:solidFill>
                  <a:srgbClr val="003A63"/>
                </a:solidFill>
                <a:latin typeface="Arial" panose="020B0604020202020204" pitchFamily="34" charset="0"/>
                <a:cs typeface="Arial" panose="020B0604020202020204" pitchFamily="34" charset="0"/>
              </a:rPr>
            </a:br>
            <a:br>
              <a:rPr lang="cs-CZ" b="1">
                <a:solidFill>
                  <a:srgbClr val="003A63"/>
                </a:solidFill>
                <a:latin typeface="Arial" panose="020B0604020202020204" pitchFamily="34" charset="0"/>
                <a:cs typeface="Arial" panose="020B0604020202020204" pitchFamily="34" charset="0"/>
              </a:rPr>
            </a:br>
            <a:endParaRPr lang="cs-CZ" b="1">
              <a:solidFill>
                <a:srgbClr val="003A63"/>
              </a:solidFill>
              <a:latin typeface="Arial" panose="020B0604020202020204" pitchFamily="34" charset="0"/>
              <a:cs typeface="Arial" panose="020B0604020202020204" pitchFamily="34" charset="0"/>
            </a:endParaRPr>
          </a:p>
          <a:p>
            <a:pPr algn="ctr">
              <a:lnSpc>
                <a:spcPct val="90000"/>
              </a:lnSpc>
              <a:spcBef>
                <a:spcPts val="1000"/>
              </a:spcBef>
            </a:pPr>
            <a:r>
              <a:rPr lang="cs-CZ" b="1">
                <a:solidFill>
                  <a:srgbClr val="003A63"/>
                </a:solidFill>
                <a:latin typeface="Arial" panose="020B0604020202020204" pitchFamily="34" charset="0"/>
                <a:cs typeface="Arial" panose="020B0604020202020204" pitchFamily="34" charset="0"/>
              </a:rPr>
              <a:t>Kmenový registr zdravotnických pracovníků</a:t>
            </a:r>
          </a:p>
        </p:txBody>
      </p:sp>
      <p:sp>
        <p:nvSpPr>
          <p:cNvPr id="22" name="Obdélník: se zakulacenými rohy 21">
            <a:extLst>
              <a:ext uri="{FF2B5EF4-FFF2-40B4-BE49-F238E27FC236}">
                <a16:creationId xmlns:a16="http://schemas.microsoft.com/office/drawing/2014/main" id="{4612C614-293F-EE2A-636E-2822E71C88AA}"/>
              </a:ext>
            </a:extLst>
          </p:cNvPr>
          <p:cNvSpPr/>
          <p:nvPr/>
        </p:nvSpPr>
        <p:spPr>
          <a:xfrm>
            <a:off x="646770" y="3429000"/>
            <a:ext cx="3353729" cy="2927350"/>
          </a:xfrm>
          <a:prstGeom prst="roundRect">
            <a:avLst>
              <a:gd name="adj" fmla="val 8336"/>
            </a:avLst>
          </a:prstGeom>
          <a:solidFill>
            <a:schemeClr val="bg1">
              <a:lumMod val="95000"/>
            </a:schemeClr>
          </a:solidFill>
        </p:spPr>
        <p:txBody>
          <a:bodyPr vert="horz" lIns="91440" tIns="180000" rIns="91440" bIns="45720" rtlCol="0" anchor="t">
            <a:noAutofit/>
          </a:bodyPr>
          <a:lstStyle/>
          <a:p>
            <a:pPr algn="ctr">
              <a:lnSpc>
                <a:spcPct val="90000"/>
              </a:lnSpc>
              <a:spcBef>
                <a:spcPts val="1000"/>
              </a:spcBef>
            </a:pPr>
            <a:br>
              <a:rPr lang="cs-CZ" b="1">
                <a:solidFill>
                  <a:srgbClr val="003A63"/>
                </a:solidFill>
                <a:latin typeface="Arial" panose="020B0604020202020204" pitchFamily="34" charset="0"/>
                <a:cs typeface="Arial" panose="020B0604020202020204" pitchFamily="34" charset="0"/>
              </a:rPr>
            </a:br>
            <a:br>
              <a:rPr lang="cs-CZ" b="1">
                <a:solidFill>
                  <a:srgbClr val="003A63"/>
                </a:solidFill>
                <a:latin typeface="Arial" panose="020B0604020202020204" pitchFamily="34" charset="0"/>
                <a:cs typeface="Arial" panose="020B0604020202020204" pitchFamily="34" charset="0"/>
              </a:rPr>
            </a:br>
            <a:br>
              <a:rPr lang="cs-CZ" b="1">
                <a:solidFill>
                  <a:srgbClr val="003A63"/>
                </a:solidFill>
                <a:latin typeface="Arial" panose="020B0604020202020204" pitchFamily="34" charset="0"/>
                <a:cs typeface="Arial" panose="020B0604020202020204" pitchFamily="34" charset="0"/>
              </a:rPr>
            </a:br>
            <a:br>
              <a:rPr lang="cs-CZ" b="1">
                <a:solidFill>
                  <a:srgbClr val="003A63"/>
                </a:solidFill>
                <a:latin typeface="Arial" panose="020B0604020202020204" pitchFamily="34" charset="0"/>
                <a:cs typeface="Arial" panose="020B0604020202020204" pitchFamily="34" charset="0"/>
              </a:rPr>
            </a:br>
            <a:br>
              <a:rPr lang="cs-CZ" b="1">
                <a:solidFill>
                  <a:srgbClr val="003A63"/>
                </a:solidFill>
                <a:latin typeface="Arial" panose="020B0604020202020204" pitchFamily="34" charset="0"/>
                <a:cs typeface="Arial" panose="020B0604020202020204" pitchFamily="34" charset="0"/>
              </a:rPr>
            </a:br>
            <a:br>
              <a:rPr lang="cs-CZ" b="1">
                <a:solidFill>
                  <a:srgbClr val="003A63"/>
                </a:solidFill>
                <a:latin typeface="Arial" panose="020B0604020202020204" pitchFamily="34" charset="0"/>
                <a:cs typeface="Arial" panose="020B0604020202020204" pitchFamily="34" charset="0"/>
              </a:rPr>
            </a:br>
            <a:endParaRPr lang="cs-CZ" b="1">
              <a:solidFill>
                <a:srgbClr val="003A63"/>
              </a:solidFill>
              <a:latin typeface="Arial" panose="020B0604020202020204" pitchFamily="34" charset="0"/>
              <a:cs typeface="Arial" panose="020B0604020202020204" pitchFamily="34" charset="0"/>
            </a:endParaRPr>
          </a:p>
          <a:p>
            <a:pPr algn="ctr">
              <a:lnSpc>
                <a:spcPct val="90000"/>
              </a:lnSpc>
              <a:spcBef>
                <a:spcPts val="1000"/>
              </a:spcBef>
            </a:pPr>
            <a:r>
              <a:rPr lang="cs-CZ" b="1">
                <a:solidFill>
                  <a:srgbClr val="003A63"/>
                </a:solidFill>
                <a:latin typeface="Arial" panose="020B0604020202020204" pitchFamily="34" charset="0"/>
                <a:cs typeface="Arial" panose="020B0604020202020204" pitchFamily="34" charset="0"/>
              </a:rPr>
              <a:t>Kmenový registr </a:t>
            </a:r>
            <a:br>
              <a:rPr lang="cs-CZ" b="1">
                <a:solidFill>
                  <a:srgbClr val="003A63"/>
                </a:solidFill>
                <a:latin typeface="Arial" panose="020B0604020202020204" pitchFamily="34" charset="0"/>
                <a:cs typeface="Arial" panose="020B0604020202020204" pitchFamily="34" charset="0"/>
              </a:rPr>
            </a:br>
            <a:r>
              <a:rPr lang="cs-CZ" b="1">
                <a:solidFill>
                  <a:srgbClr val="003A63"/>
                </a:solidFill>
                <a:latin typeface="Arial" panose="020B0604020202020204" pitchFamily="34" charset="0"/>
                <a:cs typeface="Arial" panose="020B0604020202020204" pitchFamily="34" charset="0"/>
              </a:rPr>
              <a:t>pacientů</a:t>
            </a:r>
          </a:p>
        </p:txBody>
      </p:sp>
      <p:sp>
        <p:nvSpPr>
          <p:cNvPr id="23" name="Vývojový diagram: spojnice 22">
            <a:extLst>
              <a:ext uri="{FF2B5EF4-FFF2-40B4-BE49-F238E27FC236}">
                <a16:creationId xmlns:a16="http://schemas.microsoft.com/office/drawing/2014/main" id="{DD0CF846-63B1-2914-6C86-56FFB03F6DFB}"/>
              </a:ext>
            </a:extLst>
          </p:cNvPr>
          <p:cNvSpPr/>
          <p:nvPr/>
        </p:nvSpPr>
        <p:spPr>
          <a:xfrm>
            <a:off x="9080736" y="3744864"/>
            <a:ext cx="1574800" cy="1574800"/>
          </a:xfrm>
          <a:prstGeom prst="flowChartConnector">
            <a:avLst/>
          </a:prstGeom>
          <a:solidFill>
            <a:schemeClr val="bg1"/>
          </a:solidFill>
        </p:spPr>
        <p:txBody>
          <a:bodyPr vert="horz" lIns="91440" tIns="45720" rIns="91440" bIns="45720" rtlCol="0" anchor="t">
            <a:noAutofit/>
          </a:bodyPr>
          <a:lstStyle/>
          <a:p>
            <a:pPr algn="l">
              <a:lnSpc>
                <a:spcPct val="90000"/>
              </a:lnSpc>
              <a:spcBef>
                <a:spcPts val="1000"/>
              </a:spcBef>
            </a:pPr>
            <a:endParaRPr lang="cs-CZ" sz="1200">
              <a:solidFill>
                <a:schemeClr val="bg1"/>
              </a:solidFill>
              <a:latin typeface="Century Gothic" panose="020B0502020202020204" pitchFamily="34" charset="0"/>
            </a:endParaRPr>
          </a:p>
        </p:txBody>
      </p:sp>
      <p:sp>
        <p:nvSpPr>
          <p:cNvPr id="24" name="Vývojový diagram: spojnice 23">
            <a:extLst>
              <a:ext uri="{FF2B5EF4-FFF2-40B4-BE49-F238E27FC236}">
                <a16:creationId xmlns:a16="http://schemas.microsoft.com/office/drawing/2014/main" id="{9DA08892-061A-6DDD-198C-A13FF41FD4E5}"/>
              </a:ext>
            </a:extLst>
          </p:cNvPr>
          <p:cNvSpPr/>
          <p:nvPr/>
        </p:nvSpPr>
        <p:spPr>
          <a:xfrm>
            <a:off x="5312978" y="3744864"/>
            <a:ext cx="1574800" cy="1574800"/>
          </a:xfrm>
          <a:prstGeom prst="flowChartConnector">
            <a:avLst/>
          </a:prstGeom>
          <a:solidFill>
            <a:schemeClr val="bg1"/>
          </a:solidFill>
        </p:spPr>
        <p:txBody>
          <a:bodyPr vert="horz" lIns="91440" tIns="45720" rIns="91440" bIns="45720" rtlCol="0" anchor="t">
            <a:noAutofit/>
          </a:bodyPr>
          <a:lstStyle/>
          <a:p>
            <a:pPr algn="l">
              <a:lnSpc>
                <a:spcPct val="90000"/>
              </a:lnSpc>
              <a:spcBef>
                <a:spcPts val="1000"/>
              </a:spcBef>
            </a:pPr>
            <a:endParaRPr lang="cs-CZ" sz="1200">
              <a:solidFill>
                <a:schemeClr val="bg1"/>
              </a:solidFill>
              <a:latin typeface="Century Gothic" panose="020B0502020202020204" pitchFamily="34" charset="0"/>
            </a:endParaRPr>
          </a:p>
        </p:txBody>
      </p:sp>
      <p:sp>
        <p:nvSpPr>
          <p:cNvPr id="25" name="Vývojový diagram: spojnice 24">
            <a:extLst>
              <a:ext uri="{FF2B5EF4-FFF2-40B4-BE49-F238E27FC236}">
                <a16:creationId xmlns:a16="http://schemas.microsoft.com/office/drawing/2014/main" id="{536DA773-66A4-59E5-9B93-47B78BD4A6A7}"/>
              </a:ext>
            </a:extLst>
          </p:cNvPr>
          <p:cNvSpPr/>
          <p:nvPr/>
        </p:nvSpPr>
        <p:spPr>
          <a:xfrm>
            <a:off x="1536234" y="3738269"/>
            <a:ext cx="1574800" cy="1574800"/>
          </a:xfrm>
          <a:prstGeom prst="flowChartConnector">
            <a:avLst/>
          </a:prstGeom>
          <a:solidFill>
            <a:schemeClr val="bg1"/>
          </a:solidFill>
        </p:spPr>
        <p:txBody>
          <a:bodyPr vert="horz" lIns="91440" tIns="45720" rIns="91440" bIns="45720" rtlCol="0" anchor="t">
            <a:noAutofit/>
          </a:bodyPr>
          <a:lstStyle/>
          <a:p>
            <a:pPr algn="l">
              <a:lnSpc>
                <a:spcPct val="90000"/>
              </a:lnSpc>
              <a:spcBef>
                <a:spcPts val="1000"/>
              </a:spcBef>
            </a:pPr>
            <a:endParaRPr lang="cs-CZ" sz="1200">
              <a:solidFill>
                <a:schemeClr val="bg1"/>
              </a:solidFill>
              <a:latin typeface="Century Gothic" panose="020B0502020202020204" pitchFamily="34" charset="0"/>
            </a:endParaRPr>
          </a:p>
        </p:txBody>
      </p:sp>
      <p:grpSp>
        <p:nvGrpSpPr>
          <p:cNvPr id="26" name="Skupina 25">
            <a:extLst>
              <a:ext uri="{FF2B5EF4-FFF2-40B4-BE49-F238E27FC236}">
                <a16:creationId xmlns:a16="http://schemas.microsoft.com/office/drawing/2014/main" id="{CF82CA85-85F6-CAAD-7D8A-C93DD414994A}"/>
              </a:ext>
            </a:extLst>
          </p:cNvPr>
          <p:cNvGrpSpPr/>
          <p:nvPr/>
        </p:nvGrpSpPr>
        <p:grpSpPr>
          <a:xfrm>
            <a:off x="5385687" y="4027439"/>
            <a:ext cx="1411871" cy="990600"/>
            <a:chOff x="8607152" y="1586106"/>
            <a:chExt cx="1114788" cy="782160"/>
          </a:xfrm>
        </p:grpSpPr>
        <p:pic>
          <p:nvPicPr>
            <p:cNvPr id="27" name="Grafický objekt 26" descr="Lékař samčího pohlaví se souvislou výplní">
              <a:extLst>
                <a:ext uri="{FF2B5EF4-FFF2-40B4-BE49-F238E27FC236}">
                  <a16:creationId xmlns:a16="http://schemas.microsoft.com/office/drawing/2014/main" id="{23DC536E-B87E-16C4-7240-62F1161DEE0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978748" y="1586106"/>
              <a:ext cx="743192" cy="743192"/>
            </a:xfrm>
            <a:prstGeom prst="rect">
              <a:avLst/>
            </a:prstGeom>
          </p:spPr>
        </p:pic>
        <p:sp>
          <p:nvSpPr>
            <p:cNvPr id="28" name="Ovál 27">
              <a:extLst>
                <a:ext uri="{FF2B5EF4-FFF2-40B4-BE49-F238E27FC236}">
                  <a16:creationId xmlns:a16="http://schemas.microsoft.com/office/drawing/2014/main" id="{335242A1-5AF1-2065-B403-9120FECB7467}"/>
                </a:ext>
              </a:extLst>
            </p:cNvPr>
            <p:cNvSpPr/>
            <p:nvPr/>
          </p:nvSpPr>
          <p:spPr>
            <a:xfrm>
              <a:off x="9057769" y="2051047"/>
              <a:ext cx="139700" cy="238125"/>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29" name="Grafický objekt 28" descr="Lékař samičího pohlaví se souvislou výplní">
              <a:extLst>
                <a:ext uri="{FF2B5EF4-FFF2-40B4-BE49-F238E27FC236}">
                  <a16:creationId xmlns:a16="http://schemas.microsoft.com/office/drawing/2014/main" id="{61A0202F-8DC7-173A-CCEA-D25B1047826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607152" y="1625074"/>
              <a:ext cx="743192" cy="743192"/>
            </a:xfrm>
            <a:prstGeom prst="rect">
              <a:avLst/>
            </a:prstGeom>
          </p:spPr>
        </p:pic>
      </p:grpSp>
      <p:pic>
        <p:nvPicPr>
          <p:cNvPr id="30" name="Grafický objekt 29" descr="Univerzální přístup se souvislou výplní">
            <a:extLst>
              <a:ext uri="{FF2B5EF4-FFF2-40B4-BE49-F238E27FC236}">
                <a16:creationId xmlns:a16="http://schemas.microsoft.com/office/drawing/2014/main" id="{91DD7BD4-04FE-0AE0-D558-67C7A71221A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738893" y="3913321"/>
            <a:ext cx="1169482" cy="1169482"/>
          </a:xfrm>
          <a:prstGeom prst="rect">
            <a:avLst/>
          </a:prstGeom>
        </p:spPr>
      </p:pic>
      <p:pic>
        <p:nvPicPr>
          <p:cNvPr id="32" name="Grafický objekt 31" descr="Město obrys">
            <a:extLst>
              <a:ext uri="{FF2B5EF4-FFF2-40B4-BE49-F238E27FC236}">
                <a16:creationId xmlns:a16="http://schemas.microsoft.com/office/drawing/2014/main" id="{822DCBA2-604F-6AF0-7027-E022EE309C29}"/>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263054" y="3913321"/>
            <a:ext cx="1209473" cy="1209473"/>
          </a:xfrm>
          <a:prstGeom prst="rect">
            <a:avLst/>
          </a:prstGeom>
        </p:spPr>
      </p:pic>
      <p:sp>
        <p:nvSpPr>
          <p:cNvPr id="33" name="Obdélník: se zakulacenými rohy 32">
            <a:extLst>
              <a:ext uri="{FF2B5EF4-FFF2-40B4-BE49-F238E27FC236}">
                <a16:creationId xmlns:a16="http://schemas.microsoft.com/office/drawing/2014/main" id="{C38945D7-B7E7-8CBF-EF6D-CC42580352FE}"/>
              </a:ext>
            </a:extLst>
          </p:cNvPr>
          <p:cNvSpPr/>
          <p:nvPr/>
        </p:nvSpPr>
        <p:spPr>
          <a:xfrm>
            <a:off x="646770" y="2259454"/>
            <a:ext cx="10874458" cy="1003681"/>
          </a:xfrm>
          <a:prstGeom prst="roundRect">
            <a:avLst>
              <a:gd name="adj" fmla="val 19335"/>
            </a:avLst>
          </a:prstGeom>
          <a:solidFill>
            <a:schemeClr val="bg1">
              <a:lumMod val="95000"/>
            </a:schemeClr>
          </a:solidFill>
        </p:spPr>
        <p:txBody>
          <a:bodyPr vert="horz" lIns="828000" tIns="45720" rIns="91440" bIns="45720" rtlCol="0" anchor="ctr">
            <a:noAutofit/>
          </a:bodyPr>
          <a:lstStyle/>
          <a:p>
            <a:pPr algn="just">
              <a:lnSpc>
                <a:spcPct val="90000"/>
              </a:lnSpc>
              <a:spcBef>
                <a:spcPts val="1000"/>
              </a:spcBef>
            </a:pPr>
            <a:r>
              <a:rPr lang="cs-CZ">
                <a:solidFill>
                  <a:srgbClr val="003A63"/>
                </a:solidFill>
                <a:latin typeface="Arial" panose="020B0604020202020204" pitchFamily="34" charset="0"/>
                <a:cs typeface="Arial" panose="020B0604020202020204" pitchFamily="34" charset="0"/>
              </a:rPr>
              <a:t>Služby Kmenových registrů budou </a:t>
            </a:r>
            <a:r>
              <a:rPr lang="cs-CZ" b="1">
                <a:solidFill>
                  <a:srgbClr val="003A63"/>
                </a:solidFill>
                <a:latin typeface="Arial" panose="020B0604020202020204" pitchFamily="34" charset="0"/>
                <a:cs typeface="Arial" panose="020B0604020202020204" pitchFamily="34" charset="0"/>
              </a:rPr>
              <a:t>publikovány v rámci Centrálního místa služeb (CMS), mimo síť CMS </a:t>
            </a:r>
            <a:r>
              <a:rPr lang="cs-CZ">
                <a:solidFill>
                  <a:srgbClr val="003A63"/>
                </a:solidFill>
                <a:latin typeface="Arial" panose="020B0604020202020204" pitchFamily="34" charset="0"/>
                <a:cs typeface="Arial" panose="020B0604020202020204" pitchFamily="34" charset="0"/>
              </a:rPr>
              <a:t>a v rámci datového rozhraní </a:t>
            </a:r>
            <a:r>
              <a:rPr lang="cs-CZ" b="1">
                <a:solidFill>
                  <a:srgbClr val="003A63"/>
                </a:solidFill>
                <a:latin typeface="Arial" panose="020B0604020202020204" pitchFamily="34" charset="0"/>
                <a:cs typeface="Arial" panose="020B0604020202020204" pitchFamily="34" charset="0"/>
              </a:rPr>
              <a:t>Národního portálu elektronického zdravotnictví (NPEZ). </a:t>
            </a:r>
            <a:r>
              <a:rPr lang="cs-CZ">
                <a:solidFill>
                  <a:srgbClr val="003A63"/>
                </a:solidFill>
                <a:latin typeface="Arial" panose="020B0604020202020204" pitchFamily="34" charset="0"/>
                <a:cs typeface="Arial" panose="020B0604020202020204" pitchFamily="34" charset="0"/>
              </a:rPr>
              <a:t>Autentizace bude převážně probíhat prostřednícím Národní identity a bankovní identity.</a:t>
            </a:r>
          </a:p>
        </p:txBody>
      </p:sp>
      <p:sp>
        <p:nvSpPr>
          <p:cNvPr id="34" name="Obdélník: se zakulacenými horními rohy 33">
            <a:extLst>
              <a:ext uri="{FF2B5EF4-FFF2-40B4-BE49-F238E27FC236}">
                <a16:creationId xmlns:a16="http://schemas.microsoft.com/office/drawing/2014/main" id="{D579C24B-028F-EA2D-95D5-8A3DF7E25806}"/>
              </a:ext>
            </a:extLst>
          </p:cNvPr>
          <p:cNvSpPr/>
          <p:nvPr/>
        </p:nvSpPr>
        <p:spPr>
          <a:xfrm rot="16200000">
            <a:off x="527668" y="2379449"/>
            <a:ext cx="1003015" cy="764356"/>
          </a:xfrm>
          <a:prstGeom prst="round2SameRect">
            <a:avLst/>
          </a:prstGeom>
          <a:solidFill>
            <a:srgbClr val="FCBC32"/>
          </a:solidFill>
        </p:spPr>
        <p:txBody>
          <a:bodyPr vert="horz" lIns="91440" tIns="45720" rIns="91440" bIns="45720" rtlCol="0" anchor="t">
            <a:noAutofit/>
          </a:bodyPr>
          <a:lstStyle/>
          <a:p>
            <a:pPr algn="l">
              <a:lnSpc>
                <a:spcPct val="90000"/>
              </a:lnSpc>
              <a:spcBef>
                <a:spcPts val="1000"/>
              </a:spcBef>
            </a:pPr>
            <a:endParaRPr lang="cs-CZ" sz="1200">
              <a:solidFill>
                <a:schemeClr val="bg1"/>
              </a:solidFill>
              <a:latin typeface="Century Gothic" panose="020B0502020202020204" pitchFamily="34" charset="0"/>
            </a:endParaRPr>
          </a:p>
        </p:txBody>
      </p:sp>
      <p:pic>
        <p:nvPicPr>
          <p:cNvPr id="35" name="Grafický objekt 34" descr="Ozubená kola se souvislou výplní">
            <a:extLst>
              <a:ext uri="{FF2B5EF4-FFF2-40B4-BE49-F238E27FC236}">
                <a16:creationId xmlns:a16="http://schemas.microsoft.com/office/drawing/2014/main" id="{B9E0404C-75D0-808A-B3C9-5CD0CDCEB150}"/>
              </a:ext>
            </a:extLst>
          </p:cNvPr>
          <p:cNvPicPr>
            <a:picLocks noChangeAspect="1"/>
          </p:cNvPicPr>
          <p:nvPr/>
        </p:nvPicPr>
        <p:blipFill>
          <a:blip r:embed="rId13">
            <a:extLst>
              <a:ext uri="{96DAC541-7B7A-43D3-8B79-37D633B846F1}">
                <asvg:svgBlip xmlns:asvg="http://schemas.microsoft.com/office/drawing/2016/SVG/main" r:embed="rId14"/>
              </a:ext>
            </a:extLst>
          </a:blip>
          <a:srcRect/>
          <a:stretch/>
        </p:blipFill>
        <p:spPr>
          <a:xfrm>
            <a:off x="716861" y="2448979"/>
            <a:ext cx="624629" cy="624629"/>
          </a:xfrm>
          <a:prstGeom prst="rect">
            <a:avLst/>
          </a:prstGeom>
        </p:spPr>
      </p:pic>
      <p:grpSp>
        <p:nvGrpSpPr>
          <p:cNvPr id="3" name="Skupina 2">
            <a:extLst>
              <a:ext uri="{FF2B5EF4-FFF2-40B4-BE49-F238E27FC236}">
                <a16:creationId xmlns:a16="http://schemas.microsoft.com/office/drawing/2014/main" id="{5B454E97-DFDE-3478-436F-78A29E7F06A9}"/>
              </a:ext>
            </a:extLst>
          </p:cNvPr>
          <p:cNvGrpSpPr/>
          <p:nvPr/>
        </p:nvGrpSpPr>
        <p:grpSpPr>
          <a:xfrm>
            <a:off x="647000" y="858258"/>
            <a:ext cx="10898001" cy="45719"/>
            <a:chOff x="0" y="0"/>
            <a:chExt cx="5716278" cy="72000"/>
          </a:xfrm>
        </p:grpSpPr>
        <p:sp>
          <p:nvSpPr>
            <p:cNvPr id="4" name="Obdélník 3">
              <a:extLst>
                <a:ext uri="{FF2B5EF4-FFF2-40B4-BE49-F238E27FC236}">
                  <a16:creationId xmlns:a16="http://schemas.microsoft.com/office/drawing/2014/main" id="{317EEE42-3044-C4BD-572B-BC291CC8839F}"/>
                </a:ext>
              </a:extLst>
            </p:cNvPr>
            <p:cNvSpPr>
              <a:spLocks/>
            </p:cNvSpPr>
            <p:nvPr/>
          </p:nvSpPr>
          <p:spPr>
            <a:xfrm>
              <a:off x="0" y="0"/>
              <a:ext cx="1429200" cy="72000"/>
            </a:xfrm>
            <a:prstGeom prst="rect">
              <a:avLst/>
            </a:prstGeom>
            <a:solidFill>
              <a:srgbClr val="FABB33"/>
            </a:solidFill>
            <a:ln>
              <a:solidFill>
                <a:srgbClr val="FABB33"/>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5" name="Obdélník 4">
              <a:extLst>
                <a:ext uri="{FF2B5EF4-FFF2-40B4-BE49-F238E27FC236}">
                  <a16:creationId xmlns:a16="http://schemas.microsoft.com/office/drawing/2014/main" id="{0AB73DCA-118C-7143-5825-956B3EF008D9}"/>
                </a:ext>
              </a:extLst>
            </p:cNvPr>
            <p:cNvSpPr>
              <a:spLocks/>
            </p:cNvSpPr>
            <p:nvPr/>
          </p:nvSpPr>
          <p:spPr>
            <a:xfrm>
              <a:off x="2855843" y="0"/>
              <a:ext cx="1429200" cy="72000"/>
            </a:xfrm>
            <a:prstGeom prst="rect">
              <a:avLst/>
            </a:prstGeom>
            <a:solidFill>
              <a:srgbClr val="43546F"/>
            </a:solidFill>
            <a:ln>
              <a:solidFill>
                <a:srgbClr val="43546F"/>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6" name="Obdélník 5">
              <a:extLst>
                <a:ext uri="{FF2B5EF4-FFF2-40B4-BE49-F238E27FC236}">
                  <a16:creationId xmlns:a16="http://schemas.microsoft.com/office/drawing/2014/main" id="{52E0DDA4-6FF3-9EE4-A7CD-4EB8606A908A}"/>
                </a:ext>
              </a:extLst>
            </p:cNvPr>
            <p:cNvSpPr>
              <a:spLocks/>
            </p:cNvSpPr>
            <p:nvPr/>
          </p:nvSpPr>
          <p:spPr>
            <a:xfrm>
              <a:off x="4287078" y="0"/>
              <a:ext cx="1429200" cy="72000"/>
            </a:xfrm>
            <a:prstGeom prst="rect">
              <a:avLst/>
            </a:prstGeom>
            <a:solidFill>
              <a:srgbClr val="CD2F41"/>
            </a:solidFill>
            <a:ln>
              <a:solidFill>
                <a:srgbClr val="CD2F4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7" name="Obdélník 6">
              <a:extLst>
                <a:ext uri="{FF2B5EF4-FFF2-40B4-BE49-F238E27FC236}">
                  <a16:creationId xmlns:a16="http://schemas.microsoft.com/office/drawing/2014/main" id="{0E0574CF-8CB0-993D-BC08-DFF70D1A78D5}"/>
                </a:ext>
              </a:extLst>
            </p:cNvPr>
            <p:cNvSpPr>
              <a:spLocks/>
            </p:cNvSpPr>
            <p:nvPr/>
          </p:nvSpPr>
          <p:spPr>
            <a:xfrm>
              <a:off x="1431235" y="0"/>
              <a:ext cx="1429200" cy="72000"/>
            </a:xfrm>
            <a:prstGeom prst="rect">
              <a:avLst/>
            </a:prstGeom>
            <a:solidFill>
              <a:srgbClr val="C7D539"/>
            </a:solidFill>
            <a:ln>
              <a:solidFill>
                <a:srgbClr val="C7D539"/>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4259581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A04D7A-6A4B-F5B3-F771-31BB13CF3D81}"/>
            </a:ext>
          </a:extLst>
        </p:cNvPr>
        <p:cNvGrpSpPr/>
        <p:nvPr/>
      </p:nvGrpSpPr>
      <p:grpSpPr>
        <a:xfrm>
          <a:off x="0" y="0"/>
          <a:ext cx="0" cy="0"/>
          <a:chOff x="0" y="0"/>
          <a:chExt cx="0" cy="0"/>
        </a:xfrm>
      </p:grpSpPr>
      <p:sp>
        <p:nvSpPr>
          <p:cNvPr id="21" name="Obdélník: se zakulacenými rohy 20">
            <a:extLst>
              <a:ext uri="{FF2B5EF4-FFF2-40B4-BE49-F238E27FC236}">
                <a16:creationId xmlns:a16="http://schemas.microsoft.com/office/drawing/2014/main" id="{916E4801-667A-1624-88ED-6F1AFCBED245}"/>
              </a:ext>
            </a:extLst>
          </p:cNvPr>
          <p:cNvSpPr/>
          <p:nvPr/>
        </p:nvSpPr>
        <p:spPr>
          <a:xfrm>
            <a:off x="647000" y="1157099"/>
            <a:ext cx="5453378" cy="1378458"/>
          </a:xfrm>
          <a:prstGeom prst="roundRect">
            <a:avLst/>
          </a:prstGeom>
          <a:solidFill>
            <a:schemeClr val="bg1">
              <a:lumMod val="95000"/>
            </a:schemeClr>
          </a:solidFill>
        </p:spPr>
        <p:txBody>
          <a:bodyPr vert="horz" lIns="91440" tIns="45720" rIns="91440" bIns="45720" rtlCol="0" anchor="t">
            <a:noAutofit/>
          </a:bodyPr>
          <a:lstStyle/>
          <a:p>
            <a:pPr algn="l">
              <a:lnSpc>
                <a:spcPct val="90000"/>
              </a:lnSpc>
              <a:spcBef>
                <a:spcPts val="1000"/>
              </a:spcBef>
            </a:pPr>
            <a:endParaRPr lang="cs-CZ" sz="1200">
              <a:solidFill>
                <a:schemeClr val="bg1"/>
              </a:solidFill>
              <a:latin typeface="Century Gothic" panose="020B0502020202020204" pitchFamily="34" charset="0"/>
            </a:endParaRPr>
          </a:p>
        </p:txBody>
      </p:sp>
      <p:sp>
        <p:nvSpPr>
          <p:cNvPr id="2" name="Zástupný symbol pro číslo snímku 1">
            <a:extLst>
              <a:ext uri="{FF2B5EF4-FFF2-40B4-BE49-F238E27FC236}">
                <a16:creationId xmlns:a16="http://schemas.microsoft.com/office/drawing/2014/main" id="{73D18572-5CCE-105F-4940-85F76C440CBC}"/>
              </a:ext>
            </a:extLst>
          </p:cNvPr>
          <p:cNvSpPr>
            <a:spLocks noGrp="1"/>
          </p:cNvSpPr>
          <p:nvPr>
            <p:ph type="sldNum" sz="quarter" idx="12"/>
          </p:nvPr>
        </p:nvSpPr>
        <p:spPr/>
        <p:txBody>
          <a:bodyPr/>
          <a:lstStyle/>
          <a:p>
            <a:fld id="{890E54D3-D00C-4F51-80A7-9147D6EFBB5C}" type="slidenum">
              <a:rPr lang="cs-CZ" smtClean="0">
                <a:solidFill>
                  <a:srgbClr val="003A63"/>
                </a:solidFill>
                <a:latin typeface="Arial" panose="020B0604020202020204" pitchFamily="34" charset="0"/>
                <a:cs typeface="Arial" panose="020B0604020202020204" pitchFamily="34" charset="0"/>
              </a:rPr>
              <a:t>52</a:t>
            </a:fld>
            <a:endParaRPr lang="cs-CZ">
              <a:solidFill>
                <a:srgbClr val="003A63"/>
              </a:solidFill>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80EACAC4-481B-CD4A-622C-278B2A658D44}"/>
              </a:ext>
            </a:extLst>
          </p:cNvPr>
          <p:cNvSpPr txBox="1">
            <a:spLocks/>
          </p:cNvSpPr>
          <p:nvPr/>
        </p:nvSpPr>
        <p:spPr>
          <a:xfrm>
            <a:off x="540000" y="365125"/>
            <a:ext cx="11088000" cy="477463"/>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1600" b="1" kern="1200">
                <a:solidFill>
                  <a:schemeClr val="tx2"/>
                </a:solidFill>
                <a:latin typeface="Century Gothic" panose="020B0502020202020204" pitchFamily="34" charset="0"/>
                <a:ea typeface="+mj-ea"/>
                <a:cs typeface="+mj-cs"/>
              </a:defRPr>
            </a:lvl1pPr>
          </a:lstStyle>
          <a:p>
            <a:r>
              <a:rPr lang="cs-CZ" sz="2000" dirty="0">
                <a:latin typeface="Arial" panose="020B0604020202020204" pitchFamily="34" charset="0"/>
                <a:cs typeface="Arial" panose="020B0604020202020204" pitchFamily="34" charset="0"/>
              </a:rPr>
              <a:t>eŽádanka – efektivní předávání péče mezi poskytovateli zdravotních služeb</a:t>
            </a:r>
          </a:p>
        </p:txBody>
      </p:sp>
      <p:grpSp>
        <p:nvGrpSpPr>
          <p:cNvPr id="16" name="Skupina 15">
            <a:extLst>
              <a:ext uri="{FF2B5EF4-FFF2-40B4-BE49-F238E27FC236}">
                <a16:creationId xmlns:a16="http://schemas.microsoft.com/office/drawing/2014/main" id="{6709CC32-3399-A899-D132-6C99863EFA1A}"/>
              </a:ext>
            </a:extLst>
          </p:cNvPr>
          <p:cNvGrpSpPr/>
          <p:nvPr/>
        </p:nvGrpSpPr>
        <p:grpSpPr>
          <a:xfrm>
            <a:off x="857388" y="1431242"/>
            <a:ext cx="758242" cy="738832"/>
            <a:chOff x="231558" y="3016300"/>
            <a:chExt cx="758242" cy="738832"/>
          </a:xfrm>
        </p:grpSpPr>
        <p:pic>
          <p:nvPicPr>
            <p:cNvPr id="3" name="Obrázek 2" descr="Obsah obrázku snímek obrazovky, Obdélník, řada/pruh, design&#10;&#10;Obsah vygenerovaný umělou inteligencí může být nesprávný.">
              <a:extLst>
                <a:ext uri="{FF2B5EF4-FFF2-40B4-BE49-F238E27FC236}">
                  <a16:creationId xmlns:a16="http://schemas.microsoft.com/office/drawing/2014/main" id="{5002F16F-5EE3-3DA6-F225-649643F225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1558" y="3016300"/>
              <a:ext cx="647492" cy="647492"/>
            </a:xfrm>
            <a:prstGeom prst="rect">
              <a:avLst/>
            </a:prstGeom>
          </p:spPr>
        </p:pic>
        <p:pic>
          <p:nvPicPr>
            <p:cNvPr id="15" name="Obrázek 14" descr="Obsah obrázku computer, počítač, snímek obrazovky, design&#10;&#10;Obsah vygenerovaný umělou inteligencí může být nesprávný.">
              <a:extLst>
                <a:ext uri="{FF2B5EF4-FFF2-40B4-BE49-F238E27FC236}">
                  <a16:creationId xmlns:a16="http://schemas.microsoft.com/office/drawing/2014/main" id="{CB803157-ECE5-17D4-F99C-70CF9080B4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849" y="3280181"/>
              <a:ext cx="474951" cy="474951"/>
            </a:xfrm>
            <a:prstGeom prst="rect">
              <a:avLst/>
            </a:prstGeom>
          </p:spPr>
        </p:pic>
      </p:grpSp>
      <p:sp>
        <p:nvSpPr>
          <p:cNvPr id="18" name="TextovéPole 17">
            <a:extLst>
              <a:ext uri="{FF2B5EF4-FFF2-40B4-BE49-F238E27FC236}">
                <a16:creationId xmlns:a16="http://schemas.microsoft.com/office/drawing/2014/main" id="{18AA7BF6-1C3C-D467-0D94-AFDC54A8F0E1}"/>
              </a:ext>
            </a:extLst>
          </p:cNvPr>
          <p:cNvSpPr txBox="1"/>
          <p:nvPr/>
        </p:nvSpPr>
        <p:spPr>
          <a:xfrm>
            <a:off x="1826017" y="1262049"/>
            <a:ext cx="4329736" cy="1077218"/>
          </a:xfrm>
          <a:prstGeom prst="rect">
            <a:avLst/>
          </a:prstGeom>
          <a:noFill/>
        </p:spPr>
        <p:txBody>
          <a:bodyPr wrap="square">
            <a:spAutoFit/>
          </a:bodyPr>
          <a:lstStyle/>
          <a:p>
            <a:r>
              <a:rPr lang="cs-CZ" sz="1600">
                <a:solidFill>
                  <a:srgbClr val="003A63"/>
                </a:solidFill>
                <a:effectLst/>
                <a:latin typeface="Arial" panose="020B0604020202020204" pitchFamily="34" charset="0"/>
                <a:ea typeface="Yu Mincho" panose="02020400000000000000" pitchFamily="18" charset="-128"/>
                <a:cs typeface="Times New Roman" panose="02020603050405020304" pitchFamily="18" charset="0"/>
              </a:rPr>
              <a:t>Cílem je </a:t>
            </a:r>
            <a:r>
              <a:rPr lang="cs-CZ" sz="1600" b="1">
                <a:solidFill>
                  <a:srgbClr val="003A63"/>
                </a:solidFill>
                <a:effectLst/>
                <a:latin typeface="Arial" panose="020B0604020202020204" pitchFamily="34" charset="0"/>
                <a:ea typeface="Yu Mincho" panose="02020400000000000000" pitchFamily="18" charset="-128"/>
                <a:cs typeface="Times New Roman" panose="02020603050405020304" pitchFamily="18" charset="0"/>
              </a:rPr>
              <a:t>zavedení centrálního systému elektronických žádanek</a:t>
            </a:r>
            <a:r>
              <a:rPr lang="cs-CZ" sz="1600">
                <a:solidFill>
                  <a:srgbClr val="003A63"/>
                </a:solidFill>
                <a:effectLst/>
                <a:latin typeface="Arial" panose="020B0604020202020204" pitchFamily="34" charset="0"/>
                <a:ea typeface="Yu Mincho" panose="02020400000000000000" pitchFamily="18" charset="-128"/>
                <a:cs typeface="Times New Roman" panose="02020603050405020304" pitchFamily="18" charset="0"/>
              </a:rPr>
              <a:t>, který zásadně zjednoduší a zpřehlední proces předávání péče mezi poskytovateli zdrav. služeb.</a:t>
            </a:r>
            <a:endParaRPr lang="cs-CZ" sz="1600"/>
          </a:p>
        </p:txBody>
      </p:sp>
      <p:sp>
        <p:nvSpPr>
          <p:cNvPr id="22" name="TextovéPole 21">
            <a:extLst>
              <a:ext uri="{FF2B5EF4-FFF2-40B4-BE49-F238E27FC236}">
                <a16:creationId xmlns:a16="http://schemas.microsoft.com/office/drawing/2014/main" id="{C6A8E4D8-66BE-327A-A560-E9B0231F4C06}"/>
              </a:ext>
            </a:extLst>
          </p:cNvPr>
          <p:cNvSpPr txBox="1"/>
          <p:nvPr/>
        </p:nvSpPr>
        <p:spPr>
          <a:xfrm>
            <a:off x="647000" y="2586001"/>
            <a:ext cx="1980029" cy="369332"/>
          </a:xfrm>
          <a:prstGeom prst="rect">
            <a:avLst/>
          </a:prstGeom>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indent="0" algn="l">
              <a:buNone/>
            </a:pPr>
            <a:r>
              <a:rPr lang="cs-CZ" b="1">
                <a:solidFill>
                  <a:srgbClr val="003A63"/>
                </a:solidFill>
                <a:latin typeface="Arial" panose="020B0604020202020204" pitchFamily="34" charset="0"/>
                <a:cs typeface="Arial" panose="020B0604020202020204" pitchFamily="34" charset="0"/>
              </a:rPr>
              <a:t>Přínos systému:</a:t>
            </a:r>
          </a:p>
        </p:txBody>
      </p:sp>
      <p:sp>
        <p:nvSpPr>
          <p:cNvPr id="24" name="Obdélník: se zakulacenými rohy 23">
            <a:extLst>
              <a:ext uri="{FF2B5EF4-FFF2-40B4-BE49-F238E27FC236}">
                <a16:creationId xmlns:a16="http://schemas.microsoft.com/office/drawing/2014/main" id="{89955B40-BC68-C79C-DA72-0AD1579FBFF3}"/>
              </a:ext>
            </a:extLst>
          </p:cNvPr>
          <p:cNvSpPr/>
          <p:nvPr/>
        </p:nvSpPr>
        <p:spPr>
          <a:xfrm>
            <a:off x="704717" y="3015834"/>
            <a:ext cx="2667032" cy="908677"/>
          </a:xfrm>
          <a:prstGeom prst="roundRect">
            <a:avLst>
              <a:gd name="adj" fmla="val 26923"/>
            </a:avLst>
          </a:prstGeom>
          <a:solidFill>
            <a:schemeClr val="bg1">
              <a:lumMod val="95000"/>
            </a:schemeClr>
          </a:solidFill>
        </p:spPr>
        <p:txBody>
          <a:bodyPr vert="horz" lIns="828000" tIns="36000" rIns="36000" bIns="45720" rtlCol="0" anchor="ctr">
            <a:noAutofit/>
          </a:bodyPr>
          <a:lstStyle/>
          <a:p>
            <a:pPr algn="ctr">
              <a:lnSpc>
                <a:spcPct val="90000"/>
              </a:lnSpc>
              <a:spcBef>
                <a:spcPts val="1000"/>
              </a:spcBef>
            </a:pPr>
            <a:r>
              <a:rPr lang="cs-CZ" sz="1600">
                <a:solidFill>
                  <a:srgbClr val="003A63"/>
                </a:solidFill>
                <a:latin typeface="Arial" panose="020B0604020202020204" pitchFamily="34" charset="0"/>
                <a:cs typeface="Arial" panose="020B0604020202020204" pitchFamily="34" charset="0"/>
              </a:rPr>
              <a:t>Jednoznačně identifikované žádanky a vzorky</a:t>
            </a:r>
          </a:p>
        </p:txBody>
      </p:sp>
      <p:sp>
        <p:nvSpPr>
          <p:cNvPr id="26" name="Obdélník: se zakulacenými horními rohy 25">
            <a:extLst>
              <a:ext uri="{FF2B5EF4-FFF2-40B4-BE49-F238E27FC236}">
                <a16:creationId xmlns:a16="http://schemas.microsoft.com/office/drawing/2014/main" id="{A57425CE-87F0-4A45-EC3E-AF17BCD390CE}"/>
              </a:ext>
            </a:extLst>
          </p:cNvPr>
          <p:cNvSpPr/>
          <p:nvPr/>
        </p:nvSpPr>
        <p:spPr>
          <a:xfrm rot="16200000">
            <a:off x="655012" y="3071254"/>
            <a:ext cx="901839" cy="802425"/>
          </a:xfrm>
          <a:prstGeom prst="round2SameRect">
            <a:avLst>
              <a:gd name="adj1" fmla="val 28537"/>
              <a:gd name="adj2" fmla="val 0"/>
            </a:avLst>
          </a:prstGeom>
          <a:solidFill>
            <a:srgbClr val="FCBC32"/>
          </a:solidFill>
        </p:spPr>
        <p:txBody>
          <a:bodyPr vert="horz" lIns="91440" tIns="45720" rIns="91440" bIns="45720" rtlCol="0" anchor="t">
            <a:noAutofit/>
          </a:bodyPr>
          <a:lstStyle/>
          <a:p>
            <a:pPr algn="l">
              <a:lnSpc>
                <a:spcPct val="90000"/>
              </a:lnSpc>
              <a:spcBef>
                <a:spcPts val="1000"/>
              </a:spcBef>
            </a:pPr>
            <a:endParaRPr lang="cs-CZ" sz="1200">
              <a:solidFill>
                <a:schemeClr val="bg1"/>
              </a:solidFill>
              <a:latin typeface="Century Gothic" panose="020B0502020202020204" pitchFamily="34" charset="0"/>
            </a:endParaRPr>
          </a:p>
        </p:txBody>
      </p:sp>
      <p:sp>
        <p:nvSpPr>
          <p:cNvPr id="49" name="Obdélník: se zakulacenými rohy 48">
            <a:extLst>
              <a:ext uri="{FF2B5EF4-FFF2-40B4-BE49-F238E27FC236}">
                <a16:creationId xmlns:a16="http://schemas.microsoft.com/office/drawing/2014/main" id="{AC2A1D44-0DFB-079F-7BA2-5F17D6AD7C86}"/>
              </a:ext>
            </a:extLst>
          </p:cNvPr>
          <p:cNvSpPr/>
          <p:nvPr/>
        </p:nvSpPr>
        <p:spPr>
          <a:xfrm>
            <a:off x="3505067" y="3015834"/>
            <a:ext cx="2586556" cy="908677"/>
          </a:xfrm>
          <a:prstGeom prst="roundRect">
            <a:avLst>
              <a:gd name="adj" fmla="val 26923"/>
            </a:avLst>
          </a:prstGeom>
          <a:solidFill>
            <a:schemeClr val="bg1">
              <a:lumMod val="95000"/>
            </a:schemeClr>
          </a:solidFill>
        </p:spPr>
        <p:txBody>
          <a:bodyPr vert="horz" lIns="828000" tIns="36000" rIns="36000" bIns="45720" rtlCol="0" anchor="ctr">
            <a:noAutofit/>
          </a:bodyPr>
          <a:lstStyle/>
          <a:p>
            <a:pPr algn="ctr">
              <a:lnSpc>
                <a:spcPct val="90000"/>
              </a:lnSpc>
              <a:spcBef>
                <a:spcPts val="1000"/>
              </a:spcBef>
            </a:pPr>
            <a:r>
              <a:rPr lang="cs-CZ" sz="1600">
                <a:solidFill>
                  <a:srgbClr val="003A63"/>
                </a:solidFill>
                <a:latin typeface="Arial" panose="020B0604020202020204" pitchFamily="34" charset="0"/>
                <a:cs typeface="Arial" panose="020B0604020202020204" pitchFamily="34" charset="0"/>
              </a:rPr>
              <a:t>Zpřehlednění zdravotnických dat</a:t>
            </a:r>
          </a:p>
        </p:txBody>
      </p:sp>
      <p:sp>
        <p:nvSpPr>
          <p:cNvPr id="50" name="Obdélník: se zakulacenými horními rohy 49">
            <a:extLst>
              <a:ext uri="{FF2B5EF4-FFF2-40B4-BE49-F238E27FC236}">
                <a16:creationId xmlns:a16="http://schemas.microsoft.com/office/drawing/2014/main" id="{982E963A-08DE-D064-5A92-F38AAAAE7146}"/>
              </a:ext>
            </a:extLst>
          </p:cNvPr>
          <p:cNvSpPr/>
          <p:nvPr/>
        </p:nvSpPr>
        <p:spPr>
          <a:xfrm rot="16200000">
            <a:off x="3455362" y="3071254"/>
            <a:ext cx="901839" cy="802425"/>
          </a:xfrm>
          <a:prstGeom prst="round2SameRect">
            <a:avLst>
              <a:gd name="adj1" fmla="val 28537"/>
              <a:gd name="adj2" fmla="val 0"/>
            </a:avLst>
          </a:prstGeom>
          <a:solidFill>
            <a:srgbClr val="C0CD22"/>
          </a:solidFill>
        </p:spPr>
        <p:txBody>
          <a:bodyPr vert="horz" lIns="91440" tIns="45720" rIns="91440" bIns="45720" rtlCol="0" anchor="t">
            <a:noAutofit/>
          </a:bodyPr>
          <a:lstStyle/>
          <a:p>
            <a:pPr algn="l">
              <a:lnSpc>
                <a:spcPct val="90000"/>
              </a:lnSpc>
              <a:spcBef>
                <a:spcPts val="1000"/>
              </a:spcBef>
            </a:pPr>
            <a:endParaRPr lang="cs-CZ" sz="1200">
              <a:solidFill>
                <a:schemeClr val="bg1"/>
              </a:solidFill>
              <a:latin typeface="Century Gothic" panose="020B0502020202020204" pitchFamily="34" charset="0"/>
            </a:endParaRPr>
          </a:p>
        </p:txBody>
      </p:sp>
      <p:sp>
        <p:nvSpPr>
          <p:cNvPr id="52" name="Obdélník: se zakulacenými rohy 51">
            <a:extLst>
              <a:ext uri="{FF2B5EF4-FFF2-40B4-BE49-F238E27FC236}">
                <a16:creationId xmlns:a16="http://schemas.microsoft.com/office/drawing/2014/main" id="{0E7FA80A-D68D-CC7E-3DF4-F03C83E13B8B}"/>
              </a:ext>
            </a:extLst>
          </p:cNvPr>
          <p:cNvSpPr/>
          <p:nvPr/>
        </p:nvSpPr>
        <p:spPr>
          <a:xfrm>
            <a:off x="704717" y="4081620"/>
            <a:ext cx="2667032" cy="908677"/>
          </a:xfrm>
          <a:prstGeom prst="roundRect">
            <a:avLst>
              <a:gd name="adj" fmla="val 26923"/>
            </a:avLst>
          </a:prstGeom>
          <a:solidFill>
            <a:schemeClr val="bg1">
              <a:lumMod val="95000"/>
            </a:schemeClr>
          </a:solidFill>
        </p:spPr>
        <p:txBody>
          <a:bodyPr vert="horz" lIns="828000" tIns="36000" rIns="36000" bIns="45720" rtlCol="0" anchor="ctr">
            <a:noAutofit/>
          </a:bodyPr>
          <a:lstStyle/>
          <a:p>
            <a:pPr algn="ctr">
              <a:lnSpc>
                <a:spcPct val="90000"/>
              </a:lnSpc>
              <a:spcBef>
                <a:spcPts val="1000"/>
              </a:spcBef>
            </a:pPr>
            <a:r>
              <a:rPr lang="cs-CZ" sz="1600">
                <a:solidFill>
                  <a:srgbClr val="003A63"/>
                </a:solidFill>
                <a:latin typeface="Arial" panose="020B0604020202020204" pitchFamily="34" charset="0"/>
                <a:cs typeface="Arial" panose="020B0604020202020204" pitchFamily="34" charset="0"/>
              </a:rPr>
              <a:t>Možnost adresné a neadresné žádanky</a:t>
            </a:r>
          </a:p>
        </p:txBody>
      </p:sp>
      <p:sp>
        <p:nvSpPr>
          <p:cNvPr id="53" name="Obdélník: se zakulacenými horními rohy 52">
            <a:extLst>
              <a:ext uri="{FF2B5EF4-FFF2-40B4-BE49-F238E27FC236}">
                <a16:creationId xmlns:a16="http://schemas.microsoft.com/office/drawing/2014/main" id="{530A0C0B-EB91-D4B5-C6C3-E70E7A3370A8}"/>
              </a:ext>
            </a:extLst>
          </p:cNvPr>
          <p:cNvSpPr/>
          <p:nvPr/>
        </p:nvSpPr>
        <p:spPr>
          <a:xfrm rot="16200000">
            <a:off x="655013" y="4137039"/>
            <a:ext cx="901837" cy="802425"/>
          </a:xfrm>
          <a:prstGeom prst="round2SameRect">
            <a:avLst>
              <a:gd name="adj1" fmla="val 28537"/>
              <a:gd name="adj2" fmla="val 0"/>
            </a:avLst>
          </a:prstGeom>
          <a:solidFill>
            <a:srgbClr val="003A63"/>
          </a:solidFill>
        </p:spPr>
        <p:txBody>
          <a:bodyPr vert="horz" lIns="91440" tIns="45720" rIns="91440" bIns="45720" rtlCol="0" anchor="t">
            <a:noAutofit/>
          </a:bodyPr>
          <a:lstStyle/>
          <a:p>
            <a:pPr algn="l">
              <a:lnSpc>
                <a:spcPct val="90000"/>
              </a:lnSpc>
              <a:spcBef>
                <a:spcPts val="1000"/>
              </a:spcBef>
            </a:pPr>
            <a:endParaRPr lang="cs-CZ" sz="1200">
              <a:solidFill>
                <a:schemeClr val="bg1"/>
              </a:solidFill>
              <a:latin typeface="Century Gothic" panose="020B0502020202020204" pitchFamily="34" charset="0"/>
            </a:endParaRPr>
          </a:p>
        </p:txBody>
      </p:sp>
      <p:sp>
        <p:nvSpPr>
          <p:cNvPr id="54" name="Obdélník: se zakulacenými rohy 53">
            <a:extLst>
              <a:ext uri="{FF2B5EF4-FFF2-40B4-BE49-F238E27FC236}">
                <a16:creationId xmlns:a16="http://schemas.microsoft.com/office/drawing/2014/main" id="{8843D518-B70C-831F-6977-E7C1A7D6B3A7}"/>
              </a:ext>
            </a:extLst>
          </p:cNvPr>
          <p:cNvSpPr/>
          <p:nvPr/>
        </p:nvSpPr>
        <p:spPr>
          <a:xfrm>
            <a:off x="3488721" y="4081620"/>
            <a:ext cx="2602409" cy="908677"/>
          </a:xfrm>
          <a:prstGeom prst="roundRect">
            <a:avLst>
              <a:gd name="adj" fmla="val 26923"/>
            </a:avLst>
          </a:prstGeom>
          <a:solidFill>
            <a:schemeClr val="bg1">
              <a:lumMod val="95000"/>
            </a:schemeClr>
          </a:solidFill>
        </p:spPr>
        <p:txBody>
          <a:bodyPr vert="horz" lIns="828000" tIns="36000" rIns="36000" bIns="45720" rtlCol="0" anchor="ctr">
            <a:noAutofit/>
          </a:bodyPr>
          <a:lstStyle/>
          <a:p>
            <a:pPr algn="ctr">
              <a:lnSpc>
                <a:spcPct val="90000"/>
              </a:lnSpc>
              <a:spcBef>
                <a:spcPts val="1000"/>
              </a:spcBef>
            </a:pPr>
            <a:r>
              <a:rPr lang="cs-CZ" sz="1600">
                <a:solidFill>
                  <a:srgbClr val="003A63"/>
                </a:solidFill>
                <a:latin typeface="Arial" panose="020B0604020202020204" pitchFamily="34" charset="0"/>
                <a:cs typeface="Arial" panose="020B0604020202020204" pitchFamily="34" charset="0"/>
              </a:rPr>
              <a:t>Zlepšení dostupnosti zdravotní péče</a:t>
            </a:r>
          </a:p>
        </p:txBody>
      </p:sp>
      <p:sp>
        <p:nvSpPr>
          <p:cNvPr id="55" name="Obdélník: se zakulacenými horními rohy 54">
            <a:extLst>
              <a:ext uri="{FF2B5EF4-FFF2-40B4-BE49-F238E27FC236}">
                <a16:creationId xmlns:a16="http://schemas.microsoft.com/office/drawing/2014/main" id="{4AF33F56-B9C4-874B-1F45-D0FC20CE4C53}"/>
              </a:ext>
            </a:extLst>
          </p:cNvPr>
          <p:cNvSpPr/>
          <p:nvPr/>
        </p:nvSpPr>
        <p:spPr>
          <a:xfrm rot="16200000">
            <a:off x="3439017" y="4137039"/>
            <a:ext cx="901837" cy="802425"/>
          </a:xfrm>
          <a:prstGeom prst="round2SameRect">
            <a:avLst>
              <a:gd name="adj1" fmla="val 28537"/>
              <a:gd name="adj2" fmla="val 0"/>
            </a:avLst>
          </a:prstGeom>
          <a:solidFill>
            <a:srgbClr val="CD2F41"/>
          </a:solidFill>
        </p:spPr>
        <p:txBody>
          <a:bodyPr vert="horz" lIns="91440" tIns="45720" rIns="91440" bIns="45720" rtlCol="0" anchor="t">
            <a:noAutofit/>
          </a:bodyPr>
          <a:lstStyle/>
          <a:p>
            <a:pPr algn="l">
              <a:lnSpc>
                <a:spcPct val="90000"/>
              </a:lnSpc>
              <a:spcBef>
                <a:spcPts val="1000"/>
              </a:spcBef>
            </a:pPr>
            <a:endParaRPr lang="cs-CZ" sz="1200">
              <a:solidFill>
                <a:schemeClr val="bg1"/>
              </a:solidFill>
              <a:latin typeface="Century Gothic" panose="020B0502020202020204" pitchFamily="34" charset="0"/>
            </a:endParaRPr>
          </a:p>
        </p:txBody>
      </p:sp>
      <p:pic>
        <p:nvPicPr>
          <p:cNvPr id="61" name="Grafický objekt 60" descr="Kód QR se souvislou výplní">
            <a:extLst>
              <a:ext uri="{FF2B5EF4-FFF2-40B4-BE49-F238E27FC236}">
                <a16:creationId xmlns:a16="http://schemas.microsoft.com/office/drawing/2014/main" id="{4E299DA1-A0F6-614C-5A02-93898D36EDE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55040" y="3198875"/>
            <a:ext cx="538989" cy="538989"/>
          </a:xfrm>
          <a:prstGeom prst="rect">
            <a:avLst/>
          </a:prstGeom>
        </p:spPr>
      </p:pic>
      <p:pic>
        <p:nvPicPr>
          <p:cNvPr id="63" name="Grafický objekt 62" descr="Adresář se souvislou výplní">
            <a:extLst>
              <a:ext uri="{FF2B5EF4-FFF2-40B4-BE49-F238E27FC236}">
                <a16:creationId xmlns:a16="http://schemas.microsoft.com/office/drawing/2014/main" id="{767156DA-6760-A9D3-36F6-1C24DCCAC37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39165" y="4256521"/>
            <a:ext cx="560142" cy="560142"/>
          </a:xfrm>
          <a:prstGeom prst="rect">
            <a:avLst/>
          </a:prstGeom>
        </p:spPr>
      </p:pic>
      <p:pic>
        <p:nvPicPr>
          <p:cNvPr id="65" name="Grafický objekt 64" descr="Databáze se souvislou výplní">
            <a:extLst>
              <a:ext uri="{FF2B5EF4-FFF2-40B4-BE49-F238E27FC236}">
                <a16:creationId xmlns:a16="http://schemas.microsoft.com/office/drawing/2014/main" id="{2B8B97FD-7AAA-5AFC-29C2-791C566509B5}"/>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3637496" y="3179780"/>
            <a:ext cx="575669" cy="575669"/>
          </a:xfrm>
          <a:prstGeom prst="rect">
            <a:avLst/>
          </a:prstGeom>
        </p:spPr>
      </p:pic>
      <p:pic>
        <p:nvPicPr>
          <p:cNvPr id="67" name="Grafický objekt 66" descr="Zdravotní se souvislou výplní">
            <a:extLst>
              <a:ext uri="{FF2B5EF4-FFF2-40B4-BE49-F238E27FC236}">
                <a16:creationId xmlns:a16="http://schemas.microsoft.com/office/drawing/2014/main" id="{EDF28B4C-2366-563E-3757-2A30C231A8A5}"/>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599396" y="4225629"/>
            <a:ext cx="633919" cy="633919"/>
          </a:xfrm>
          <a:prstGeom prst="rect">
            <a:avLst/>
          </a:prstGeom>
        </p:spPr>
      </p:pic>
      <p:sp>
        <p:nvSpPr>
          <p:cNvPr id="71" name="Obdélník: se zakulacenými rohy 70">
            <a:extLst>
              <a:ext uri="{FF2B5EF4-FFF2-40B4-BE49-F238E27FC236}">
                <a16:creationId xmlns:a16="http://schemas.microsoft.com/office/drawing/2014/main" id="{C75E57FB-7E7A-9A1D-5ED5-55A167A48B8D}"/>
              </a:ext>
            </a:extLst>
          </p:cNvPr>
          <p:cNvSpPr/>
          <p:nvPr/>
        </p:nvSpPr>
        <p:spPr>
          <a:xfrm>
            <a:off x="704717" y="5147406"/>
            <a:ext cx="2667032" cy="908677"/>
          </a:xfrm>
          <a:prstGeom prst="roundRect">
            <a:avLst>
              <a:gd name="adj" fmla="val 26923"/>
            </a:avLst>
          </a:prstGeom>
          <a:solidFill>
            <a:schemeClr val="bg1">
              <a:lumMod val="95000"/>
            </a:schemeClr>
          </a:solidFill>
        </p:spPr>
        <p:txBody>
          <a:bodyPr vert="horz" lIns="828000" tIns="36000" rIns="36000" bIns="45720" rtlCol="0" anchor="ctr">
            <a:noAutofit/>
          </a:bodyPr>
          <a:lstStyle/>
          <a:p>
            <a:pPr algn="ctr">
              <a:lnSpc>
                <a:spcPct val="90000"/>
              </a:lnSpc>
              <a:spcBef>
                <a:spcPts val="1000"/>
              </a:spcBef>
            </a:pPr>
            <a:r>
              <a:rPr lang="cs-CZ" sz="1600">
                <a:solidFill>
                  <a:srgbClr val="003A63"/>
                </a:solidFill>
                <a:latin typeface="Arial" panose="020B0604020202020204" pitchFamily="34" charset="0"/>
                <a:cs typeface="Arial" panose="020B0604020202020204" pitchFamily="34" charset="0"/>
              </a:rPr>
              <a:t>Přehlednost, statistiky</a:t>
            </a:r>
          </a:p>
        </p:txBody>
      </p:sp>
      <p:sp>
        <p:nvSpPr>
          <p:cNvPr id="72" name="Obdélník: se zakulacenými horními rohy 71">
            <a:extLst>
              <a:ext uri="{FF2B5EF4-FFF2-40B4-BE49-F238E27FC236}">
                <a16:creationId xmlns:a16="http://schemas.microsoft.com/office/drawing/2014/main" id="{7317F5FC-D432-13D5-B76D-D18AB044DDD5}"/>
              </a:ext>
            </a:extLst>
          </p:cNvPr>
          <p:cNvSpPr/>
          <p:nvPr/>
        </p:nvSpPr>
        <p:spPr>
          <a:xfrm rot="16200000">
            <a:off x="655013" y="5202825"/>
            <a:ext cx="901837" cy="802425"/>
          </a:xfrm>
          <a:prstGeom prst="round2SameRect">
            <a:avLst>
              <a:gd name="adj1" fmla="val 28537"/>
              <a:gd name="adj2" fmla="val 0"/>
            </a:avLst>
          </a:prstGeom>
          <a:solidFill>
            <a:schemeClr val="bg1">
              <a:lumMod val="50000"/>
            </a:schemeClr>
          </a:solidFill>
        </p:spPr>
        <p:txBody>
          <a:bodyPr vert="horz" lIns="91440" tIns="45720" rIns="91440" bIns="45720" rtlCol="0" anchor="t">
            <a:noAutofit/>
          </a:bodyPr>
          <a:lstStyle/>
          <a:p>
            <a:pPr algn="l">
              <a:lnSpc>
                <a:spcPct val="90000"/>
              </a:lnSpc>
              <a:spcBef>
                <a:spcPts val="1000"/>
              </a:spcBef>
            </a:pPr>
            <a:endParaRPr lang="cs-CZ" sz="1200">
              <a:solidFill>
                <a:schemeClr val="bg1"/>
              </a:solidFill>
              <a:latin typeface="Century Gothic" panose="020B0502020202020204" pitchFamily="34" charset="0"/>
            </a:endParaRPr>
          </a:p>
        </p:txBody>
      </p:sp>
      <p:sp>
        <p:nvSpPr>
          <p:cNvPr id="73" name="Obdélník: se zakulacenými rohy 72">
            <a:extLst>
              <a:ext uri="{FF2B5EF4-FFF2-40B4-BE49-F238E27FC236}">
                <a16:creationId xmlns:a16="http://schemas.microsoft.com/office/drawing/2014/main" id="{A334ACE9-C7C4-4EB7-177E-99B9C6AFFA8F}"/>
              </a:ext>
            </a:extLst>
          </p:cNvPr>
          <p:cNvSpPr/>
          <p:nvPr/>
        </p:nvSpPr>
        <p:spPr>
          <a:xfrm>
            <a:off x="3488721" y="5147406"/>
            <a:ext cx="2602409" cy="908677"/>
          </a:xfrm>
          <a:prstGeom prst="roundRect">
            <a:avLst>
              <a:gd name="adj" fmla="val 26923"/>
            </a:avLst>
          </a:prstGeom>
          <a:solidFill>
            <a:schemeClr val="bg1">
              <a:lumMod val="95000"/>
            </a:schemeClr>
          </a:solidFill>
        </p:spPr>
        <p:txBody>
          <a:bodyPr vert="horz" lIns="828000" tIns="36000" rIns="36000" bIns="45720" rtlCol="0" anchor="ctr">
            <a:noAutofit/>
          </a:bodyPr>
          <a:lstStyle/>
          <a:p>
            <a:pPr algn="ctr">
              <a:lnSpc>
                <a:spcPct val="90000"/>
              </a:lnSpc>
              <a:spcBef>
                <a:spcPts val="1000"/>
              </a:spcBef>
            </a:pPr>
            <a:r>
              <a:rPr lang="cs-CZ" sz="1600">
                <a:solidFill>
                  <a:srgbClr val="003A63"/>
                </a:solidFill>
                <a:latin typeface="Arial" panose="020B0604020202020204" pitchFamily="34" charset="0"/>
                <a:cs typeface="Arial" panose="020B0604020202020204" pitchFamily="34" charset="0"/>
              </a:rPr>
              <a:t>Standardizace</a:t>
            </a:r>
            <a:br>
              <a:rPr lang="cs-CZ" sz="1600">
                <a:solidFill>
                  <a:srgbClr val="003A63"/>
                </a:solidFill>
                <a:latin typeface="Arial" panose="020B0604020202020204" pitchFamily="34" charset="0"/>
                <a:cs typeface="Arial" panose="020B0604020202020204" pitchFamily="34" charset="0"/>
              </a:rPr>
            </a:br>
            <a:r>
              <a:rPr lang="cs-CZ" sz="1600">
                <a:solidFill>
                  <a:srgbClr val="003A63"/>
                </a:solidFill>
                <a:latin typeface="Arial" panose="020B0604020202020204" pitchFamily="34" charset="0"/>
                <a:cs typeface="Arial" panose="020B0604020202020204" pitchFamily="34" charset="0"/>
              </a:rPr>
              <a:t>žádanek</a:t>
            </a:r>
          </a:p>
        </p:txBody>
      </p:sp>
      <p:sp>
        <p:nvSpPr>
          <p:cNvPr id="74" name="Obdélník: se zakulacenými horními rohy 73">
            <a:extLst>
              <a:ext uri="{FF2B5EF4-FFF2-40B4-BE49-F238E27FC236}">
                <a16:creationId xmlns:a16="http://schemas.microsoft.com/office/drawing/2014/main" id="{8F25571B-71F6-5557-455C-C7AFAF3770FE}"/>
              </a:ext>
            </a:extLst>
          </p:cNvPr>
          <p:cNvSpPr/>
          <p:nvPr/>
        </p:nvSpPr>
        <p:spPr>
          <a:xfrm rot="16200000">
            <a:off x="3439017" y="5202825"/>
            <a:ext cx="901837" cy="802425"/>
          </a:xfrm>
          <a:prstGeom prst="round2SameRect">
            <a:avLst>
              <a:gd name="adj1" fmla="val 28537"/>
              <a:gd name="adj2" fmla="val 0"/>
            </a:avLst>
          </a:prstGeom>
          <a:solidFill>
            <a:schemeClr val="tx2">
              <a:lumMod val="75000"/>
              <a:lumOff val="25000"/>
            </a:schemeClr>
          </a:solidFill>
        </p:spPr>
        <p:txBody>
          <a:bodyPr vert="horz" lIns="91440" tIns="45720" rIns="91440" bIns="45720" rtlCol="0" anchor="t">
            <a:noAutofit/>
          </a:bodyPr>
          <a:lstStyle/>
          <a:p>
            <a:pPr algn="l">
              <a:lnSpc>
                <a:spcPct val="90000"/>
              </a:lnSpc>
              <a:spcBef>
                <a:spcPts val="1000"/>
              </a:spcBef>
            </a:pPr>
            <a:endParaRPr lang="cs-CZ" sz="1200">
              <a:solidFill>
                <a:schemeClr val="bg1"/>
              </a:solidFill>
              <a:latin typeface="Century Gothic" panose="020B0502020202020204" pitchFamily="34" charset="0"/>
            </a:endParaRPr>
          </a:p>
        </p:txBody>
      </p:sp>
      <p:pic>
        <p:nvPicPr>
          <p:cNvPr id="78" name="Grafický objekt 77" descr="Pruhový graf se souvislou výplní">
            <a:extLst>
              <a:ext uri="{FF2B5EF4-FFF2-40B4-BE49-F238E27FC236}">
                <a16:creationId xmlns:a16="http://schemas.microsoft.com/office/drawing/2014/main" id="{BE218713-96CB-DD7B-0FBE-70773B85BD55}"/>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846130" y="5311490"/>
            <a:ext cx="576474" cy="576474"/>
          </a:xfrm>
          <a:prstGeom prst="rect">
            <a:avLst/>
          </a:prstGeom>
        </p:spPr>
      </p:pic>
      <p:pic>
        <p:nvPicPr>
          <p:cNvPr id="80" name="Grafický objekt 79" descr="Seznam se souvislou výplní">
            <a:extLst>
              <a:ext uri="{FF2B5EF4-FFF2-40B4-BE49-F238E27FC236}">
                <a16:creationId xmlns:a16="http://schemas.microsoft.com/office/drawing/2014/main" id="{1331ACE2-74F6-E079-44A5-4769BDC77F50}"/>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3580102" y="5253558"/>
            <a:ext cx="672506" cy="672506"/>
          </a:xfrm>
          <a:prstGeom prst="rect">
            <a:avLst/>
          </a:prstGeom>
        </p:spPr>
      </p:pic>
      <p:sp>
        <p:nvSpPr>
          <p:cNvPr id="95" name="Obdélník: se zakulacenými rohy 94">
            <a:extLst>
              <a:ext uri="{FF2B5EF4-FFF2-40B4-BE49-F238E27FC236}">
                <a16:creationId xmlns:a16="http://schemas.microsoft.com/office/drawing/2014/main" id="{F5A0C1F0-114D-D9EA-F58D-1138A30B3028}"/>
              </a:ext>
            </a:extLst>
          </p:cNvPr>
          <p:cNvSpPr/>
          <p:nvPr/>
        </p:nvSpPr>
        <p:spPr>
          <a:xfrm>
            <a:off x="6366140" y="1157099"/>
            <a:ext cx="5175349" cy="4897857"/>
          </a:xfrm>
          <a:prstGeom prst="roundRect">
            <a:avLst>
              <a:gd name="adj" fmla="val 4899"/>
            </a:avLst>
          </a:prstGeom>
          <a:solidFill>
            <a:schemeClr val="bg1">
              <a:lumMod val="95000"/>
            </a:schemeClr>
          </a:solidFill>
        </p:spPr>
        <p:txBody>
          <a:bodyPr vert="horz" lIns="91440" tIns="45720" rIns="91440" bIns="45720" rtlCol="0" anchor="t">
            <a:noAutofit/>
          </a:bodyPr>
          <a:lstStyle/>
          <a:p>
            <a:pPr>
              <a:lnSpc>
                <a:spcPct val="90000"/>
              </a:lnSpc>
              <a:spcBef>
                <a:spcPts val="1000"/>
              </a:spcBef>
            </a:pPr>
            <a:r>
              <a:rPr lang="cs-CZ" b="1">
                <a:solidFill>
                  <a:srgbClr val="003A63"/>
                </a:solidFill>
                <a:latin typeface="Arial" panose="020B0604020202020204" pitchFamily="34" charset="0"/>
                <a:cs typeface="Arial" panose="020B0604020202020204" pitchFamily="34" charset="0"/>
              </a:rPr>
              <a:t>Funkce systému:</a:t>
            </a:r>
          </a:p>
          <a:p>
            <a:pPr algn="l">
              <a:lnSpc>
                <a:spcPct val="90000"/>
              </a:lnSpc>
              <a:spcBef>
                <a:spcPts val="1000"/>
              </a:spcBef>
            </a:pPr>
            <a:endParaRPr lang="cs-CZ" sz="1200">
              <a:solidFill>
                <a:schemeClr val="bg1"/>
              </a:solidFill>
              <a:latin typeface="Century Gothic" panose="020B0502020202020204" pitchFamily="34" charset="0"/>
            </a:endParaRPr>
          </a:p>
        </p:txBody>
      </p:sp>
      <p:sp>
        <p:nvSpPr>
          <p:cNvPr id="96" name="Vývojový diagram: spojnice 95">
            <a:extLst>
              <a:ext uri="{FF2B5EF4-FFF2-40B4-BE49-F238E27FC236}">
                <a16:creationId xmlns:a16="http://schemas.microsoft.com/office/drawing/2014/main" id="{08728220-95EA-0445-28D2-4E6E010916D2}"/>
              </a:ext>
            </a:extLst>
          </p:cNvPr>
          <p:cNvSpPr/>
          <p:nvPr/>
        </p:nvSpPr>
        <p:spPr>
          <a:xfrm>
            <a:off x="6637374" y="1659895"/>
            <a:ext cx="926106" cy="926106"/>
          </a:xfrm>
          <a:prstGeom prst="flowChartConnector">
            <a:avLst/>
          </a:prstGeom>
          <a:solidFill>
            <a:schemeClr val="bg1"/>
          </a:solidFill>
        </p:spPr>
        <p:txBody>
          <a:bodyPr vert="horz" lIns="91440" tIns="45720" rIns="91440" bIns="45720" rtlCol="0" anchor="t">
            <a:noAutofit/>
          </a:bodyPr>
          <a:lstStyle/>
          <a:p>
            <a:pPr algn="l">
              <a:lnSpc>
                <a:spcPct val="90000"/>
              </a:lnSpc>
              <a:spcBef>
                <a:spcPts val="1000"/>
              </a:spcBef>
            </a:pPr>
            <a:endParaRPr lang="cs-CZ" sz="1200">
              <a:solidFill>
                <a:schemeClr val="bg1"/>
              </a:solidFill>
              <a:latin typeface="Century Gothic" panose="020B0502020202020204" pitchFamily="34" charset="0"/>
            </a:endParaRPr>
          </a:p>
        </p:txBody>
      </p:sp>
      <p:sp>
        <p:nvSpPr>
          <p:cNvPr id="97" name="Vývojový diagram: spojnice 96">
            <a:extLst>
              <a:ext uri="{FF2B5EF4-FFF2-40B4-BE49-F238E27FC236}">
                <a16:creationId xmlns:a16="http://schemas.microsoft.com/office/drawing/2014/main" id="{53983A59-7FB0-36A7-B879-0D79B035F1CF}"/>
              </a:ext>
            </a:extLst>
          </p:cNvPr>
          <p:cNvSpPr/>
          <p:nvPr/>
        </p:nvSpPr>
        <p:spPr>
          <a:xfrm>
            <a:off x="6635001" y="2704704"/>
            <a:ext cx="926106" cy="926106"/>
          </a:xfrm>
          <a:prstGeom prst="flowChartConnector">
            <a:avLst/>
          </a:prstGeom>
          <a:solidFill>
            <a:schemeClr val="bg1"/>
          </a:solidFill>
        </p:spPr>
        <p:txBody>
          <a:bodyPr vert="horz" lIns="91440" tIns="45720" rIns="91440" bIns="45720" rtlCol="0" anchor="t">
            <a:noAutofit/>
          </a:bodyPr>
          <a:lstStyle/>
          <a:p>
            <a:pPr algn="l">
              <a:lnSpc>
                <a:spcPct val="90000"/>
              </a:lnSpc>
              <a:spcBef>
                <a:spcPts val="1000"/>
              </a:spcBef>
            </a:pPr>
            <a:endParaRPr lang="cs-CZ" sz="1200">
              <a:solidFill>
                <a:schemeClr val="bg1"/>
              </a:solidFill>
              <a:latin typeface="Century Gothic" panose="020B0502020202020204" pitchFamily="34" charset="0"/>
            </a:endParaRPr>
          </a:p>
        </p:txBody>
      </p:sp>
      <p:sp>
        <p:nvSpPr>
          <p:cNvPr id="98" name="Vývojový diagram: spojnice 97">
            <a:extLst>
              <a:ext uri="{FF2B5EF4-FFF2-40B4-BE49-F238E27FC236}">
                <a16:creationId xmlns:a16="http://schemas.microsoft.com/office/drawing/2014/main" id="{8D47045E-122D-4A72-293C-3DCC8D8092DA}"/>
              </a:ext>
            </a:extLst>
          </p:cNvPr>
          <p:cNvSpPr/>
          <p:nvPr/>
        </p:nvSpPr>
        <p:spPr>
          <a:xfrm>
            <a:off x="6635001" y="3755567"/>
            <a:ext cx="926106" cy="926106"/>
          </a:xfrm>
          <a:prstGeom prst="flowChartConnector">
            <a:avLst/>
          </a:prstGeom>
          <a:solidFill>
            <a:schemeClr val="bg1"/>
          </a:solidFill>
        </p:spPr>
        <p:txBody>
          <a:bodyPr vert="horz" lIns="91440" tIns="45720" rIns="91440" bIns="45720" rtlCol="0" anchor="t">
            <a:noAutofit/>
          </a:bodyPr>
          <a:lstStyle/>
          <a:p>
            <a:pPr algn="l">
              <a:lnSpc>
                <a:spcPct val="90000"/>
              </a:lnSpc>
              <a:spcBef>
                <a:spcPts val="1000"/>
              </a:spcBef>
            </a:pPr>
            <a:endParaRPr lang="cs-CZ" sz="1200">
              <a:solidFill>
                <a:schemeClr val="bg1"/>
              </a:solidFill>
              <a:latin typeface="Century Gothic" panose="020B0502020202020204" pitchFamily="34" charset="0"/>
            </a:endParaRPr>
          </a:p>
        </p:txBody>
      </p:sp>
      <p:sp>
        <p:nvSpPr>
          <p:cNvPr id="99" name="TextovéPole 98">
            <a:extLst>
              <a:ext uri="{FF2B5EF4-FFF2-40B4-BE49-F238E27FC236}">
                <a16:creationId xmlns:a16="http://schemas.microsoft.com/office/drawing/2014/main" id="{02F9FFFF-955A-5ED1-B280-28EB5B0AE81F}"/>
              </a:ext>
            </a:extLst>
          </p:cNvPr>
          <p:cNvSpPr txBox="1"/>
          <p:nvPr/>
        </p:nvSpPr>
        <p:spPr>
          <a:xfrm>
            <a:off x="7673526" y="1703619"/>
            <a:ext cx="3276600" cy="830997"/>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indent="0" algn="l">
              <a:buNone/>
            </a:pPr>
            <a:r>
              <a:rPr lang="cs-CZ" sz="1600" b="1">
                <a:solidFill>
                  <a:srgbClr val="003A63"/>
                </a:solidFill>
                <a:latin typeface="Arial" panose="020B0604020202020204" pitchFamily="34" charset="0"/>
                <a:cs typeface="Arial" panose="020B0604020202020204" pitchFamily="34" charset="0"/>
              </a:rPr>
              <a:t>Pacient</a:t>
            </a:r>
            <a:br>
              <a:rPr lang="cs-CZ" sz="1600">
                <a:solidFill>
                  <a:srgbClr val="003A63"/>
                </a:solidFill>
                <a:latin typeface="Arial" panose="020B0604020202020204" pitchFamily="34" charset="0"/>
                <a:cs typeface="Arial" panose="020B0604020202020204" pitchFamily="34" charset="0"/>
              </a:rPr>
            </a:br>
            <a:r>
              <a:rPr lang="cs-CZ" sz="1600">
                <a:solidFill>
                  <a:srgbClr val="003A63"/>
                </a:solidFill>
                <a:latin typeface="Arial" panose="020B0604020202020204" pitchFamily="34" charset="0"/>
                <a:cs typeface="Arial" panose="020B0604020202020204" pitchFamily="34" charset="0"/>
              </a:rPr>
              <a:t>Přístup k přehledu aktuálních </a:t>
            </a:r>
            <a:br>
              <a:rPr lang="cs-CZ" sz="1600">
                <a:solidFill>
                  <a:srgbClr val="003A63"/>
                </a:solidFill>
                <a:latin typeface="Arial" panose="020B0604020202020204" pitchFamily="34" charset="0"/>
                <a:cs typeface="Arial" panose="020B0604020202020204" pitchFamily="34" charset="0"/>
              </a:rPr>
            </a:br>
            <a:r>
              <a:rPr lang="cs-CZ" sz="1600">
                <a:solidFill>
                  <a:srgbClr val="003A63"/>
                </a:solidFill>
                <a:latin typeface="Arial" panose="020B0604020202020204" pitchFamily="34" charset="0"/>
                <a:cs typeface="Arial" panose="020B0604020202020204" pitchFamily="34" charset="0"/>
              </a:rPr>
              <a:t>i historických žádanek</a:t>
            </a:r>
          </a:p>
        </p:txBody>
      </p:sp>
      <p:sp>
        <p:nvSpPr>
          <p:cNvPr id="100" name="TextovéPole 99">
            <a:extLst>
              <a:ext uri="{FF2B5EF4-FFF2-40B4-BE49-F238E27FC236}">
                <a16:creationId xmlns:a16="http://schemas.microsoft.com/office/drawing/2014/main" id="{D27B9F19-E3D8-CA7F-1612-05027DA51326}"/>
              </a:ext>
            </a:extLst>
          </p:cNvPr>
          <p:cNvSpPr txBox="1"/>
          <p:nvPr/>
        </p:nvSpPr>
        <p:spPr>
          <a:xfrm>
            <a:off x="7664771" y="2746694"/>
            <a:ext cx="3276600" cy="830997"/>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indent="0" algn="l">
              <a:buNone/>
            </a:pPr>
            <a:r>
              <a:rPr lang="cs-CZ" sz="1600" b="1">
                <a:solidFill>
                  <a:srgbClr val="003A63"/>
                </a:solidFill>
                <a:latin typeface="Arial" panose="020B0604020202020204" pitchFamily="34" charset="0"/>
                <a:cs typeface="Arial" panose="020B0604020202020204" pitchFamily="34" charset="0"/>
              </a:rPr>
              <a:t>Poskytovatel</a:t>
            </a:r>
            <a:br>
              <a:rPr lang="cs-CZ" sz="1600">
                <a:solidFill>
                  <a:srgbClr val="003A63"/>
                </a:solidFill>
                <a:latin typeface="Arial" panose="020B0604020202020204" pitchFamily="34" charset="0"/>
                <a:cs typeface="Arial" panose="020B0604020202020204" pitchFamily="34" charset="0"/>
              </a:rPr>
            </a:br>
            <a:r>
              <a:rPr lang="cs-CZ" sz="1600">
                <a:solidFill>
                  <a:srgbClr val="003A63"/>
                </a:solidFill>
                <a:latin typeface="Arial" panose="020B0604020202020204" pitchFamily="34" charset="0"/>
                <a:cs typeface="Arial" panose="020B0604020202020204" pitchFamily="34" charset="0"/>
              </a:rPr>
              <a:t>Přístup k vystavení </a:t>
            </a:r>
            <a:br>
              <a:rPr lang="cs-CZ" sz="1600">
                <a:solidFill>
                  <a:srgbClr val="003A63"/>
                </a:solidFill>
                <a:latin typeface="Arial" panose="020B0604020202020204" pitchFamily="34" charset="0"/>
                <a:cs typeface="Arial" panose="020B0604020202020204" pitchFamily="34" charset="0"/>
              </a:rPr>
            </a:br>
            <a:r>
              <a:rPr lang="cs-CZ" sz="1600">
                <a:solidFill>
                  <a:srgbClr val="003A63"/>
                </a:solidFill>
                <a:latin typeface="Arial" panose="020B0604020202020204" pitchFamily="34" charset="0"/>
                <a:cs typeface="Arial" panose="020B0604020202020204" pitchFamily="34" charset="0"/>
              </a:rPr>
              <a:t>a vyzvednutí žádanky </a:t>
            </a:r>
          </a:p>
        </p:txBody>
      </p:sp>
      <p:sp>
        <p:nvSpPr>
          <p:cNvPr id="101" name="TextovéPole 100">
            <a:extLst>
              <a:ext uri="{FF2B5EF4-FFF2-40B4-BE49-F238E27FC236}">
                <a16:creationId xmlns:a16="http://schemas.microsoft.com/office/drawing/2014/main" id="{37ED7522-188F-46E5-A50E-D18BBD5A513E}"/>
              </a:ext>
            </a:extLst>
          </p:cNvPr>
          <p:cNvSpPr txBox="1"/>
          <p:nvPr/>
        </p:nvSpPr>
        <p:spPr>
          <a:xfrm>
            <a:off x="7673526" y="3810541"/>
            <a:ext cx="3276600" cy="830997"/>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indent="0" algn="l">
              <a:buNone/>
            </a:pPr>
            <a:r>
              <a:rPr lang="cs-CZ" sz="1600" b="1">
                <a:solidFill>
                  <a:srgbClr val="003A63"/>
                </a:solidFill>
                <a:latin typeface="Arial" panose="020B0604020202020204" pitchFamily="34" charset="0"/>
                <a:cs typeface="Arial" panose="020B0604020202020204" pitchFamily="34" charset="0"/>
              </a:rPr>
              <a:t>Pojišťovna</a:t>
            </a:r>
            <a:br>
              <a:rPr lang="cs-CZ" sz="1600">
                <a:solidFill>
                  <a:srgbClr val="003A63"/>
                </a:solidFill>
                <a:latin typeface="Arial" panose="020B0604020202020204" pitchFamily="34" charset="0"/>
                <a:cs typeface="Arial" panose="020B0604020202020204" pitchFamily="34" charset="0"/>
              </a:rPr>
            </a:br>
            <a:r>
              <a:rPr lang="cs-CZ" sz="1600">
                <a:solidFill>
                  <a:srgbClr val="003A63"/>
                </a:solidFill>
                <a:latin typeface="Arial" panose="020B0604020202020204" pitchFamily="34" charset="0"/>
                <a:cs typeface="Arial" panose="020B0604020202020204" pitchFamily="34" charset="0"/>
              </a:rPr>
              <a:t>Přístup k přehledu aktuálních </a:t>
            </a:r>
            <a:br>
              <a:rPr lang="cs-CZ" sz="1600">
                <a:solidFill>
                  <a:srgbClr val="003A63"/>
                </a:solidFill>
                <a:latin typeface="Arial" panose="020B0604020202020204" pitchFamily="34" charset="0"/>
                <a:cs typeface="Arial" panose="020B0604020202020204" pitchFamily="34" charset="0"/>
              </a:rPr>
            </a:br>
            <a:r>
              <a:rPr lang="cs-CZ" sz="1600">
                <a:solidFill>
                  <a:srgbClr val="003A63"/>
                </a:solidFill>
                <a:latin typeface="Arial" panose="020B0604020202020204" pitchFamily="34" charset="0"/>
                <a:cs typeface="Arial" panose="020B0604020202020204" pitchFamily="34" charset="0"/>
              </a:rPr>
              <a:t>i historických žádanek pojištěnců</a:t>
            </a:r>
          </a:p>
        </p:txBody>
      </p:sp>
      <p:sp>
        <p:nvSpPr>
          <p:cNvPr id="102" name="TextovéPole 101">
            <a:extLst>
              <a:ext uri="{FF2B5EF4-FFF2-40B4-BE49-F238E27FC236}">
                <a16:creationId xmlns:a16="http://schemas.microsoft.com/office/drawing/2014/main" id="{F34744F7-7D16-97F5-FBE2-14B8FE48BA27}"/>
              </a:ext>
            </a:extLst>
          </p:cNvPr>
          <p:cNvSpPr txBox="1"/>
          <p:nvPr/>
        </p:nvSpPr>
        <p:spPr>
          <a:xfrm>
            <a:off x="6527674" y="4789886"/>
            <a:ext cx="4852280" cy="1077218"/>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indent="0" algn="just">
              <a:buNone/>
            </a:pPr>
            <a:r>
              <a:rPr lang="cs-CZ" sz="1600" dirty="0">
                <a:solidFill>
                  <a:srgbClr val="003A63"/>
                </a:solidFill>
                <a:latin typeface="Arial" panose="020B0604020202020204" pitchFamily="34" charset="0"/>
                <a:cs typeface="Arial" panose="020B0604020202020204" pitchFamily="34" charset="0"/>
              </a:rPr>
              <a:t>Přístup je u pacientů zajištěn skrze </a:t>
            </a:r>
            <a:r>
              <a:rPr lang="cs-CZ" sz="1600" b="1" dirty="0">
                <a:solidFill>
                  <a:srgbClr val="003A63"/>
                </a:solidFill>
                <a:latin typeface="Arial" panose="020B0604020202020204" pitchFamily="34" charset="0"/>
                <a:cs typeface="Arial" panose="020B0604020202020204" pitchFamily="34" charset="0"/>
              </a:rPr>
              <a:t>Národní portál EZ </a:t>
            </a:r>
            <a:r>
              <a:rPr lang="cs-CZ" sz="1600" dirty="0">
                <a:solidFill>
                  <a:srgbClr val="003A63"/>
                </a:solidFill>
                <a:latin typeface="Arial" panose="020B0604020202020204" pitchFamily="34" charset="0"/>
                <a:cs typeface="Arial" panose="020B0604020202020204" pitchFamily="34" charset="0"/>
              </a:rPr>
              <a:t>nebo pomocí aplikace </a:t>
            </a:r>
            <a:r>
              <a:rPr lang="cs-CZ" sz="1600" b="1" dirty="0">
                <a:solidFill>
                  <a:srgbClr val="003A63"/>
                </a:solidFill>
                <a:latin typeface="Arial" panose="020B0604020202020204" pitchFamily="34" charset="0"/>
                <a:cs typeface="Arial" panose="020B0604020202020204" pitchFamily="34" charset="0"/>
              </a:rPr>
              <a:t>EZKarta</a:t>
            </a:r>
            <a:r>
              <a:rPr lang="cs-CZ" sz="1600" dirty="0">
                <a:solidFill>
                  <a:srgbClr val="003A63"/>
                </a:solidFill>
                <a:latin typeface="Arial" panose="020B0604020202020204" pitchFamily="34" charset="0"/>
                <a:cs typeface="Arial" panose="020B0604020202020204" pitchFamily="34" charset="0"/>
              </a:rPr>
              <a:t>. Poskytovatelé přistupují k systémů eŽádanka skrze </a:t>
            </a:r>
            <a:r>
              <a:rPr lang="cs-CZ" sz="1600" b="1" dirty="0">
                <a:solidFill>
                  <a:srgbClr val="003A63"/>
                </a:solidFill>
                <a:latin typeface="Arial" panose="020B0604020202020204" pitchFamily="34" charset="0"/>
                <a:cs typeface="Arial" panose="020B0604020202020204" pitchFamily="34" charset="0"/>
              </a:rPr>
              <a:t>vlastní IS </a:t>
            </a:r>
            <a:r>
              <a:rPr lang="cs-CZ" sz="1600" dirty="0">
                <a:solidFill>
                  <a:srgbClr val="003A63"/>
                </a:solidFill>
                <a:latin typeface="Arial" panose="020B0604020202020204" pitchFamily="34" charset="0"/>
                <a:cs typeface="Arial" panose="020B0604020202020204" pitchFamily="34" charset="0"/>
              </a:rPr>
              <a:t>nebo pomocí </a:t>
            </a:r>
            <a:r>
              <a:rPr lang="cs-CZ" sz="1600" b="1" dirty="0">
                <a:solidFill>
                  <a:srgbClr val="003A63"/>
                </a:solidFill>
                <a:latin typeface="Arial" panose="020B0604020202020204" pitchFamily="34" charset="0"/>
                <a:cs typeface="Arial" panose="020B0604020202020204" pitchFamily="34" charset="0"/>
              </a:rPr>
              <a:t>Národního portálu EZ</a:t>
            </a:r>
            <a:r>
              <a:rPr lang="cs-CZ" sz="1600" dirty="0">
                <a:solidFill>
                  <a:srgbClr val="003A63"/>
                </a:solidFill>
                <a:latin typeface="Arial" panose="020B0604020202020204" pitchFamily="34" charset="0"/>
                <a:cs typeface="Arial" panose="020B0604020202020204" pitchFamily="34" charset="0"/>
              </a:rPr>
              <a:t>.</a:t>
            </a:r>
          </a:p>
        </p:txBody>
      </p:sp>
      <p:pic>
        <p:nvPicPr>
          <p:cNvPr id="104" name="Grafický objekt 103" descr="Ramenní závěs se souvislou výplní">
            <a:extLst>
              <a:ext uri="{FF2B5EF4-FFF2-40B4-BE49-F238E27FC236}">
                <a16:creationId xmlns:a16="http://schemas.microsoft.com/office/drawing/2014/main" id="{E40D0E2B-38AA-6431-768C-BB635D24F6E3}"/>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6769511" y="1758387"/>
            <a:ext cx="705871" cy="705871"/>
          </a:xfrm>
          <a:prstGeom prst="rect">
            <a:avLst/>
          </a:prstGeom>
        </p:spPr>
      </p:pic>
      <p:grpSp>
        <p:nvGrpSpPr>
          <p:cNvPr id="106" name="Skupina 105">
            <a:extLst>
              <a:ext uri="{FF2B5EF4-FFF2-40B4-BE49-F238E27FC236}">
                <a16:creationId xmlns:a16="http://schemas.microsoft.com/office/drawing/2014/main" id="{05AE4F51-3401-9AC4-14DF-D0EAB96B9127}"/>
              </a:ext>
            </a:extLst>
          </p:cNvPr>
          <p:cNvGrpSpPr/>
          <p:nvPr/>
        </p:nvGrpSpPr>
        <p:grpSpPr>
          <a:xfrm>
            <a:off x="6649435" y="2825722"/>
            <a:ext cx="922850" cy="647492"/>
            <a:chOff x="8607152" y="1586106"/>
            <a:chExt cx="1114788" cy="782160"/>
          </a:xfrm>
        </p:grpSpPr>
        <p:pic>
          <p:nvPicPr>
            <p:cNvPr id="107" name="Grafický objekt 106" descr="Lékař samčího pohlaví se souvislou výplní">
              <a:extLst>
                <a:ext uri="{FF2B5EF4-FFF2-40B4-BE49-F238E27FC236}">
                  <a16:creationId xmlns:a16="http://schemas.microsoft.com/office/drawing/2014/main" id="{AF6B692A-B4C2-1744-EBFD-7166FFDF1FDD}"/>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8978748" y="1586106"/>
              <a:ext cx="743192" cy="743192"/>
            </a:xfrm>
            <a:prstGeom prst="rect">
              <a:avLst/>
            </a:prstGeom>
          </p:spPr>
        </p:pic>
        <p:sp>
          <p:nvSpPr>
            <p:cNvPr id="108" name="Ovál 107">
              <a:extLst>
                <a:ext uri="{FF2B5EF4-FFF2-40B4-BE49-F238E27FC236}">
                  <a16:creationId xmlns:a16="http://schemas.microsoft.com/office/drawing/2014/main" id="{1E39EE39-BB7A-D0F3-C758-FC832FEB88CF}"/>
                </a:ext>
              </a:extLst>
            </p:cNvPr>
            <p:cNvSpPr/>
            <p:nvPr/>
          </p:nvSpPr>
          <p:spPr>
            <a:xfrm>
              <a:off x="9057769" y="2051047"/>
              <a:ext cx="139700" cy="238125"/>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109" name="Grafický objekt 108" descr="Lékař samičího pohlaví se souvislou výplní">
              <a:extLst>
                <a:ext uri="{FF2B5EF4-FFF2-40B4-BE49-F238E27FC236}">
                  <a16:creationId xmlns:a16="http://schemas.microsoft.com/office/drawing/2014/main" id="{038E5333-0595-84F7-DF81-D1DE11A027BE}"/>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8607152" y="1625074"/>
              <a:ext cx="743192" cy="743192"/>
            </a:xfrm>
            <a:prstGeom prst="rect">
              <a:avLst/>
            </a:prstGeom>
          </p:spPr>
        </p:pic>
      </p:grpSp>
      <p:grpSp>
        <p:nvGrpSpPr>
          <p:cNvPr id="110" name="Skupina 109">
            <a:extLst>
              <a:ext uri="{FF2B5EF4-FFF2-40B4-BE49-F238E27FC236}">
                <a16:creationId xmlns:a16="http://schemas.microsoft.com/office/drawing/2014/main" id="{87244C5A-174D-9270-F4F4-DC95A918B8BE}"/>
              </a:ext>
            </a:extLst>
          </p:cNvPr>
          <p:cNvGrpSpPr/>
          <p:nvPr/>
        </p:nvGrpSpPr>
        <p:grpSpPr>
          <a:xfrm>
            <a:off x="6769511" y="3901028"/>
            <a:ext cx="701083" cy="650022"/>
            <a:chOff x="8659054" y="3813058"/>
            <a:chExt cx="844430" cy="782929"/>
          </a:xfrm>
        </p:grpSpPr>
        <p:pic>
          <p:nvPicPr>
            <p:cNvPr id="111" name="Grafický objekt 110" descr="Budova se souvislou výplní">
              <a:extLst>
                <a:ext uri="{FF2B5EF4-FFF2-40B4-BE49-F238E27FC236}">
                  <a16:creationId xmlns:a16="http://schemas.microsoft.com/office/drawing/2014/main" id="{AC3579D3-6E8B-0488-F6D9-29D241070603}"/>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8659054" y="3813058"/>
              <a:ext cx="782929" cy="782929"/>
            </a:xfrm>
            <a:prstGeom prst="rect">
              <a:avLst/>
            </a:prstGeom>
          </p:spPr>
        </p:pic>
        <p:pic>
          <p:nvPicPr>
            <p:cNvPr id="112" name="Grafický objekt 111" descr="Štít – zaškrtnutí se souvislou výplní">
              <a:extLst>
                <a:ext uri="{FF2B5EF4-FFF2-40B4-BE49-F238E27FC236}">
                  <a16:creationId xmlns:a16="http://schemas.microsoft.com/office/drawing/2014/main" id="{094F9CBC-9FE4-C434-189E-2675138C145C}"/>
                </a:ext>
              </a:extLst>
            </p:cNvPr>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a:off x="9057769" y="4150272"/>
              <a:ext cx="445715" cy="445715"/>
            </a:xfrm>
            <a:prstGeom prst="rect">
              <a:avLst/>
            </a:prstGeom>
          </p:spPr>
        </p:pic>
        <p:pic>
          <p:nvPicPr>
            <p:cNvPr id="113" name="Grafický objekt 112" descr="Štít – zaškrtnutí se souvislou výplní">
              <a:extLst>
                <a:ext uri="{FF2B5EF4-FFF2-40B4-BE49-F238E27FC236}">
                  <a16:creationId xmlns:a16="http://schemas.microsoft.com/office/drawing/2014/main" id="{7CC1F1D0-D9B7-8901-ABDE-69C93BADF805}"/>
                </a:ext>
              </a:extLst>
            </p:cNvPr>
            <p:cNvPicPr>
              <a:picLocks noChangeAspect="1"/>
            </p:cNvPicPr>
            <p:nvPr/>
          </p:nvPicPr>
          <p:blipFill>
            <a:blip r:embed="rId27">
              <a:extLst>
                <a:ext uri="{96DAC541-7B7A-43D3-8B79-37D633B846F1}">
                  <asvg:svgBlip xmlns:asvg="http://schemas.microsoft.com/office/drawing/2016/SVG/main" r:embed="rId28"/>
                </a:ext>
              </a:extLst>
            </a:blip>
            <a:stretch>
              <a:fillRect/>
            </a:stretch>
          </p:blipFill>
          <p:spPr>
            <a:xfrm>
              <a:off x="9057769" y="4150272"/>
              <a:ext cx="445715" cy="445715"/>
            </a:xfrm>
            <a:prstGeom prst="rect">
              <a:avLst/>
            </a:prstGeom>
          </p:spPr>
        </p:pic>
      </p:grpSp>
      <p:grpSp>
        <p:nvGrpSpPr>
          <p:cNvPr id="4" name="Skupina 3">
            <a:extLst>
              <a:ext uri="{FF2B5EF4-FFF2-40B4-BE49-F238E27FC236}">
                <a16:creationId xmlns:a16="http://schemas.microsoft.com/office/drawing/2014/main" id="{C33B1D1C-C266-6632-4460-6B32AD729681}"/>
              </a:ext>
            </a:extLst>
          </p:cNvPr>
          <p:cNvGrpSpPr/>
          <p:nvPr/>
        </p:nvGrpSpPr>
        <p:grpSpPr>
          <a:xfrm>
            <a:off x="647000" y="858258"/>
            <a:ext cx="10898001" cy="45719"/>
            <a:chOff x="0" y="0"/>
            <a:chExt cx="5716278" cy="72000"/>
          </a:xfrm>
        </p:grpSpPr>
        <p:sp>
          <p:nvSpPr>
            <p:cNvPr id="5" name="Obdélník 4">
              <a:extLst>
                <a:ext uri="{FF2B5EF4-FFF2-40B4-BE49-F238E27FC236}">
                  <a16:creationId xmlns:a16="http://schemas.microsoft.com/office/drawing/2014/main" id="{29E59B79-939D-A15B-FA9A-E93B8556965B}"/>
                </a:ext>
              </a:extLst>
            </p:cNvPr>
            <p:cNvSpPr>
              <a:spLocks/>
            </p:cNvSpPr>
            <p:nvPr/>
          </p:nvSpPr>
          <p:spPr>
            <a:xfrm>
              <a:off x="0" y="0"/>
              <a:ext cx="1429200" cy="72000"/>
            </a:xfrm>
            <a:prstGeom prst="rect">
              <a:avLst/>
            </a:prstGeom>
            <a:solidFill>
              <a:srgbClr val="FABB33"/>
            </a:solidFill>
            <a:ln>
              <a:solidFill>
                <a:srgbClr val="FABB33"/>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6" name="Obdélník 5">
              <a:extLst>
                <a:ext uri="{FF2B5EF4-FFF2-40B4-BE49-F238E27FC236}">
                  <a16:creationId xmlns:a16="http://schemas.microsoft.com/office/drawing/2014/main" id="{55C97651-D47F-D853-C399-2A3F66330CF3}"/>
                </a:ext>
              </a:extLst>
            </p:cNvPr>
            <p:cNvSpPr>
              <a:spLocks/>
            </p:cNvSpPr>
            <p:nvPr/>
          </p:nvSpPr>
          <p:spPr>
            <a:xfrm>
              <a:off x="2855843" y="0"/>
              <a:ext cx="1429200" cy="72000"/>
            </a:xfrm>
            <a:prstGeom prst="rect">
              <a:avLst/>
            </a:prstGeom>
            <a:solidFill>
              <a:srgbClr val="43546F"/>
            </a:solidFill>
            <a:ln>
              <a:solidFill>
                <a:srgbClr val="43546F"/>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7" name="Obdélník 6">
              <a:extLst>
                <a:ext uri="{FF2B5EF4-FFF2-40B4-BE49-F238E27FC236}">
                  <a16:creationId xmlns:a16="http://schemas.microsoft.com/office/drawing/2014/main" id="{E2E1E26F-43D1-3810-F647-1E4EC899D1D3}"/>
                </a:ext>
              </a:extLst>
            </p:cNvPr>
            <p:cNvSpPr>
              <a:spLocks/>
            </p:cNvSpPr>
            <p:nvPr/>
          </p:nvSpPr>
          <p:spPr>
            <a:xfrm>
              <a:off x="4287078" y="0"/>
              <a:ext cx="1429200" cy="72000"/>
            </a:xfrm>
            <a:prstGeom prst="rect">
              <a:avLst/>
            </a:prstGeom>
            <a:solidFill>
              <a:srgbClr val="CD2F41"/>
            </a:solidFill>
            <a:ln>
              <a:solidFill>
                <a:srgbClr val="CD2F4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8" name="Obdélník 7">
              <a:extLst>
                <a:ext uri="{FF2B5EF4-FFF2-40B4-BE49-F238E27FC236}">
                  <a16:creationId xmlns:a16="http://schemas.microsoft.com/office/drawing/2014/main" id="{1C080C90-BFFE-1DAA-5224-64CAAAD76BC8}"/>
                </a:ext>
              </a:extLst>
            </p:cNvPr>
            <p:cNvSpPr>
              <a:spLocks/>
            </p:cNvSpPr>
            <p:nvPr/>
          </p:nvSpPr>
          <p:spPr>
            <a:xfrm>
              <a:off x="1431235" y="0"/>
              <a:ext cx="1429200" cy="72000"/>
            </a:xfrm>
            <a:prstGeom prst="rect">
              <a:avLst/>
            </a:prstGeom>
            <a:solidFill>
              <a:srgbClr val="C7D539"/>
            </a:solidFill>
            <a:ln>
              <a:solidFill>
                <a:srgbClr val="C7D539"/>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3743686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98A52-50F7-BA0B-D92D-D30DA50A1516}"/>
            </a:ext>
          </a:extLst>
        </p:cNvPr>
        <p:cNvGrpSpPr/>
        <p:nvPr/>
      </p:nvGrpSpPr>
      <p:grpSpPr>
        <a:xfrm>
          <a:off x="0" y="0"/>
          <a:ext cx="0" cy="0"/>
          <a:chOff x="0" y="0"/>
          <a:chExt cx="0" cy="0"/>
        </a:xfrm>
      </p:grpSpPr>
      <p:sp>
        <p:nvSpPr>
          <p:cNvPr id="4" name="Zástupný symbol pro číslo snímku 3">
            <a:extLst>
              <a:ext uri="{FF2B5EF4-FFF2-40B4-BE49-F238E27FC236}">
                <a16:creationId xmlns:a16="http://schemas.microsoft.com/office/drawing/2014/main" id="{25B2F072-4E08-8CE7-03B9-EC9B3E11E1FD}"/>
              </a:ext>
            </a:extLst>
          </p:cNvPr>
          <p:cNvSpPr>
            <a:spLocks noGrp="1"/>
          </p:cNvSpPr>
          <p:nvPr>
            <p:ph type="sldNum" sz="quarter" idx="12"/>
          </p:nvPr>
        </p:nvSpPr>
        <p:spPr/>
        <p:txBody>
          <a:bodyPr/>
          <a:lstStyle/>
          <a:p>
            <a:fld id="{890E54D3-D00C-4F51-80A7-9147D6EFBB5C}" type="slidenum">
              <a:rPr lang="cs-CZ" smtClean="0">
                <a:latin typeface="Arial" panose="020B0604020202020204" pitchFamily="34" charset="0"/>
                <a:cs typeface="Arial" panose="020B0604020202020204" pitchFamily="34" charset="0"/>
              </a:rPr>
              <a:t>53</a:t>
            </a:fld>
            <a:endParaRPr lang="cs-CZ">
              <a:latin typeface="Arial" panose="020B0604020202020204" pitchFamily="34" charset="0"/>
              <a:cs typeface="Arial" panose="020B0604020202020204" pitchFamily="34" charset="0"/>
            </a:endParaRPr>
          </a:p>
        </p:txBody>
      </p:sp>
      <p:sp>
        <p:nvSpPr>
          <p:cNvPr id="2" name="Obdélník: se zakulacenými rohy 1">
            <a:extLst>
              <a:ext uri="{FF2B5EF4-FFF2-40B4-BE49-F238E27FC236}">
                <a16:creationId xmlns:a16="http://schemas.microsoft.com/office/drawing/2014/main" id="{1F803038-4DDC-96BD-4562-418BFE713AC6}"/>
              </a:ext>
            </a:extLst>
          </p:cNvPr>
          <p:cNvSpPr/>
          <p:nvPr/>
        </p:nvSpPr>
        <p:spPr>
          <a:xfrm>
            <a:off x="647000" y="1299181"/>
            <a:ext cx="5321999" cy="5057170"/>
          </a:xfrm>
          <a:prstGeom prst="roundRect">
            <a:avLst>
              <a:gd name="adj" fmla="val 8909"/>
            </a:avLst>
          </a:prstGeom>
          <a:solidFill>
            <a:schemeClr val="bg1">
              <a:lumMod val="95000"/>
            </a:schemeClr>
          </a:solidFill>
        </p:spPr>
        <p:txBody>
          <a:bodyPr vert="horz" lIns="91440" tIns="396000" rIns="108000" bIns="45720" rtlCol="0" anchor="t">
            <a:noAutofit/>
          </a:bodyPr>
          <a:lstStyle/>
          <a:p>
            <a:pPr marL="180000" lvl="1" indent="-171450">
              <a:spcAft>
                <a:spcPts val="600"/>
              </a:spcAft>
              <a:buClr>
                <a:schemeClr val="accent1"/>
              </a:buClr>
              <a:buFont typeface="Arial" panose="020B0604020202020204" pitchFamily="34" charset="0"/>
              <a:buChar char="•"/>
            </a:pPr>
            <a:r>
              <a:rPr lang="cs-CZ" sz="1600" dirty="0">
                <a:solidFill>
                  <a:srgbClr val="003A63"/>
                </a:solidFill>
                <a:latin typeface="Arial" panose="020B0604020202020204" pitchFamily="34" charset="0"/>
                <a:cs typeface="Arial" panose="020B0604020202020204" pitchFamily="34" charset="0"/>
              </a:rPr>
              <a:t>Digitalizace přináší možnost efektivnějšího předávání žádostí o vyšetření či konzultace (</a:t>
            </a:r>
            <a:r>
              <a:rPr lang="cs-CZ" sz="1600" dirty="0" err="1">
                <a:solidFill>
                  <a:srgbClr val="003A63"/>
                </a:solidFill>
                <a:latin typeface="Arial" panose="020B0604020202020204" pitchFamily="34" charset="0"/>
                <a:cs typeface="Arial" panose="020B0604020202020204" pitchFamily="34" charset="0"/>
              </a:rPr>
              <a:t>eŽádanky</a:t>
            </a:r>
            <a:r>
              <a:rPr lang="cs-CZ" sz="1600" dirty="0">
                <a:solidFill>
                  <a:srgbClr val="003A63"/>
                </a:solidFill>
                <a:latin typeface="Arial" panose="020B0604020202020204" pitchFamily="34" charset="0"/>
                <a:cs typeface="Arial" panose="020B0604020202020204" pitchFamily="34" charset="0"/>
              </a:rPr>
              <a:t>).</a:t>
            </a:r>
          </a:p>
          <a:p>
            <a:pPr marL="180000" lvl="1" indent="-171450">
              <a:spcAft>
                <a:spcPts val="600"/>
              </a:spcAft>
              <a:buClr>
                <a:schemeClr val="accent1"/>
              </a:buClr>
              <a:buFont typeface="Arial" panose="020B0604020202020204" pitchFamily="34" charset="0"/>
              <a:buChar char="•"/>
            </a:pPr>
            <a:r>
              <a:rPr lang="cs-CZ" sz="1600" dirty="0">
                <a:solidFill>
                  <a:srgbClr val="003A63"/>
                </a:solidFill>
                <a:latin typeface="Arial" panose="020B0604020202020204" pitchFamily="34" charset="0"/>
                <a:cs typeface="Arial" panose="020B0604020202020204" pitchFamily="34" charset="0"/>
              </a:rPr>
              <a:t>Eliminace administrativních prodlev umožní rychlejší naplánování termínů.</a:t>
            </a:r>
          </a:p>
          <a:p>
            <a:pPr marL="180000" lvl="1" indent="-171450">
              <a:spcAft>
                <a:spcPts val="600"/>
              </a:spcAft>
              <a:buClr>
                <a:schemeClr val="accent1"/>
              </a:buClr>
              <a:buFont typeface="Arial" panose="020B0604020202020204" pitchFamily="34" charset="0"/>
              <a:buChar char="•"/>
            </a:pPr>
            <a:r>
              <a:rPr lang="cs-CZ" sz="1600" dirty="0">
                <a:solidFill>
                  <a:srgbClr val="003A63"/>
                </a:solidFill>
                <a:latin typeface="Arial" panose="020B0604020202020204" pitchFamily="34" charset="0"/>
                <a:cs typeface="Arial" panose="020B0604020202020204" pitchFamily="34" charset="0"/>
              </a:rPr>
              <a:t>Zlepší se transparentnost a koordinace mezi lékaři a poskytovateli zdravotních služeb.</a:t>
            </a:r>
          </a:p>
          <a:p>
            <a:pPr marL="180000" lvl="1" indent="-171450">
              <a:spcAft>
                <a:spcPts val="600"/>
              </a:spcAft>
              <a:buClr>
                <a:schemeClr val="accent1"/>
              </a:buClr>
              <a:buFont typeface="Arial" panose="020B0604020202020204" pitchFamily="34" charset="0"/>
              <a:buChar char="•"/>
            </a:pPr>
            <a:r>
              <a:rPr lang="cs-CZ" sz="1600" dirty="0">
                <a:solidFill>
                  <a:srgbClr val="003A63"/>
                </a:solidFill>
                <a:latin typeface="Arial" panose="020B0604020202020204" pitchFamily="34" charset="0"/>
                <a:cs typeface="Arial" panose="020B0604020202020204" pitchFamily="34" charset="0"/>
              </a:rPr>
              <a:t>Pomůže zejména u plánované péče, kde jsou nyní největší administrativní prodlevy.</a:t>
            </a:r>
          </a:p>
          <a:p>
            <a:pPr algn="l">
              <a:lnSpc>
                <a:spcPct val="90000"/>
              </a:lnSpc>
              <a:spcBef>
                <a:spcPts val="1000"/>
              </a:spcBef>
            </a:pPr>
            <a:endParaRPr lang="cs-CZ" sz="1200" dirty="0">
              <a:solidFill>
                <a:srgbClr val="003A63"/>
              </a:solidFill>
              <a:latin typeface="Century Gothic" panose="020B0502020202020204" pitchFamily="34" charset="0"/>
            </a:endParaRPr>
          </a:p>
        </p:txBody>
      </p:sp>
      <p:sp>
        <p:nvSpPr>
          <p:cNvPr id="3" name="Obdélník: se zakulacenými rohy 2">
            <a:extLst>
              <a:ext uri="{FF2B5EF4-FFF2-40B4-BE49-F238E27FC236}">
                <a16:creationId xmlns:a16="http://schemas.microsoft.com/office/drawing/2014/main" id="{E2F86B2F-E46D-3A87-8E56-5FCB919ACF8D}"/>
              </a:ext>
            </a:extLst>
          </p:cNvPr>
          <p:cNvSpPr/>
          <p:nvPr/>
        </p:nvSpPr>
        <p:spPr>
          <a:xfrm>
            <a:off x="6223001" y="1299181"/>
            <a:ext cx="5321998" cy="5057170"/>
          </a:xfrm>
          <a:prstGeom prst="roundRect">
            <a:avLst>
              <a:gd name="adj" fmla="val 8492"/>
            </a:avLst>
          </a:prstGeom>
          <a:solidFill>
            <a:schemeClr val="bg1">
              <a:lumMod val="95000"/>
            </a:schemeClr>
          </a:solidFill>
        </p:spPr>
        <p:txBody>
          <a:bodyPr vert="horz" lIns="91440" tIns="396000" rIns="91440" bIns="45720" rtlCol="0" anchor="t">
            <a:noAutofit/>
          </a:bodyPr>
          <a:lstStyle/>
          <a:p>
            <a:pPr marL="180000" lvl="1" indent="-171450">
              <a:spcAft>
                <a:spcPts val="600"/>
              </a:spcAft>
              <a:buClr>
                <a:schemeClr val="accent1"/>
              </a:buClr>
              <a:buFont typeface="Arial" panose="020B0604020202020204" pitchFamily="34" charset="0"/>
              <a:buChar char="•"/>
            </a:pPr>
            <a:r>
              <a:rPr lang="cs-CZ" sz="1600" dirty="0">
                <a:solidFill>
                  <a:srgbClr val="003A63"/>
                </a:solidFill>
                <a:latin typeface="Arial" panose="020B0604020202020204" pitchFamily="34" charset="0"/>
                <a:cs typeface="Arial" panose="020B0604020202020204" pitchFamily="34" charset="0"/>
              </a:rPr>
              <a:t>bez </a:t>
            </a:r>
            <a:r>
              <a:rPr lang="cs-CZ" sz="1600" dirty="0" err="1">
                <a:solidFill>
                  <a:srgbClr val="003A63"/>
                </a:solidFill>
                <a:latin typeface="Arial" panose="020B0604020202020204" pitchFamily="34" charset="0"/>
                <a:cs typeface="Arial" panose="020B0604020202020204" pitchFamily="34" charset="0"/>
              </a:rPr>
              <a:t>eŽádanky</a:t>
            </a:r>
            <a:r>
              <a:rPr lang="cs-CZ" sz="1600" dirty="0">
                <a:solidFill>
                  <a:srgbClr val="003A63"/>
                </a:solidFill>
                <a:latin typeface="Arial" panose="020B0604020202020204" pitchFamily="34" charset="0"/>
                <a:cs typeface="Arial" panose="020B0604020202020204" pitchFamily="34" charset="0"/>
              </a:rPr>
              <a:t>:</a:t>
            </a:r>
          </a:p>
          <a:p>
            <a:pPr marL="637200" lvl="2" indent="-171450">
              <a:spcAft>
                <a:spcPts val="600"/>
              </a:spcAft>
              <a:buClr>
                <a:schemeClr val="accent1"/>
              </a:buClr>
              <a:buFont typeface="Arial" panose="020B0604020202020204" pitchFamily="34" charset="0"/>
              <a:buChar char="•"/>
            </a:pPr>
            <a:r>
              <a:rPr lang="cs-CZ" sz="1200" dirty="0">
                <a:solidFill>
                  <a:srgbClr val="003A63"/>
                </a:solidFill>
                <a:latin typeface="Arial" panose="020B0604020202020204" pitchFamily="34" charset="0"/>
                <a:cs typeface="Arial" panose="020B0604020202020204" pitchFamily="34" charset="0"/>
              </a:rPr>
              <a:t>Lékař vystavil papírovou žádanku nebo ji tiskl a pacient ji musel osobně doručit na radiologii.</a:t>
            </a:r>
          </a:p>
          <a:p>
            <a:pPr marL="637200" lvl="2" indent="-171450">
              <a:spcAft>
                <a:spcPts val="600"/>
              </a:spcAft>
              <a:buClr>
                <a:schemeClr val="accent1"/>
              </a:buClr>
              <a:buFont typeface="Arial" panose="020B0604020202020204" pitchFamily="34" charset="0"/>
              <a:buChar char="•"/>
            </a:pPr>
            <a:r>
              <a:rPr lang="cs-CZ" sz="1200" dirty="0">
                <a:solidFill>
                  <a:srgbClr val="003A63"/>
                </a:solidFill>
                <a:latin typeface="Arial" panose="020B0604020202020204" pitchFamily="34" charset="0"/>
                <a:cs typeface="Arial" panose="020B0604020202020204" pitchFamily="34" charset="0"/>
              </a:rPr>
              <a:t>Objednání probíhalo telefonicky nebo fyzicky na místě – v řadě případů s čekáním nebo nutností osobní návštěvy.</a:t>
            </a:r>
          </a:p>
          <a:p>
            <a:pPr marL="637200" lvl="2" indent="-171450">
              <a:spcAft>
                <a:spcPts val="600"/>
              </a:spcAft>
              <a:buClr>
                <a:schemeClr val="accent1"/>
              </a:buClr>
              <a:buFont typeface="Arial" panose="020B0604020202020204" pitchFamily="34" charset="0"/>
              <a:buChar char="•"/>
            </a:pPr>
            <a:r>
              <a:rPr lang="cs-CZ" sz="1200" dirty="0">
                <a:solidFill>
                  <a:srgbClr val="003A63"/>
                </a:solidFill>
                <a:latin typeface="Arial" panose="020B0604020202020204" pitchFamily="34" charset="0"/>
                <a:cs typeface="Arial" panose="020B0604020202020204" pitchFamily="34" charset="0"/>
              </a:rPr>
              <a:t>Při ztrátě žádanky nebo nejasnostech v údajích docházelo k prodlevám (např. nutnost znovu kontaktovat odesílajícího lékaře).</a:t>
            </a:r>
          </a:p>
          <a:p>
            <a:pPr marL="180000" lvl="1" indent="-171450">
              <a:spcAft>
                <a:spcPts val="600"/>
              </a:spcAft>
              <a:buClr>
                <a:schemeClr val="accent1"/>
              </a:buClr>
              <a:buFont typeface="Arial" panose="020B0604020202020204" pitchFamily="34" charset="0"/>
              <a:buChar char="•"/>
            </a:pPr>
            <a:r>
              <a:rPr lang="cs-CZ" sz="1600" dirty="0">
                <a:solidFill>
                  <a:srgbClr val="003A63"/>
                </a:solidFill>
                <a:latin typeface="Arial" panose="020B0604020202020204" pitchFamily="34" charset="0"/>
                <a:cs typeface="Arial" panose="020B0604020202020204" pitchFamily="34" charset="0"/>
              </a:rPr>
              <a:t>s </a:t>
            </a:r>
            <a:r>
              <a:rPr lang="cs-CZ" sz="1600" dirty="0" err="1">
                <a:solidFill>
                  <a:srgbClr val="003A63"/>
                </a:solidFill>
                <a:latin typeface="Arial" panose="020B0604020202020204" pitchFamily="34" charset="0"/>
                <a:cs typeface="Arial" panose="020B0604020202020204" pitchFamily="34" charset="0"/>
              </a:rPr>
              <a:t>eŽádankou</a:t>
            </a:r>
            <a:r>
              <a:rPr lang="cs-CZ" sz="1600" dirty="0">
                <a:solidFill>
                  <a:srgbClr val="003A63"/>
                </a:solidFill>
                <a:latin typeface="Arial" panose="020B0604020202020204" pitchFamily="34" charset="0"/>
                <a:cs typeface="Arial" panose="020B0604020202020204" pitchFamily="34" charset="0"/>
              </a:rPr>
              <a:t>:</a:t>
            </a:r>
          </a:p>
          <a:p>
            <a:pPr marL="637200" lvl="2" indent="-171450">
              <a:spcAft>
                <a:spcPts val="600"/>
              </a:spcAft>
              <a:buClr>
                <a:schemeClr val="accent1"/>
              </a:buClr>
              <a:buFont typeface="Arial" panose="020B0604020202020204" pitchFamily="34" charset="0"/>
              <a:buChar char="•"/>
            </a:pPr>
            <a:r>
              <a:rPr lang="cs-CZ" sz="1200" dirty="0">
                <a:solidFill>
                  <a:srgbClr val="003A63"/>
                </a:solidFill>
                <a:latin typeface="Arial" panose="020B0604020202020204" pitchFamily="34" charset="0"/>
                <a:cs typeface="Arial" panose="020B0604020202020204" pitchFamily="34" charset="0"/>
              </a:rPr>
              <a:t>Lékař vystaví </a:t>
            </a:r>
            <a:r>
              <a:rPr lang="cs-CZ" sz="1200" dirty="0" err="1">
                <a:solidFill>
                  <a:srgbClr val="003A63"/>
                </a:solidFill>
                <a:latin typeface="Arial" panose="020B0604020202020204" pitchFamily="34" charset="0"/>
                <a:cs typeface="Arial" panose="020B0604020202020204" pitchFamily="34" charset="0"/>
              </a:rPr>
              <a:t>eŽádanku</a:t>
            </a:r>
            <a:r>
              <a:rPr lang="cs-CZ" sz="1200" dirty="0">
                <a:solidFill>
                  <a:srgbClr val="003A63"/>
                </a:solidFill>
                <a:latin typeface="Arial" panose="020B0604020202020204" pitchFamily="34" charset="0"/>
                <a:cs typeface="Arial" panose="020B0604020202020204" pitchFamily="34" charset="0"/>
              </a:rPr>
              <a:t> elektronicky a ta se automaticky dostane k cílovému pracovišti (např. na radiologii).</a:t>
            </a:r>
          </a:p>
          <a:p>
            <a:pPr marL="637200" lvl="2" indent="-171450">
              <a:spcAft>
                <a:spcPts val="600"/>
              </a:spcAft>
              <a:buClr>
                <a:schemeClr val="accent1"/>
              </a:buClr>
              <a:buFont typeface="Arial" panose="020B0604020202020204" pitchFamily="34" charset="0"/>
              <a:buChar char="•"/>
            </a:pPr>
            <a:r>
              <a:rPr lang="cs-CZ" sz="1200" dirty="0">
                <a:solidFill>
                  <a:srgbClr val="003A63"/>
                </a:solidFill>
                <a:latin typeface="Arial" panose="020B0604020202020204" pitchFamily="34" charset="0"/>
                <a:cs typeface="Arial" panose="020B0604020202020204" pitchFamily="34" charset="0"/>
              </a:rPr>
              <a:t>Vyšetřující pracoviště má ihned přístup k údajům o pacientovi, typu vyšetření i indikaci.</a:t>
            </a:r>
          </a:p>
          <a:p>
            <a:pPr marL="637200" lvl="2" indent="-171450">
              <a:spcAft>
                <a:spcPts val="600"/>
              </a:spcAft>
              <a:buClr>
                <a:schemeClr val="accent1"/>
              </a:buClr>
              <a:buFont typeface="Arial" panose="020B0604020202020204" pitchFamily="34" charset="0"/>
              <a:buChar char="•"/>
            </a:pPr>
            <a:r>
              <a:rPr lang="cs-CZ" sz="1200" dirty="0">
                <a:solidFill>
                  <a:srgbClr val="003A63"/>
                </a:solidFill>
                <a:latin typeface="Arial" panose="020B0604020202020204" pitchFamily="34" charset="0"/>
                <a:cs typeface="Arial" panose="020B0604020202020204" pitchFamily="34" charset="0"/>
              </a:rPr>
              <a:t>Pacient je často kontaktován automaticky nebo se může objednat přes online systém.</a:t>
            </a:r>
          </a:p>
          <a:p>
            <a:pPr marL="637200" lvl="2" indent="-171450">
              <a:spcAft>
                <a:spcPts val="600"/>
              </a:spcAft>
              <a:buClr>
                <a:schemeClr val="accent1"/>
              </a:buClr>
              <a:buFont typeface="Arial" panose="020B0604020202020204" pitchFamily="34" charset="0"/>
              <a:buChar char="•"/>
            </a:pPr>
            <a:r>
              <a:rPr lang="cs-CZ" sz="1200" dirty="0">
                <a:solidFill>
                  <a:srgbClr val="003A63"/>
                </a:solidFill>
                <a:latin typeface="Arial" panose="020B0604020202020204" pitchFamily="34" charset="0"/>
                <a:cs typeface="Arial" panose="020B0604020202020204" pitchFamily="34" charset="0"/>
              </a:rPr>
              <a:t>Zkracuje se doba mezi indikací a termínem vyšetření (odpadá nutnost fyzického předání žádanky, zrychluje se komunikace).</a:t>
            </a:r>
            <a:endParaRPr lang="cs-CZ" sz="1050" dirty="0">
              <a:solidFill>
                <a:srgbClr val="003A63"/>
              </a:solidFill>
              <a:latin typeface="Century Gothic" panose="020B0502020202020204" pitchFamily="34" charset="0"/>
            </a:endParaRPr>
          </a:p>
        </p:txBody>
      </p:sp>
      <p:sp>
        <p:nvSpPr>
          <p:cNvPr id="5" name="Obdélník: se zakulacenými horními rohy 4">
            <a:extLst>
              <a:ext uri="{FF2B5EF4-FFF2-40B4-BE49-F238E27FC236}">
                <a16:creationId xmlns:a16="http://schemas.microsoft.com/office/drawing/2014/main" id="{5B2B4307-5396-EF51-8E39-459156ED9DD5}"/>
              </a:ext>
            </a:extLst>
          </p:cNvPr>
          <p:cNvSpPr/>
          <p:nvPr/>
        </p:nvSpPr>
        <p:spPr>
          <a:xfrm>
            <a:off x="646999" y="1183724"/>
            <a:ext cx="5321999" cy="557845"/>
          </a:xfrm>
          <a:prstGeom prst="round2SameRect">
            <a:avLst>
              <a:gd name="adj1" fmla="val 34917"/>
              <a:gd name="adj2" fmla="val 0"/>
            </a:avLst>
          </a:prstGeom>
          <a:solidFill>
            <a:srgbClr val="FFC000"/>
          </a:solidFill>
        </p:spPr>
        <p:txBody>
          <a:bodyPr vert="horz" lIns="91440" tIns="45720" rIns="91440" bIns="45720" rtlCol="0" anchor="ctr">
            <a:noAutofit/>
          </a:bodyPr>
          <a:lstStyle/>
          <a:p>
            <a:pPr algn="ctr">
              <a:lnSpc>
                <a:spcPct val="90000"/>
              </a:lnSpc>
              <a:spcBef>
                <a:spcPts val="1000"/>
              </a:spcBef>
            </a:pPr>
            <a:r>
              <a:rPr lang="cs-CZ" sz="2000" b="1" err="1">
                <a:solidFill>
                  <a:schemeClr val="bg1"/>
                </a:solidFill>
                <a:latin typeface="Arial" panose="020B0604020202020204" pitchFamily="34" charset="0"/>
                <a:cs typeface="Arial" panose="020B0604020202020204" pitchFamily="34" charset="0"/>
              </a:rPr>
              <a:t>eŽádanky</a:t>
            </a:r>
            <a:r>
              <a:rPr lang="cs-CZ" sz="2000" b="1">
                <a:solidFill>
                  <a:schemeClr val="bg1"/>
                </a:solidFill>
                <a:latin typeface="Arial" panose="020B0604020202020204" pitchFamily="34" charset="0"/>
                <a:cs typeface="Arial" panose="020B0604020202020204" pitchFamily="34" charset="0"/>
              </a:rPr>
              <a:t> a čekací doby</a:t>
            </a:r>
          </a:p>
        </p:txBody>
      </p:sp>
      <p:sp>
        <p:nvSpPr>
          <p:cNvPr id="12" name="Obdélník: se zakulacenými horními rohy 11">
            <a:extLst>
              <a:ext uri="{FF2B5EF4-FFF2-40B4-BE49-F238E27FC236}">
                <a16:creationId xmlns:a16="http://schemas.microsoft.com/office/drawing/2014/main" id="{DC84A8AF-2B4D-BA5C-B1AB-E19E7EFA6AC4}"/>
              </a:ext>
            </a:extLst>
          </p:cNvPr>
          <p:cNvSpPr/>
          <p:nvPr/>
        </p:nvSpPr>
        <p:spPr>
          <a:xfrm>
            <a:off x="6222999" y="1188660"/>
            <a:ext cx="5321999" cy="557845"/>
          </a:xfrm>
          <a:prstGeom prst="round2SameRect">
            <a:avLst>
              <a:gd name="adj1" fmla="val 39479"/>
              <a:gd name="adj2" fmla="val 0"/>
            </a:avLst>
          </a:prstGeom>
          <a:solidFill>
            <a:srgbClr val="C0CD22"/>
          </a:solidFill>
        </p:spPr>
        <p:txBody>
          <a:bodyPr vert="horz" lIns="91440" tIns="45720" rIns="91440" bIns="45720" rtlCol="0" anchor="ctr">
            <a:noAutofit/>
          </a:bodyPr>
          <a:lstStyle/>
          <a:p>
            <a:pPr algn="ctr">
              <a:lnSpc>
                <a:spcPct val="90000"/>
              </a:lnSpc>
              <a:spcBef>
                <a:spcPts val="1000"/>
              </a:spcBef>
            </a:pPr>
            <a:r>
              <a:rPr lang="cs-CZ" b="1" dirty="0">
                <a:solidFill>
                  <a:schemeClr val="bg1"/>
                </a:solidFill>
                <a:latin typeface="Arial" panose="020B0604020202020204" pitchFamily="34" charset="0"/>
                <a:cs typeface="Arial" panose="020B0604020202020204" pitchFamily="34" charset="0"/>
              </a:rPr>
              <a:t>Konkrétní příklad: eŽádanka na vyšetření magnetickou rezonancí (MR)</a:t>
            </a:r>
          </a:p>
        </p:txBody>
      </p:sp>
      <p:grpSp>
        <p:nvGrpSpPr>
          <p:cNvPr id="13" name="Skupina 12">
            <a:extLst>
              <a:ext uri="{FF2B5EF4-FFF2-40B4-BE49-F238E27FC236}">
                <a16:creationId xmlns:a16="http://schemas.microsoft.com/office/drawing/2014/main" id="{2518C517-5B68-57EB-A7CC-A88A240255D3}"/>
              </a:ext>
            </a:extLst>
          </p:cNvPr>
          <p:cNvGrpSpPr/>
          <p:nvPr/>
        </p:nvGrpSpPr>
        <p:grpSpPr>
          <a:xfrm>
            <a:off x="647000" y="858258"/>
            <a:ext cx="10898001" cy="45719"/>
            <a:chOff x="0" y="0"/>
            <a:chExt cx="5716278" cy="72000"/>
          </a:xfrm>
        </p:grpSpPr>
        <p:sp>
          <p:nvSpPr>
            <p:cNvPr id="14" name="Obdélník 13">
              <a:extLst>
                <a:ext uri="{FF2B5EF4-FFF2-40B4-BE49-F238E27FC236}">
                  <a16:creationId xmlns:a16="http://schemas.microsoft.com/office/drawing/2014/main" id="{FC0067DC-A631-3729-6564-B14B3B297CA6}"/>
                </a:ext>
              </a:extLst>
            </p:cNvPr>
            <p:cNvSpPr>
              <a:spLocks/>
            </p:cNvSpPr>
            <p:nvPr/>
          </p:nvSpPr>
          <p:spPr>
            <a:xfrm>
              <a:off x="0" y="0"/>
              <a:ext cx="1429200" cy="72000"/>
            </a:xfrm>
            <a:prstGeom prst="rect">
              <a:avLst/>
            </a:prstGeom>
            <a:solidFill>
              <a:srgbClr val="FABB33"/>
            </a:solidFill>
            <a:ln>
              <a:solidFill>
                <a:srgbClr val="FABB33"/>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15" name="Obdélník 14">
              <a:extLst>
                <a:ext uri="{FF2B5EF4-FFF2-40B4-BE49-F238E27FC236}">
                  <a16:creationId xmlns:a16="http://schemas.microsoft.com/office/drawing/2014/main" id="{18A915FB-188A-EC9B-B939-C5E574B4E1E4}"/>
                </a:ext>
              </a:extLst>
            </p:cNvPr>
            <p:cNvSpPr>
              <a:spLocks/>
            </p:cNvSpPr>
            <p:nvPr/>
          </p:nvSpPr>
          <p:spPr>
            <a:xfrm>
              <a:off x="2855843" y="0"/>
              <a:ext cx="1429200" cy="72000"/>
            </a:xfrm>
            <a:prstGeom prst="rect">
              <a:avLst/>
            </a:prstGeom>
            <a:solidFill>
              <a:srgbClr val="43546F"/>
            </a:solidFill>
            <a:ln>
              <a:solidFill>
                <a:srgbClr val="43546F"/>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16" name="Obdélník 15">
              <a:extLst>
                <a:ext uri="{FF2B5EF4-FFF2-40B4-BE49-F238E27FC236}">
                  <a16:creationId xmlns:a16="http://schemas.microsoft.com/office/drawing/2014/main" id="{23ADA3B2-3FBC-CEF8-36F6-B6CD15FF95C2}"/>
                </a:ext>
              </a:extLst>
            </p:cNvPr>
            <p:cNvSpPr>
              <a:spLocks/>
            </p:cNvSpPr>
            <p:nvPr/>
          </p:nvSpPr>
          <p:spPr>
            <a:xfrm>
              <a:off x="4287078" y="0"/>
              <a:ext cx="1429200" cy="72000"/>
            </a:xfrm>
            <a:prstGeom prst="rect">
              <a:avLst/>
            </a:prstGeom>
            <a:solidFill>
              <a:srgbClr val="CD2F41"/>
            </a:solidFill>
            <a:ln>
              <a:solidFill>
                <a:srgbClr val="CD2F4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17" name="Obdélník 16">
              <a:extLst>
                <a:ext uri="{FF2B5EF4-FFF2-40B4-BE49-F238E27FC236}">
                  <a16:creationId xmlns:a16="http://schemas.microsoft.com/office/drawing/2014/main" id="{E77581AA-FD78-AECC-E64E-701BB6975529}"/>
                </a:ext>
              </a:extLst>
            </p:cNvPr>
            <p:cNvSpPr>
              <a:spLocks/>
            </p:cNvSpPr>
            <p:nvPr/>
          </p:nvSpPr>
          <p:spPr>
            <a:xfrm>
              <a:off x="1431235" y="0"/>
              <a:ext cx="1429200" cy="72000"/>
            </a:xfrm>
            <a:prstGeom prst="rect">
              <a:avLst/>
            </a:prstGeom>
            <a:solidFill>
              <a:srgbClr val="C7D539"/>
            </a:solidFill>
            <a:ln>
              <a:solidFill>
                <a:srgbClr val="C7D539"/>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grpSp>
      <p:sp>
        <p:nvSpPr>
          <p:cNvPr id="6" name="Title 1">
            <a:extLst>
              <a:ext uri="{FF2B5EF4-FFF2-40B4-BE49-F238E27FC236}">
                <a16:creationId xmlns:a16="http://schemas.microsoft.com/office/drawing/2014/main" id="{35205ADF-CD7A-0459-0EBE-86D07F0451A0}"/>
              </a:ext>
            </a:extLst>
          </p:cNvPr>
          <p:cNvSpPr txBox="1">
            <a:spLocks/>
          </p:cNvSpPr>
          <p:nvPr/>
        </p:nvSpPr>
        <p:spPr>
          <a:xfrm>
            <a:off x="540000" y="365125"/>
            <a:ext cx="11088000" cy="477463"/>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1600" b="1" kern="1200">
                <a:solidFill>
                  <a:schemeClr val="tx2"/>
                </a:solidFill>
                <a:latin typeface="Century Gothic" panose="020B0502020202020204" pitchFamily="34" charset="0"/>
                <a:ea typeface="+mj-ea"/>
                <a:cs typeface="+mj-cs"/>
              </a:defRPr>
            </a:lvl1pPr>
          </a:lstStyle>
          <a:p>
            <a:r>
              <a:rPr lang="cs-CZ" sz="2000" dirty="0">
                <a:latin typeface="Arial" panose="020B0604020202020204" pitchFamily="34" charset="0"/>
                <a:cs typeface="Arial" panose="020B0604020202020204" pitchFamily="34" charset="0"/>
              </a:rPr>
              <a:t>eŽádanka – efektivní předávání péče mezi poskytovateli zdravotních služeb</a:t>
            </a:r>
          </a:p>
        </p:txBody>
      </p:sp>
    </p:spTree>
    <p:extLst>
      <p:ext uri="{BB962C8B-B14F-4D97-AF65-F5344CB8AC3E}">
        <p14:creationId xmlns:p14="http://schemas.microsoft.com/office/powerpoint/2010/main" val="30930482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41848A-F95C-462C-D1BC-94F7443A47D1}"/>
            </a:ext>
          </a:extLst>
        </p:cNvPr>
        <p:cNvGrpSpPr/>
        <p:nvPr/>
      </p:nvGrpSpPr>
      <p:grpSpPr>
        <a:xfrm>
          <a:off x="0" y="0"/>
          <a:ext cx="0" cy="0"/>
          <a:chOff x="0" y="0"/>
          <a:chExt cx="0" cy="0"/>
        </a:xfrm>
      </p:grpSpPr>
      <p:sp>
        <p:nvSpPr>
          <p:cNvPr id="2" name="Zástupný symbol pro číslo snímku 1">
            <a:extLst>
              <a:ext uri="{FF2B5EF4-FFF2-40B4-BE49-F238E27FC236}">
                <a16:creationId xmlns:a16="http://schemas.microsoft.com/office/drawing/2014/main" id="{CB9D2BED-2D04-F255-6F8E-90739A53D844}"/>
              </a:ext>
            </a:extLst>
          </p:cNvPr>
          <p:cNvSpPr>
            <a:spLocks noGrp="1"/>
          </p:cNvSpPr>
          <p:nvPr>
            <p:ph type="sldNum" sz="quarter" idx="12"/>
          </p:nvPr>
        </p:nvSpPr>
        <p:spPr/>
        <p:txBody>
          <a:bodyPr/>
          <a:lstStyle/>
          <a:p>
            <a:fld id="{890E54D3-D00C-4F51-80A7-9147D6EFBB5C}" type="slidenum">
              <a:rPr lang="cs-CZ" smtClean="0"/>
              <a:t>54</a:t>
            </a:fld>
            <a:endParaRPr lang="cs-CZ"/>
          </a:p>
        </p:txBody>
      </p:sp>
      <p:sp>
        <p:nvSpPr>
          <p:cNvPr id="9" name="Title 1">
            <a:extLst>
              <a:ext uri="{FF2B5EF4-FFF2-40B4-BE49-F238E27FC236}">
                <a16:creationId xmlns:a16="http://schemas.microsoft.com/office/drawing/2014/main" id="{743D4673-AFEB-139B-2829-7532EE8CA539}"/>
              </a:ext>
            </a:extLst>
          </p:cNvPr>
          <p:cNvSpPr txBox="1">
            <a:spLocks/>
          </p:cNvSpPr>
          <p:nvPr/>
        </p:nvSpPr>
        <p:spPr>
          <a:xfrm>
            <a:off x="540000" y="365125"/>
            <a:ext cx="11088000" cy="477463"/>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1600" b="1" kern="1200">
                <a:solidFill>
                  <a:schemeClr val="tx2"/>
                </a:solidFill>
                <a:latin typeface="Century Gothic" panose="020B0502020202020204" pitchFamily="34" charset="0"/>
                <a:ea typeface="+mj-ea"/>
                <a:cs typeface="+mj-cs"/>
              </a:defRPr>
            </a:lvl1pPr>
          </a:lstStyle>
          <a:p>
            <a:r>
              <a:rPr lang="cs-CZ" sz="2000">
                <a:latin typeface="Arial" panose="020B0604020202020204" pitchFamily="34" charset="0"/>
                <a:cs typeface="Arial" panose="020B0604020202020204" pitchFamily="34" charset="0"/>
              </a:rPr>
              <a:t>Náhled na vystavení eŽádanky – Národní portál elektronického zdravotnictví</a:t>
            </a:r>
          </a:p>
        </p:txBody>
      </p:sp>
      <p:pic>
        <p:nvPicPr>
          <p:cNvPr id="3" name="Obrázek 2" descr="Obsah obrázku text, snímek obrazovky, software, Webová stránka&#10;&#10;Obsah vygenerovaný umělou inteligencí může být nesprávný.">
            <a:extLst>
              <a:ext uri="{FF2B5EF4-FFF2-40B4-BE49-F238E27FC236}">
                <a16:creationId xmlns:a16="http://schemas.microsoft.com/office/drawing/2014/main" id="{8CE98C38-C109-633F-1FEB-67681EF11A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000" y="1067002"/>
            <a:ext cx="5098745" cy="5647569"/>
          </a:xfrm>
          <a:prstGeom prst="rect">
            <a:avLst/>
          </a:prstGeom>
        </p:spPr>
      </p:pic>
      <p:pic>
        <p:nvPicPr>
          <p:cNvPr id="4" name="Obrázek 3" descr="Obsah obrázku text, snímek obrazovky, software, Webová stránka&#10;&#10;Obsah vygenerovaný umělou inteligencí může být nesprávný.">
            <a:extLst>
              <a:ext uri="{FF2B5EF4-FFF2-40B4-BE49-F238E27FC236}">
                <a16:creationId xmlns:a16="http://schemas.microsoft.com/office/drawing/2014/main" id="{76ACDDB9-C70A-D2FF-4581-34F86F975B7F}"/>
              </a:ext>
            </a:extLst>
          </p:cNvPr>
          <p:cNvPicPr>
            <a:picLocks noChangeAspect="1"/>
          </p:cNvPicPr>
          <p:nvPr/>
        </p:nvPicPr>
        <p:blipFill>
          <a:blip r:embed="rId4">
            <a:extLst>
              <a:ext uri="{28A0092B-C50C-407E-A947-70E740481C1C}">
                <a14:useLocalDpi xmlns:a14="http://schemas.microsoft.com/office/drawing/2010/main" val="0"/>
              </a:ext>
            </a:extLst>
          </a:blip>
          <a:srcRect l="7025" r="6922"/>
          <a:stretch/>
        </p:blipFill>
        <p:spPr>
          <a:xfrm>
            <a:off x="6334124" y="1067002"/>
            <a:ext cx="5210876" cy="5647569"/>
          </a:xfrm>
          <a:prstGeom prst="rect">
            <a:avLst/>
          </a:prstGeom>
        </p:spPr>
      </p:pic>
      <p:grpSp>
        <p:nvGrpSpPr>
          <p:cNvPr id="5" name="Skupina 4">
            <a:extLst>
              <a:ext uri="{FF2B5EF4-FFF2-40B4-BE49-F238E27FC236}">
                <a16:creationId xmlns:a16="http://schemas.microsoft.com/office/drawing/2014/main" id="{7BE5FC35-F441-17C0-BD55-E9A7C10C8463}"/>
              </a:ext>
            </a:extLst>
          </p:cNvPr>
          <p:cNvGrpSpPr/>
          <p:nvPr/>
        </p:nvGrpSpPr>
        <p:grpSpPr>
          <a:xfrm>
            <a:off x="647000" y="858258"/>
            <a:ext cx="10898001" cy="45719"/>
            <a:chOff x="0" y="0"/>
            <a:chExt cx="5716278" cy="72000"/>
          </a:xfrm>
        </p:grpSpPr>
        <p:sp>
          <p:nvSpPr>
            <p:cNvPr id="6" name="Obdélník 5">
              <a:extLst>
                <a:ext uri="{FF2B5EF4-FFF2-40B4-BE49-F238E27FC236}">
                  <a16:creationId xmlns:a16="http://schemas.microsoft.com/office/drawing/2014/main" id="{359C508A-3D4D-70C7-641D-45AB3A5DBA6F}"/>
                </a:ext>
              </a:extLst>
            </p:cNvPr>
            <p:cNvSpPr>
              <a:spLocks/>
            </p:cNvSpPr>
            <p:nvPr/>
          </p:nvSpPr>
          <p:spPr>
            <a:xfrm>
              <a:off x="0" y="0"/>
              <a:ext cx="1429200" cy="72000"/>
            </a:xfrm>
            <a:prstGeom prst="rect">
              <a:avLst/>
            </a:prstGeom>
            <a:solidFill>
              <a:srgbClr val="FABB33"/>
            </a:solidFill>
            <a:ln>
              <a:solidFill>
                <a:srgbClr val="FABB33"/>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7" name="Obdélník 6">
              <a:extLst>
                <a:ext uri="{FF2B5EF4-FFF2-40B4-BE49-F238E27FC236}">
                  <a16:creationId xmlns:a16="http://schemas.microsoft.com/office/drawing/2014/main" id="{FAF6981B-4E27-556C-3585-A09C915DCB4B}"/>
                </a:ext>
              </a:extLst>
            </p:cNvPr>
            <p:cNvSpPr>
              <a:spLocks/>
            </p:cNvSpPr>
            <p:nvPr/>
          </p:nvSpPr>
          <p:spPr>
            <a:xfrm>
              <a:off x="2855843" y="0"/>
              <a:ext cx="1429200" cy="72000"/>
            </a:xfrm>
            <a:prstGeom prst="rect">
              <a:avLst/>
            </a:prstGeom>
            <a:solidFill>
              <a:srgbClr val="43546F"/>
            </a:solidFill>
            <a:ln>
              <a:solidFill>
                <a:srgbClr val="43546F"/>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8" name="Obdélník 7">
              <a:extLst>
                <a:ext uri="{FF2B5EF4-FFF2-40B4-BE49-F238E27FC236}">
                  <a16:creationId xmlns:a16="http://schemas.microsoft.com/office/drawing/2014/main" id="{57C60D2F-A627-BAB3-15C3-40FA0AEA2778}"/>
                </a:ext>
              </a:extLst>
            </p:cNvPr>
            <p:cNvSpPr>
              <a:spLocks/>
            </p:cNvSpPr>
            <p:nvPr/>
          </p:nvSpPr>
          <p:spPr>
            <a:xfrm>
              <a:off x="4287078" y="0"/>
              <a:ext cx="1429200" cy="72000"/>
            </a:xfrm>
            <a:prstGeom prst="rect">
              <a:avLst/>
            </a:prstGeom>
            <a:solidFill>
              <a:srgbClr val="CD2F41"/>
            </a:solidFill>
            <a:ln>
              <a:solidFill>
                <a:srgbClr val="CD2F4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15" name="Obdélník 14">
              <a:extLst>
                <a:ext uri="{FF2B5EF4-FFF2-40B4-BE49-F238E27FC236}">
                  <a16:creationId xmlns:a16="http://schemas.microsoft.com/office/drawing/2014/main" id="{D54DB5DF-AC39-DD68-A77C-36B55E897A23}"/>
                </a:ext>
              </a:extLst>
            </p:cNvPr>
            <p:cNvSpPr>
              <a:spLocks/>
            </p:cNvSpPr>
            <p:nvPr/>
          </p:nvSpPr>
          <p:spPr>
            <a:xfrm>
              <a:off x="1431235" y="0"/>
              <a:ext cx="1429200" cy="72000"/>
            </a:xfrm>
            <a:prstGeom prst="rect">
              <a:avLst/>
            </a:prstGeom>
            <a:solidFill>
              <a:srgbClr val="C7D539"/>
            </a:solidFill>
            <a:ln>
              <a:solidFill>
                <a:srgbClr val="C7D539"/>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4433552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3F4EB7-5605-D245-3BB6-185D26118EA8}"/>
            </a:ext>
          </a:extLst>
        </p:cNvPr>
        <p:cNvGrpSpPr/>
        <p:nvPr/>
      </p:nvGrpSpPr>
      <p:grpSpPr>
        <a:xfrm>
          <a:off x="0" y="0"/>
          <a:ext cx="0" cy="0"/>
          <a:chOff x="0" y="0"/>
          <a:chExt cx="0" cy="0"/>
        </a:xfrm>
      </p:grpSpPr>
      <p:sp>
        <p:nvSpPr>
          <p:cNvPr id="2" name="Zástupný symbol pro číslo snímku 1">
            <a:extLst>
              <a:ext uri="{FF2B5EF4-FFF2-40B4-BE49-F238E27FC236}">
                <a16:creationId xmlns:a16="http://schemas.microsoft.com/office/drawing/2014/main" id="{56C677C7-F12A-3F49-2D78-B02EB9D78354}"/>
              </a:ext>
            </a:extLst>
          </p:cNvPr>
          <p:cNvSpPr>
            <a:spLocks noGrp="1"/>
          </p:cNvSpPr>
          <p:nvPr>
            <p:ph type="sldNum" sz="quarter" idx="12"/>
          </p:nvPr>
        </p:nvSpPr>
        <p:spPr/>
        <p:txBody>
          <a:bodyPr/>
          <a:lstStyle/>
          <a:p>
            <a:fld id="{890E54D3-D00C-4F51-80A7-9147D6EFBB5C}" type="slidenum">
              <a:rPr lang="cs-CZ" smtClean="0">
                <a:solidFill>
                  <a:srgbClr val="003A63"/>
                </a:solidFill>
                <a:latin typeface="Arial" panose="020B0604020202020204" pitchFamily="34" charset="0"/>
                <a:cs typeface="Arial" panose="020B0604020202020204" pitchFamily="34" charset="0"/>
              </a:rPr>
              <a:t>55</a:t>
            </a:fld>
            <a:endParaRPr lang="cs-CZ">
              <a:solidFill>
                <a:srgbClr val="003A63"/>
              </a:solidFill>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E39D0FE8-3673-A60E-082E-31A8837E5116}"/>
              </a:ext>
            </a:extLst>
          </p:cNvPr>
          <p:cNvSpPr txBox="1">
            <a:spLocks/>
          </p:cNvSpPr>
          <p:nvPr/>
        </p:nvSpPr>
        <p:spPr>
          <a:xfrm>
            <a:off x="540000" y="365125"/>
            <a:ext cx="11088000" cy="477463"/>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1600" b="1" kern="1200">
                <a:solidFill>
                  <a:schemeClr val="tx2"/>
                </a:solidFill>
                <a:latin typeface="Century Gothic" panose="020B0502020202020204" pitchFamily="34" charset="0"/>
                <a:ea typeface="+mj-ea"/>
                <a:cs typeface="+mj-cs"/>
              </a:defRPr>
            </a:lvl1pPr>
          </a:lstStyle>
          <a:p>
            <a:r>
              <a:rPr lang="cs-CZ" sz="2000">
                <a:latin typeface="Arial" panose="020B0604020202020204" pitchFamily="34" charset="0"/>
                <a:cs typeface="Arial" panose="020B0604020202020204" pitchFamily="34" charset="0"/>
              </a:rPr>
              <a:t>Náhled na vystavení eŽádanky – Národní portál elektronického zdravotnictví</a:t>
            </a:r>
          </a:p>
        </p:txBody>
      </p:sp>
      <p:pic>
        <p:nvPicPr>
          <p:cNvPr id="3" name="Obrázek 2" descr="Obsah obrázku text, snímek obrazovky, software, Počítačová ikona&#10;&#10;Obsah vygenerovaný umělou inteligencí může být nesprávný.">
            <a:extLst>
              <a:ext uri="{FF2B5EF4-FFF2-40B4-BE49-F238E27FC236}">
                <a16:creationId xmlns:a16="http://schemas.microsoft.com/office/drawing/2014/main" id="{56DF8CD4-2AFE-E9D7-F1D8-CD63AA9CE647}"/>
              </a:ext>
            </a:extLst>
          </p:cNvPr>
          <p:cNvPicPr>
            <a:picLocks noChangeAspect="1"/>
          </p:cNvPicPr>
          <p:nvPr/>
        </p:nvPicPr>
        <p:blipFill>
          <a:blip r:embed="rId3">
            <a:extLst>
              <a:ext uri="{28A0092B-C50C-407E-A947-70E740481C1C}">
                <a14:useLocalDpi xmlns:a14="http://schemas.microsoft.com/office/drawing/2010/main" val="0"/>
              </a:ext>
            </a:extLst>
          </a:blip>
          <a:srcRect t="5574" b="16359"/>
          <a:stretch/>
        </p:blipFill>
        <p:spPr>
          <a:xfrm>
            <a:off x="1309250" y="1124388"/>
            <a:ext cx="4124997" cy="5277681"/>
          </a:xfrm>
          <a:prstGeom prst="rect">
            <a:avLst/>
          </a:prstGeom>
        </p:spPr>
      </p:pic>
      <p:pic>
        <p:nvPicPr>
          <p:cNvPr id="4" name="Obrázek 3" descr="Obsah obrázku text, snímek obrazovky, software, Webová stránka&#10;&#10;Obsah vygenerovaný umělou inteligencí může být nesprávný.">
            <a:extLst>
              <a:ext uri="{FF2B5EF4-FFF2-40B4-BE49-F238E27FC236}">
                <a16:creationId xmlns:a16="http://schemas.microsoft.com/office/drawing/2014/main" id="{64BAADCA-40E8-2842-9393-3563E57BD6B1}"/>
              </a:ext>
            </a:extLst>
          </p:cNvPr>
          <p:cNvPicPr>
            <a:picLocks noChangeAspect="1"/>
          </p:cNvPicPr>
          <p:nvPr/>
        </p:nvPicPr>
        <p:blipFill>
          <a:blip r:embed="rId4">
            <a:extLst>
              <a:ext uri="{28A0092B-C50C-407E-A947-70E740481C1C}">
                <a14:useLocalDpi xmlns:a14="http://schemas.microsoft.com/office/drawing/2010/main" val="0"/>
              </a:ext>
            </a:extLst>
          </a:blip>
          <a:srcRect t="4209" b="42512"/>
          <a:stretch/>
        </p:blipFill>
        <p:spPr>
          <a:xfrm>
            <a:off x="6520847" y="1124388"/>
            <a:ext cx="4591050" cy="5277680"/>
          </a:xfrm>
          <a:prstGeom prst="rect">
            <a:avLst/>
          </a:prstGeom>
        </p:spPr>
      </p:pic>
      <p:grpSp>
        <p:nvGrpSpPr>
          <p:cNvPr id="5" name="Skupina 4">
            <a:extLst>
              <a:ext uri="{FF2B5EF4-FFF2-40B4-BE49-F238E27FC236}">
                <a16:creationId xmlns:a16="http://schemas.microsoft.com/office/drawing/2014/main" id="{9BA1FBD1-A607-8C6F-8D5E-2F4D5FCF95FF}"/>
              </a:ext>
            </a:extLst>
          </p:cNvPr>
          <p:cNvGrpSpPr/>
          <p:nvPr/>
        </p:nvGrpSpPr>
        <p:grpSpPr>
          <a:xfrm>
            <a:off x="647000" y="858258"/>
            <a:ext cx="10898001" cy="45719"/>
            <a:chOff x="0" y="0"/>
            <a:chExt cx="5716278" cy="72000"/>
          </a:xfrm>
        </p:grpSpPr>
        <p:sp>
          <p:nvSpPr>
            <p:cNvPr id="6" name="Obdélník 5">
              <a:extLst>
                <a:ext uri="{FF2B5EF4-FFF2-40B4-BE49-F238E27FC236}">
                  <a16:creationId xmlns:a16="http://schemas.microsoft.com/office/drawing/2014/main" id="{B27BF925-5134-7AF0-0C87-89CDD5430AEA}"/>
                </a:ext>
              </a:extLst>
            </p:cNvPr>
            <p:cNvSpPr>
              <a:spLocks/>
            </p:cNvSpPr>
            <p:nvPr/>
          </p:nvSpPr>
          <p:spPr>
            <a:xfrm>
              <a:off x="0" y="0"/>
              <a:ext cx="1429200" cy="72000"/>
            </a:xfrm>
            <a:prstGeom prst="rect">
              <a:avLst/>
            </a:prstGeom>
            <a:solidFill>
              <a:srgbClr val="FABB33"/>
            </a:solidFill>
            <a:ln>
              <a:solidFill>
                <a:srgbClr val="FABB33"/>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7" name="Obdélník 6">
              <a:extLst>
                <a:ext uri="{FF2B5EF4-FFF2-40B4-BE49-F238E27FC236}">
                  <a16:creationId xmlns:a16="http://schemas.microsoft.com/office/drawing/2014/main" id="{33173345-CA19-C3A0-54EE-E588A05A7EF3}"/>
                </a:ext>
              </a:extLst>
            </p:cNvPr>
            <p:cNvSpPr>
              <a:spLocks/>
            </p:cNvSpPr>
            <p:nvPr/>
          </p:nvSpPr>
          <p:spPr>
            <a:xfrm>
              <a:off x="2855843" y="0"/>
              <a:ext cx="1429200" cy="72000"/>
            </a:xfrm>
            <a:prstGeom prst="rect">
              <a:avLst/>
            </a:prstGeom>
            <a:solidFill>
              <a:srgbClr val="43546F"/>
            </a:solidFill>
            <a:ln>
              <a:solidFill>
                <a:srgbClr val="43546F"/>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8" name="Obdélník 7">
              <a:extLst>
                <a:ext uri="{FF2B5EF4-FFF2-40B4-BE49-F238E27FC236}">
                  <a16:creationId xmlns:a16="http://schemas.microsoft.com/office/drawing/2014/main" id="{AC9287B2-563B-4C73-15FD-DD000B93139E}"/>
                </a:ext>
              </a:extLst>
            </p:cNvPr>
            <p:cNvSpPr>
              <a:spLocks/>
            </p:cNvSpPr>
            <p:nvPr/>
          </p:nvSpPr>
          <p:spPr>
            <a:xfrm>
              <a:off x="4287078" y="0"/>
              <a:ext cx="1429200" cy="72000"/>
            </a:xfrm>
            <a:prstGeom prst="rect">
              <a:avLst/>
            </a:prstGeom>
            <a:solidFill>
              <a:srgbClr val="CD2F41"/>
            </a:solidFill>
            <a:ln>
              <a:solidFill>
                <a:srgbClr val="CD2F4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15" name="Obdélník 14">
              <a:extLst>
                <a:ext uri="{FF2B5EF4-FFF2-40B4-BE49-F238E27FC236}">
                  <a16:creationId xmlns:a16="http://schemas.microsoft.com/office/drawing/2014/main" id="{FC6701BA-31FC-9D96-9F7E-751A0157F890}"/>
                </a:ext>
              </a:extLst>
            </p:cNvPr>
            <p:cNvSpPr>
              <a:spLocks/>
            </p:cNvSpPr>
            <p:nvPr/>
          </p:nvSpPr>
          <p:spPr>
            <a:xfrm>
              <a:off x="1431235" y="0"/>
              <a:ext cx="1429200" cy="72000"/>
            </a:xfrm>
            <a:prstGeom prst="rect">
              <a:avLst/>
            </a:prstGeom>
            <a:solidFill>
              <a:srgbClr val="C7D539"/>
            </a:solidFill>
            <a:ln>
              <a:solidFill>
                <a:srgbClr val="C7D539"/>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10981700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F0C0AF-AB6B-8CCC-3B56-000D3B086F9E}"/>
            </a:ext>
          </a:extLst>
        </p:cNvPr>
        <p:cNvGrpSpPr/>
        <p:nvPr/>
      </p:nvGrpSpPr>
      <p:grpSpPr>
        <a:xfrm>
          <a:off x="0" y="0"/>
          <a:ext cx="0" cy="0"/>
          <a:chOff x="0" y="0"/>
          <a:chExt cx="0" cy="0"/>
        </a:xfrm>
      </p:grpSpPr>
      <p:sp>
        <p:nvSpPr>
          <p:cNvPr id="2" name="Zástupný symbol pro číslo snímku 1">
            <a:extLst>
              <a:ext uri="{FF2B5EF4-FFF2-40B4-BE49-F238E27FC236}">
                <a16:creationId xmlns:a16="http://schemas.microsoft.com/office/drawing/2014/main" id="{08FB9EDF-C19B-FD75-23E2-EA8785DB4D87}"/>
              </a:ext>
            </a:extLst>
          </p:cNvPr>
          <p:cNvSpPr>
            <a:spLocks noGrp="1"/>
          </p:cNvSpPr>
          <p:nvPr>
            <p:ph type="sldNum" sz="quarter" idx="12"/>
          </p:nvPr>
        </p:nvSpPr>
        <p:spPr/>
        <p:txBody>
          <a:bodyPr/>
          <a:lstStyle/>
          <a:p>
            <a:fld id="{890E54D3-D00C-4F51-80A7-9147D6EFBB5C}" type="slidenum">
              <a:rPr lang="cs-CZ" smtClean="0">
                <a:solidFill>
                  <a:srgbClr val="003A63"/>
                </a:solidFill>
                <a:latin typeface="Arial" panose="020B0604020202020204" pitchFamily="34" charset="0"/>
                <a:cs typeface="Arial" panose="020B0604020202020204" pitchFamily="34" charset="0"/>
              </a:rPr>
              <a:t>56</a:t>
            </a:fld>
            <a:endParaRPr lang="cs-CZ">
              <a:solidFill>
                <a:srgbClr val="003A63"/>
              </a:solidFill>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5972E16C-A6DD-49EA-2EC2-A30CAE0C370A}"/>
              </a:ext>
            </a:extLst>
          </p:cNvPr>
          <p:cNvSpPr txBox="1">
            <a:spLocks/>
          </p:cNvSpPr>
          <p:nvPr/>
        </p:nvSpPr>
        <p:spPr>
          <a:xfrm>
            <a:off x="540000" y="365125"/>
            <a:ext cx="11088000" cy="477463"/>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1600" b="1" kern="1200">
                <a:solidFill>
                  <a:schemeClr val="tx2"/>
                </a:solidFill>
                <a:latin typeface="Century Gothic" panose="020B0502020202020204" pitchFamily="34" charset="0"/>
                <a:ea typeface="+mj-ea"/>
                <a:cs typeface="+mj-cs"/>
              </a:defRPr>
            </a:lvl1pPr>
          </a:lstStyle>
          <a:p>
            <a:r>
              <a:rPr lang="cs-CZ" sz="2000">
                <a:latin typeface="Arial" panose="020B0604020202020204" pitchFamily="34" charset="0"/>
                <a:cs typeface="Arial" panose="020B0604020202020204" pitchFamily="34" charset="0"/>
              </a:rPr>
              <a:t>Náhled na práci s eŽádankami – Národní portál elektronického zdravotnictví</a:t>
            </a:r>
          </a:p>
        </p:txBody>
      </p:sp>
      <p:pic>
        <p:nvPicPr>
          <p:cNvPr id="5" name="Obrázek 4" descr="Obsah obrázku text, snímek obrazovky, software, číslo&#10;&#10;Obsah vygenerovaný umělou inteligencí může být nesprávný.">
            <a:extLst>
              <a:ext uri="{FF2B5EF4-FFF2-40B4-BE49-F238E27FC236}">
                <a16:creationId xmlns:a16="http://schemas.microsoft.com/office/drawing/2014/main" id="{BF86AD08-9325-5E46-B5C8-F3B49D1B7D4C}"/>
              </a:ext>
            </a:extLst>
          </p:cNvPr>
          <p:cNvPicPr>
            <a:picLocks noChangeAspect="1"/>
          </p:cNvPicPr>
          <p:nvPr/>
        </p:nvPicPr>
        <p:blipFill>
          <a:blip r:embed="rId3">
            <a:extLst>
              <a:ext uri="{28A0092B-C50C-407E-A947-70E740481C1C}">
                <a14:useLocalDpi xmlns:a14="http://schemas.microsoft.com/office/drawing/2010/main" val="0"/>
              </a:ext>
            </a:extLst>
          </a:blip>
          <a:srcRect b="30862"/>
          <a:stretch/>
        </p:blipFill>
        <p:spPr>
          <a:xfrm>
            <a:off x="1945738" y="1438245"/>
            <a:ext cx="8309279" cy="4755479"/>
          </a:xfrm>
          <a:prstGeom prst="rect">
            <a:avLst/>
          </a:prstGeom>
        </p:spPr>
      </p:pic>
      <p:grpSp>
        <p:nvGrpSpPr>
          <p:cNvPr id="3" name="Skupina 2">
            <a:extLst>
              <a:ext uri="{FF2B5EF4-FFF2-40B4-BE49-F238E27FC236}">
                <a16:creationId xmlns:a16="http://schemas.microsoft.com/office/drawing/2014/main" id="{F73D074D-9DFD-9473-F732-2959BAAC83AE}"/>
              </a:ext>
            </a:extLst>
          </p:cNvPr>
          <p:cNvGrpSpPr/>
          <p:nvPr/>
        </p:nvGrpSpPr>
        <p:grpSpPr>
          <a:xfrm>
            <a:off x="647000" y="858258"/>
            <a:ext cx="10898001" cy="45719"/>
            <a:chOff x="0" y="0"/>
            <a:chExt cx="5716278" cy="72000"/>
          </a:xfrm>
        </p:grpSpPr>
        <p:sp>
          <p:nvSpPr>
            <p:cNvPr id="4" name="Obdélník 3">
              <a:extLst>
                <a:ext uri="{FF2B5EF4-FFF2-40B4-BE49-F238E27FC236}">
                  <a16:creationId xmlns:a16="http://schemas.microsoft.com/office/drawing/2014/main" id="{FDCE9FD2-F007-3113-FAEB-5D3FD88FED2F}"/>
                </a:ext>
              </a:extLst>
            </p:cNvPr>
            <p:cNvSpPr>
              <a:spLocks/>
            </p:cNvSpPr>
            <p:nvPr/>
          </p:nvSpPr>
          <p:spPr>
            <a:xfrm>
              <a:off x="0" y="0"/>
              <a:ext cx="1429200" cy="72000"/>
            </a:xfrm>
            <a:prstGeom prst="rect">
              <a:avLst/>
            </a:prstGeom>
            <a:solidFill>
              <a:srgbClr val="FABB33"/>
            </a:solidFill>
            <a:ln>
              <a:solidFill>
                <a:srgbClr val="FABB33"/>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6" name="Obdélník 5">
              <a:extLst>
                <a:ext uri="{FF2B5EF4-FFF2-40B4-BE49-F238E27FC236}">
                  <a16:creationId xmlns:a16="http://schemas.microsoft.com/office/drawing/2014/main" id="{07D3C8DB-38E4-E941-B78D-3790965A5C11}"/>
                </a:ext>
              </a:extLst>
            </p:cNvPr>
            <p:cNvSpPr>
              <a:spLocks/>
            </p:cNvSpPr>
            <p:nvPr/>
          </p:nvSpPr>
          <p:spPr>
            <a:xfrm>
              <a:off x="2855843" y="0"/>
              <a:ext cx="1429200" cy="72000"/>
            </a:xfrm>
            <a:prstGeom prst="rect">
              <a:avLst/>
            </a:prstGeom>
            <a:solidFill>
              <a:srgbClr val="43546F"/>
            </a:solidFill>
            <a:ln>
              <a:solidFill>
                <a:srgbClr val="43546F"/>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7" name="Obdélník 6">
              <a:extLst>
                <a:ext uri="{FF2B5EF4-FFF2-40B4-BE49-F238E27FC236}">
                  <a16:creationId xmlns:a16="http://schemas.microsoft.com/office/drawing/2014/main" id="{7A7712CA-1AEF-6D53-4EBC-7D30CC769799}"/>
                </a:ext>
              </a:extLst>
            </p:cNvPr>
            <p:cNvSpPr>
              <a:spLocks/>
            </p:cNvSpPr>
            <p:nvPr/>
          </p:nvSpPr>
          <p:spPr>
            <a:xfrm>
              <a:off x="4287078" y="0"/>
              <a:ext cx="1429200" cy="72000"/>
            </a:xfrm>
            <a:prstGeom prst="rect">
              <a:avLst/>
            </a:prstGeom>
            <a:solidFill>
              <a:srgbClr val="CD2F41"/>
            </a:solidFill>
            <a:ln>
              <a:solidFill>
                <a:srgbClr val="CD2F4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8" name="Obdélník 7">
              <a:extLst>
                <a:ext uri="{FF2B5EF4-FFF2-40B4-BE49-F238E27FC236}">
                  <a16:creationId xmlns:a16="http://schemas.microsoft.com/office/drawing/2014/main" id="{2E358DB1-5CFC-3281-388C-499810D917E1}"/>
                </a:ext>
              </a:extLst>
            </p:cNvPr>
            <p:cNvSpPr>
              <a:spLocks/>
            </p:cNvSpPr>
            <p:nvPr/>
          </p:nvSpPr>
          <p:spPr>
            <a:xfrm>
              <a:off x="1431235" y="0"/>
              <a:ext cx="1429200" cy="72000"/>
            </a:xfrm>
            <a:prstGeom prst="rect">
              <a:avLst/>
            </a:prstGeom>
            <a:solidFill>
              <a:srgbClr val="C7D539"/>
            </a:solidFill>
            <a:ln>
              <a:solidFill>
                <a:srgbClr val="C7D539"/>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8155654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číslo snímku 1">
            <a:extLst>
              <a:ext uri="{FF2B5EF4-FFF2-40B4-BE49-F238E27FC236}">
                <a16:creationId xmlns:a16="http://schemas.microsoft.com/office/drawing/2014/main" id="{7E428B0E-80EB-37B3-D9E1-04D32478DF5F}"/>
              </a:ext>
            </a:extLst>
          </p:cNvPr>
          <p:cNvSpPr txBox="1">
            <a:spLocks/>
          </p:cNvSpPr>
          <p:nvPr/>
        </p:nvSpPr>
        <p:spPr>
          <a:xfrm>
            <a:off x="9374900" y="6356350"/>
            <a:ext cx="2253100" cy="365125"/>
          </a:xfrm>
          <a:prstGeom prst="rect">
            <a:avLst/>
          </a:prstGeom>
        </p:spPr>
        <p:txBody>
          <a:bodyPr vert="horz" lIns="91440" tIns="45720" rIns="91440" bIns="45720" rtlCol="0" anchor="ctr"/>
          <a:lstStyle>
            <a:defPPr>
              <a:defRPr lang="cs-CZ"/>
            </a:defPPr>
            <a:lvl1pPr marL="0" algn="r" defTabSz="914400" rtl="0" eaLnBrk="1" latinLnBrk="0" hangingPunct="1">
              <a:defRPr sz="1200" kern="1200">
                <a:solidFill>
                  <a:schemeClr val="tx2"/>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90E54D3-D00C-4F51-80A7-9147D6EFBB5C}" type="slidenum">
              <a:rPr lang="cs-CZ" smtClean="0">
                <a:solidFill>
                  <a:srgbClr val="003A63"/>
                </a:solidFill>
                <a:latin typeface="Arial" panose="020B0604020202020204" pitchFamily="34" charset="0"/>
                <a:cs typeface="Arial" panose="020B0604020202020204" pitchFamily="34" charset="0"/>
              </a:rPr>
              <a:pPr/>
              <a:t>57</a:t>
            </a:fld>
            <a:endParaRPr lang="cs-CZ">
              <a:solidFill>
                <a:srgbClr val="003A63"/>
              </a:solidFill>
              <a:latin typeface="Arial" panose="020B0604020202020204" pitchFamily="34" charset="0"/>
              <a:cs typeface="Arial" panose="020B0604020202020204" pitchFamily="34" charset="0"/>
            </a:endParaRPr>
          </a:p>
        </p:txBody>
      </p:sp>
      <p:sp>
        <p:nvSpPr>
          <p:cNvPr id="4" name="Title 1">
            <a:extLst>
              <a:ext uri="{FF2B5EF4-FFF2-40B4-BE49-F238E27FC236}">
                <a16:creationId xmlns:a16="http://schemas.microsoft.com/office/drawing/2014/main" id="{76F665A2-D491-9937-CA3D-67D82078A745}"/>
              </a:ext>
            </a:extLst>
          </p:cNvPr>
          <p:cNvSpPr txBox="1">
            <a:spLocks/>
          </p:cNvSpPr>
          <p:nvPr/>
        </p:nvSpPr>
        <p:spPr>
          <a:xfrm>
            <a:off x="540000" y="365125"/>
            <a:ext cx="11088000" cy="477463"/>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1600" b="1" kern="1200">
                <a:solidFill>
                  <a:schemeClr val="tx2"/>
                </a:solidFill>
                <a:latin typeface="Century Gothic" panose="020B0502020202020204" pitchFamily="34" charset="0"/>
                <a:ea typeface="+mj-ea"/>
                <a:cs typeface="+mj-cs"/>
              </a:defRPr>
            </a:lvl1pPr>
          </a:lstStyle>
          <a:p>
            <a:r>
              <a:rPr lang="cs-CZ" sz="2000">
                <a:latin typeface="Arial" panose="020B0604020202020204" pitchFamily="34" charset="0"/>
                <a:cs typeface="Arial" panose="020B0604020202020204" pitchFamily="34" charset="0"/>
              </a:rPr>
              <a:t>Telemedicína - podpora projektů pro inovační technologie ve zdravotnictví</a:t>
            </a:r>
            <a:endParaRPr lang="cs-CZ" sz="2000">
              <a:solidFill>
                <a:srgbClr val="003A63"/>
              </a:solidFill>
              <a:latin typeface="Arial" panose="020B0604020202020204" pitchFamily="34" charset="0"/>
              <a:cs typeface="Arial" panose="020B0604020202020204" pitchFamily="34" charset="0"/>
            </a:endParaRPr>
          </a:p>
        </p:txBody>
      </p:sp>
      <p:sp>
        <p:nvSpPr>
          <p:cNvPr id="71" name="Obdélník: se zakulacenými rohy 70">
            <a:extLst>
              <a:ext uri="{FF2B5EF4-FFF2-40B4-BE49-F238E27FC236}">
                <a16:creationId xmlns:a16="http://schemas.microsoft.com/office/drawing/2014/main" id="{68DAC9BA-8C31-528D-3C17-C9E02CA5696B}"/>
              </a:ext>
            </a:extLst>
          </p:cNvPr>
          <p:cNvSpPr/>
          <p:nvPr/>
        </p:nvSpPr>
        <p:spPr>
          <a:xfrm>
            <a:off x="646999" y="4824361"/>
            <a:ext cx="10896959" cy="386862"/>
          </a:xfrm>
          <a:prstGeom prst="roundRect">
            <a:avLst/>
          </a:prstGeom>
          <a:solidFill>
            <a:srgbClr val="003A6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s-CZ">
                <a:latin typeface="Arial" panose="020B0604020202020204" pitchFamily="34" charset="0"/>
                <a:cs typeface="Arial" panose="020B0604020202020204" pitchFamily="34" charset="0"/>
              </a:rPr>
              <a:t>Projektové řízení</a:t>
            </a:r>
          </a:p>
        </p:txBody>
      </p:sp>
      <p:sp>
        <p:nvSpPr>
          <p:cNvPr id="72" name="Obdélník: se zakulacenými rohy 71">
            <a:extLst>
              <a:ext uri="{FF2B5EF4-FFF2-40B4-BE49-F238E27FC236}">
                <a16:creationId xmlns:a16="http://schemas.microsoft.com/office/drawing/2014/main" id="{4E3B162A-6CB5-D185-FED9-A2E838ECAE7B}"/>
              </a:ext>
            </a:extLst>
          </p:cNvPr>
          <p:cNvSpPr/>
          <p:nvPr/>
        </p:nvSpPr>
        <p:spPr>
          <a:xfrm>
            <a:off x="646999" y="5456440"/>
            <a:ext cx="10896959" cy="386862"/>
          </a:xfrm>
          <a:prstGeom prst="roundRect">
            <a:avLst/>
          </a:prstGeom>
          <a:solidFill>
            <a:srgbClr val="003A6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s-CZ">
                <a:latin typeface="Arial" panose="020B0604020202020204" pitchFamily="34" charset="0"/>
                <a:cs typeface="Arial" panose="020B0604020202020204" pitchFamily="34" charset="0"/>
              </a:rPr>
              <a:t>Komunikace a diseminace</a:t>
            </a:r>
          </a:p>
        </p:txBody>
      </p:sp>
      <p:sp>
        <p:nvSpPr>
          <p:cNvPr id="73" name="Obdélník: se zakulacenými rohy 72">
            <a:extLst>
              <a:ext uri="{FF2B5EF4-FFF2-40B4-BE49-F238E27FC236}">
                <a16:creationId xmlns:a16="http://schemas.microsoft.com/office/drawing/2014/main" id="{DDBCE621-BA55-6245-C666-6E20D142E7E7}"/>
              </a:ext>
            </a:extLst>
          </p:cNvPr>
          <p:cNvSpPr/>
          <p:nvPr/>
        </p:nvSpPr>
        <p:spPr>
          <a:xfrm>
            <a:off x="647000" y="1436659"/>
            <a:ext cx="4680342" cy="679938"/>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s-CZ" sz="1400">
                <a:solidFill>
                  <a:srgbClr val="003A63"/>
                </a:solidFill>
                <a:latin typeface="Arial" panose="020B0604020202020204" pitchFamily="34" charset="0"/>
                <a:cs typeface="Arial" panose="020B0604020202020204" pitchFamily="34" charset="0"/>
              </a:rPr>
              <a:t>1. Vytvoření organizačního a legislativního </a:t>
            </a:r>
            <a:br>
              <a:rPr lang="cs-CZ" sz="1400">
                <a:solidFill>
                  <a:srgbClr val="003A63"/>
                </a:solidFill>
                <a:latin typeface="Arial" panose="020B0604020202020204" pitchFamily="34" charset="0"/>
                <a:cs typeface="Arial" panose="020B0604020202020204" pitchFamily="34" charset="0"/>
              </a:rPr>
            </a:br>
            <a:r>
              <a:rPr lang="cs-CZ" sz="1400">
                <a:solidFill>
                  <a:srgbClr val="003A63"/>
                </a:solidFill>
                <a:latin typeface="Arial" panose="020B0604020202020204" pitchFamily="34" charset="0"/>
                <a:cs typeface="Arial" panose="020B0604020202020204" pitchFamily="34" charset="0"/>
              </a:rPr>
              <a:t>rámce telemedicíny </a:t>
            </a:r>
          </a:p>
        </p:txBody>
      </p:sp>
      <p:sp>
        <p:nvSpPr>
          <p:cNvPr id="74" name="Obdélník: se zakulacenými rohy 73">
            <a:extLst>
              <a:ext uri="{FF2B5EF4-FFF2-40B4-BE49-F238E27FC236}">
                <a16:creationId xmlns:a16="http://schemas.microsoft.com/office/drawing/2014/main" id="{4F577FB8-9ADE-28E8-94AD-4C35DC170821}"/>
              </a:ext>
            </a:extLst>
          </p:cNvPr>
          <p:cNvSpPr/>
          <p:nvPr/>
        </p:nvSpPr>
        <p:spPr>
          <a:xfrm>
            <a:off x="647000" y="2669344"/>
            <a:ext cx="4680342" cy="679938"/>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s-CZ" sz="1400">
                <a:solidFill>
                  <a:srgbClr val="003A63"/>
                </a:solidFill>
                <a:latin typeface="Arial" panose="020B0604020202020204" pitchFamily="34" charset="0"/>
                <a:cs typeface="Arial" panose="020B0604020202020204" pitchFamily="34" charset="0"/>
              </a:rPr>
              <a:t>2. Vytvoření hodnotícího, úhradového a realizačního rámce telemedicíny a mHealth</a:t>
            </a:r>
          </a:p>
        </p:txBody>
      </p:sp>
      <p:sp>
        <p:nvSpPr>
          <p:cNvPr id="75" name="Obdélník: se zakulacenými rohy 74">
            <a:extLst>
              <a:ext uri="{FF2B5EF4-FFF2-40B4-BE49-F238E27FC236}">
                <a16:creationId xmlns:a16="http://schemas.microsoft.com/office/drawing/2014/main" id="{5B1D2088-8095-D9E5-6E65-1ABE9F12DEA4}"/>
              </a:ext>
            </a:extLst>
          </p:cNvPr>
          <p:cNvSpPr/>
          <p:nvPr/>
        </p:nvSpPr>
        <p:spPr>
          <a:xfrm>
            <a:off x="647000" y="3901717"/>
            <a:ext cx="4680342" cy="679938"/>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s-CZ" sz="1400">
                <a:solidFill>
                  <a:srgbClr val="003A63"/>
                </a:solidFill>
                <a:latin typeface="Arial" panose="020B0604020202020204" pitchFamily="34" charset="0"/>
                <a:cs typeface="Arial" panose="020B0604020202020204" pitchFamily="34" charset="0"/>
              </a:rPr>
              <a:t>3. Komunikační platforma pro telemedicínu </a:t>
            </a:r>
            <a:br>
              <a:rPr lang="cs-CZ" sz="1400">
                <a:solidFill>
                  <a:srgbClr val="003A63"/>
                </a:solidFill>
                <a:latin typeface="Arial" panose="020B0604020202020204" pitchFamily="34" charset="0"/>
                <a:cs typeface="Arial" panose="020B0604020202020204" pitchFamily="34" charset="0"/>
              </a:rPr>
            </a:br>
            <a:r>
              <a:rPr lang="cs-CZ" sz="1400">
                <a:solidFill>
                  <a:srgbClr val="003A63"/>
                </a:solidFill>
                <a:latin typeface="Arial" panose="020B0604020202020204" pitchFamily="34" charset="0"/>
                <a:cs typeface="Arial" panose="020B0604020202020204" pitchFamily="34" charset="0"/>
              </a:rPr>
              <a:t>a pilotní spuštění služeb</a:t>
            </a:r>
          </a:p>
        </p:txBody>
      </p:sp>
      <p:sp>
        <p:nvSpPr>
          <p:cNvPr id="76" name="Obdélník: se zakulacenými rohy 75">
            <a:extLst>
              <a:ext uri="{FF2B5EF4-FFF2-40B4-BE49-F238E27FC236}">
                <a16:creationId xmlns:a16="http://schemas.microsoft.com/office/drawing/2014/main" id="{914DAD9B-1DDD-D2C4-BBBE-58E1401AD1E6}"/>
              </a:ext>
            </a:extLst>
          </p:cNvPr>
          <p:cNvSpPr/>
          <p:nvPr/>
        </p:nvSpPr>
        <p:spPr>
          <a:xfrm>
            <a:off x="5781675" y="1439943"/>
            <a:ext cx="5763326" cy="365126"/>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s-CZ" sz="1400">
                <a:solidFill>
                  <a:srgbClr val="003A63"/>
                </a:solidFill>
                <a:latin typeface="Arial" panose="020B0604020202020204" pitchFamily="34" charset="0"/>
                <a:cs typeface="Arial" panose="020B0604020202020204" pitchFamily="34" charset="0"/>
              </a:rPr>
              <a:t>1.1 Návrh legislativních opatření a legislativní rámec pro telemedicínu</a:t>
            </a:r>
          </a:p>
        </p:txBody>
      </p:sp>
      <p:sp>
        <p:nvSpPr>
          <p:cNvPr id="77" name="Obdélník: se zakulacenými rohy 76">
            <a:extLst>
              <a:ext uri="{FF2B5EF4-FFF2-40B4-BE49-F238E27FC236}">
                <a16:creationId xmlns:a16="http://schemas.microsoft.com/office/drawing/2014/main" id="{82B8C10B-5ECA-E28E-B606-B8195EE7B0B4}"/>
              </a:ext>
            </a:extLst>
          </p:cNvPr>
          <p:cNvSpPr/>
          <p:nvPr/>
        </p:nvSpPr>
        <p:spPr>
          <a:xfrm>
            <a:off x="5780632" y="2095231"/>
            <a:ext cx="5763326" cy="330453"/>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l-PL" sz="1400">
                <a:solidFill>
                  <a:srgbClr val="003A63"/>
                </a:solidFill>
                <a:latin typeface="Arial" panose="020B0604020202020204" pitchFamily="34" charset="0"/>
                <a:cs typeface="Arial" panose="020B0604020202020204" pitchFamily="34" charset="0"/>
              </a:rPr>
              <a:t>1.2. Komunikační strategie telemedicíny a její realizace</a:t>
            </a:r>
            <a:endParaRPr lang="cs-CZ" sz="1400">
              <a:solidFill>
                <a:srgbClr val="003A63"/>
              </a:solidFill>
              <a:latin typeface="Arial" panose="020B0604020202020204" pitchFamily="34" charset="0"/>
              <a:cs typeface="Arial" panose="020B0604020202020204" pitchFamily="34" charset="0"/>
            </a:endParaRPr>
          </a:p>
        </p:txBody>
      </p:sp>
      <p:sp>
        <p:nvSpPr>
          <p:cNvPr id="78" name="Obdélník: se zakulacenými rohy 77">
            <a:extLst>
              <a:ext uri="{FF2B5EF4-FFF2-40B4-BE49-F238E27FC236}">
                <a16:creationId xmlns:a16="http://schemas.microsoft.com/office/drawing/2014/main" id="{F9A9BC78-097A-F18B-11CD-BD07B56F743B}"/>
              </a:ext>
            </a:extLst>
          </p:cNvPr>
          <p:cNvSpPr/>
          <p:nvPr/>
        </p:nvSpPr>
        <p:spPr>
          <a:xfrm>
            <a:off x="5780632" y="2673405"/>
            <a:ext cx="2777704" cy="70850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s-CZ" sz="1400">
                <a:solidFill>
                  <a:srgbClr val="003A63"/>
                </a:solidFill>
                <a:latin typeface="Arial" panose="020B0604020202020204" pitchFamily="34" charset="0"/>
                <a:cs typeface="Arial" panose="020B0604020202020204" pitchFamily="34" charset="0"/>
              </a:rPr>
              <a:t>2.1 Metodika posuzování telemedicínských služeb</a:t>
            </a:r>
          </a:p>
        </p:txBody>
      </p:sp>
      <p:sp>
        <p:nvSpPr>
          <p:cNvPr id="79" name="Obdélník: se zakulacenými rohy 78">
            <a:extLst>
              <a:ext uri="{FF2B5EF4-FFF2-40B4-BE49-F238E27FC236}">
                <a16:creationId xmlns:a16="http://schemas.microsoft.com/office/drawing/2014/main" id="{2DF6385A-E7FC-A983-1525-1952FE5CA3BC}"/>
              </a:ext>
            </a:extLst>
          </p:cNvPr>
          <p:cNvSpPr/>
          <p:nvPr/>
        </p:nvSpPr>
        <p:spPr>
          <a:xfrm>
            <a:off x="8888534" y="3879699"/>
            <a:ext cx="2655424" cy="679937"/>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s-CZ" sz="1400">
                <a:solidFill>
                  <a:srgbClr val="003A63"/>
                </a:solidFill>
                <a:latin typeface="Arial" panose="020B0604020202020204" pitchFamily="34" charset="0"/>
                <a:cs typeface="Arial" panose="020B0604020202020204" pitchFamily="34" charset="0"/>
              </a:rPr>
              <a:t>3.1 Pilotní komunikační platforma telemedicíny</a:t>
            </a:r>
          </a:p>
        </p:txBody>
      </p:sp>
      <p:sp>
        <p:nvSpPr>
          <p:cNvPr id="80" name="Obdélník: se zakulacenými rohy 79">
            <a:extLst>
              <a:ext uri="{FF2B5EF4-FFF2-40B4-BE49-F238E27FC236}">
                <a16:creationId xmlns:a16="http://schemas.microsoft.com/office/drawing/2014/main" id="{3C22B0D1-C05A-C205-2B22-B725BEF9814F}"/>
              </a:ext>
            </a:extLst>
          </p:cNvPr>
          <p:cNvSpPr/>
          <p:nvPr/>
        </p:nvSpPr>
        <p:spPr>
          <a:xfrm>
            <a:off x="8888534" y="2670978"/>
            <a:ext cx="2655424" cy="710936"/>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s-CZ" sz="1400">
                <a:solidFill>
                  <a:srgbClr val="003A63"/>
                </a:solidFill>
                <a:latin typeface="Arial" panose="020B0604020202020204" pitchFamily="34" charset="0"/>
                <a:cs typeface="Arial" panose="020B0604020202020204" pitchFamily="34" charset="0"/>
              </a:rPr>
              <a:t>2.2 Vytvoření průvodce  doporučených postupů</a:t>
            </a:r>
          </a:p>
        </p:txBody>
      </p:sp>
      <p:sp>
        <p:nvSpPr>
          <p:cNvPr id="81" name="Obdélník: se zakulacenými rohy 80">
            <a:extLst>
              <a:ext uri="{FF2B5EF4-FFF2-40B4-BE49-F238E27FC236}">
                <a16:creationId xmlns:a16="http://schemas.microsoft.com/office/drawing/2014/main" id="{5E6E94F7-1FD6-BD58-7D7F-68D2F0EC012C}"/>
              </a:ext>
            </a:extLst>
          </p:cNvPr>
          <p:cNvSpPr/>
          <p:nvPr/>
        </p:nvSpPr>
        <p:spPr>
          <a:xfrm>
            <a:off x="5780632" y="3879699"/>
            <a:ext cx="2777704" cy="679938"/>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s-CZ" sz="1400">
                <a:solidFill>
                  <a:srgbClr val="003A63"/>
                </a:solidFill>
                <a:latin typeface="Arial" panose="020B0604020202020204" pitchFamily="34" charset="0"/>
                <a:cs typeface="Arial" panose="020B0604020202020204" pitchFamily="34" charset="0"/>
              </a:rPr>
              <a:t>3.2 Pilotní nasazení telemedicíny</a:t>
            </a:r>
          </a:p>
        </p:txBody>
      </p:sp>
      <p:sp>
        <p:nvSpPr>
          <p:cNvPr id="82" name="Šipka: dolů 81">
            <a:extLst>
              <a:ext uri="{FF2B5EF4-FFF2-40B4-BE49-F238E27FC236}">
                <a16:creationId xmlns:a16="http://schemas.microsoft.com/office/drawing/2014/main" id="{3C66E60F-DAD0-D469-1A92-683CE8775463}"/>
              </a:ext>
            </a:extLst>
          </p:cNvPr>
          <p:cNvSpPr/>
          <p:nvPr/>
        </p:nvSpPr>
        <p:spPr>
          <a:xfrm>
            <a:off x="2779038" y="2190951"/>
            <a:ext cx="184638" cy="378893"/>
          </a:xfrm>
          <a:prstGeom prst="downArrow">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solidFill>
                <a:srgbClr val="003A63"/>
              </a:solidFill>
            </a:endParaRPr>
          </a:p>
        </p:txBody>
      </p:sp>
      <p:sp>
        <p:nvSpPr>
          <p:cNvPr id="83" name="Šipka: dolů 82">
            <a:extLst>
              <a:ext uri="{FF2B5EF4-FFF2-40B4-BE49-F238E27FC236}">
                <a16:creationId xmlns:a16="http://schemas.microsoft.com/office/drawing/2014/main" id="{F136C45D-1FD7-13DE-AA77-8169F648B93F}"/>
              </a:ext>
            </a:extLst>
          </p:cNvPr>
          <p:cNvSpPr/>
          <p:nvPr/>
        </p:nvSpPr>
        <p:spPr>
          <a:xfrm>
            <a:off x="2779038" y="3453638"/>
            <a:ext cx="184638" cy="378893"/>
          </a:xfrm>
          <a:prstGeom prst="downArrow">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solidFill>
                <a:srgbClr val="003A63"/>
              </a:solidFill>
            </a:endParaRPr>
          </a:p>
        </p:txBody>
      </p:sp>
      <p:sp>
        <p:nvSpPr>
          <p:cNvPr id="84" name="Šipka: obousměrná svislá 83">
            <a:extLst>
              <a:ext uri="{FF2B5EF4-FFF2-40B4-BE49-F238E27FC236}">
                <a16:creationId xmlns:a16="http://schemas.microsoft.com/office/drawing/2014/main" id="{960B3E1E-3671-7541-4967-BDC2DB7EAD29}"/>
              </a:ext>
            </a:extLst>
          </p:cNvPr>
          <p:cNvSpPr/>
          <p:nvPr/>
        </p:nvSpPr>
        <p:spPr>
          <a:xfrm rot="5400000">
            <a:off x="8654026" y="2857622"/>
            <a:ext cx="127594" cy="294717"/>
          </a:xfrm>
          <a:prstGeom prst="upDownArrow">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solidFill>
                <a:srgbClr val="003A63"/>
              </a:solidFill>
            </a:endParaRPr>
          </a:p>
        </p:txBody>
      </p:sp>
      <p:sp>
        <p:nvSpPr>
          <p:cNvPr id="85" name="Šipka: obousměrná svislá 84">
            <a:extLst>
              <a:ext uri="{FF2B5EF4-FFF2-40B4-BE49-F238E27FC236}">
                <a16:creationId xmlns:a16="http://schemas.microsoft.com/office/drawing/2014/main" id="{923AF1EF-22B9-D2A9-A569-CAEDE81FBA29}"/>
              </a:ext>
            </a:extLst>
          </p:cNvPr>
          <p:cNvSpPr/>
          <p:nvPr/>
        </p:nvSpPr>
        <p:spPr>
          <a:xfrm rot="5400000">
            <a:off x="8654026" y="4072310"/>
            <a:ext cx="127594" cy="294717"/>
          </a:xfrm>
          <a:prstGeom prst="upDownArrow">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solidFill>
                <a:srgbClr val="003A63"/>
              </a:solidFill>
            </a:endParaRPr>
          </a:p>
        </p:txBody>
      </p:sp>
      <p:sp>
        <p:nvSpPr>
          <p:cNvPr id="86" name="Šipka: obousměrná svislá 85">
            <a:extLst>
              <a:ext uri="{FF2B5EF4-FFF2-40B4-BE49-F238E27FC236}">
                <a16:creationId xmlns:a16="http://schemas.microsoft.com/office/drawing/2014/main" id="{C3FB1E58-FA90-360B-7940-0E028049E93F}"/>
              </a:ext>
            </a:extLst>
          </p:cNvPr>
          <p:cNvSpPr/>
          <p:nvPr/>
        </p:nvSpPr>
        <p:spPr>
          <a:xfrm>
            <a:off x="8661120" y="1834836"/>
            <a:ext cx="113405" cy="229825"/>
          </a:xfrm>
          <a:prstGeom prst="upDownArrow">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solidFill>
                <a:srgbClr val="003A63"/>
              </a:solidFill>
            </a:endParaRPr>
          </a:p>
        </p:txBody>
      </p:sp>
      <p:sp>
        <p:nvSpPr>
          <p:cNvPr id="87" name="Šipka: obousměrná svislá 86">
            <a:extLst>
              <a:ext uri="{FF2B5EF4-FFF2-40B4-BE49-F238E27FC236}">
                <a16:creationId xmlns:a16="http://schemas.microsoft.com/office/drawing/2014/main" id="{D585E3FC-810D-4EB4-3F96-D47C3419EF32}"/>
              </a:ext>
            </a:extLst>
          </p:cNvPr>
          <p:cNvSpPr/>
          <p:nvPr/>
        </p:nvSpPr>
        <p:spPr>
          <a:xfrm>
            <a:off x="7153323" y="2439384"/>
            <a:ext cx="113405" cy="229825"/>
          </a:xfrm>
          <a:prstGeom prst="upDownArrow">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solidFill>
                <a:srgbClr val="003A63"/>
              </a:solidFill>
            </a:endParaRPr>
          </a:p>
        </p:txBody>
      </p:sp>
      <p:sp>
        <p:nvSpPr>
          <p:cNvPr id="88" name="Šipka: obousměrná svislá 87">
            <a:extLst>
              <a:ext uri="{FF2B5EF4-FFF2-40B4-BE49-F238E27FC236}">
                <a16:creationId xmlns:a16="http://schemas.microsoft.com/office/drawing/2014/main" id="{4A131FB6-F4D3-9D53-F88F-9ABC302A4EB9}"/>
              </a:ext>
            </a:extLst>
          </p:cNvPr>
          <p:cNvSpPr/>
          <p:nvPr/>
        </p:nvSpPr>
        <p:spPr>
          <a:xfrm>
            <a:off x="10250033" y="2439384"/>
            <a:ext cx="113405" cy="229825"/>
          </a:xfrm>
          <a:prstGeom prst="upDownArrow">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solidFill>
                <a:srgbClr val="003A63"/>
              </a:solidFill>
            </a:endParaRPr>
          </a:p>
        </p:txBody>
      </p:sp>
      <p:sp>
        <p:nvSpPr>
          <p:cNvPr id="111" name="Šipka: obousměrná svislá 110">
            <a:extLst>
              <a:ext uri="{FF2B5EF4-FFF2-40B4-BE49-F238E27FC236}">
                <a16:creationId xmlns:a16="http://schemas.microsoft.com/office/drawing/2014/main" id="{1EA91356-B1CB-772B-2E3F-FB20B3B87A64}"/>
              </a:ext>
            </a:extLst>
          </p:cNvPr>
          <p:cNvSpPr/>
          <p:nvPr/>
        </p:nvSpPr>
        <p:spPr>
          <a:xfrm>
            <a:off x="7153323" y="3526477"/>
            <a:ext cx="113405" cy="229825"/>
          </a:xfrm>
          <a:prstGeom prst="upDownArrow">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solidFill>
                <a:srgbClr val="003A63"/>
              </a:solidFill>
            </a:endParaRPr>
          </a:p>
        </p:txBody>
      </p:sp>
      <p:sp>
        <p:nvSpPr>
          <p:cNvPr id="112" name="Šipka: obousměrná svislá 111">
            <a:extLst>
              <a:ext uri="{FF2B5EF4-FFF2-40B4-BE49-F238E27FC236}">
                <a16:creationId xmlns:a16="http://schemas.microsoft.com/office/drawing/2014/main" id="{0897F500-3106-6A0C-BCD9-5FFD14AC7CDE}"/>
              </a:ext>
            </a:extLst>
          </p:cNvPr>
          <p:cNvSpPr/>
          <p:nvPr/>
        </p:nvSpPr>
        <p:spPr>
          <a:xfrm>
            <a:off x="10250033" y="3526477"/>
            <a:ext cx="113405" cy="229825"/>
          </a:xfrm>
          <a:prstGeom prst="upDownArrow">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solidFill>
                <a:srgbClr val="003A63"/>
              </a:solidFill>
            </a:endParaRPr>
          </a:p>
        </p:txBody>
      </p:sp>
      <p:grpSp>
        <p:nvGrpSpPr>
          <p:cNvPr id="2" name="Skupina 1">
            <a:extLst>
              <a:ext uri="{FF2B5EF4-FFF2-40B4-BE49-F238E27FC236}">
                <a16:creationId xmlns:a16="http://schemas.microsoft.com/office/drawing/2014/main" id="{4010BDB7-D660-DC1A-545D-7BA639D2E46F}"/>
              </a:ext>
            </a:extLst>
          </p:cNvPr>
          <p:cNvGrpSpPr/>
          <p:nvPr/>
        </p:nvGrpSpPr>
        <p:grpSpPr>
          <a:xfrm>
            <a:off x="647000" y="858258"/>
            <a:ext cx="10898001" cy="45719"/>
            <a:chOff x="0" y="0"/>
            <a:chExt cx="5716278" cy="72000"/>
          </a:xfrm>
        </p:grpSpPr>
        <p:sp>
          <p:nvSpPr>
            <p:cNvPr id="10" name="Obdélník 9">
              <a:extLst>
                <a:ext uri="{FF2B5EF4-FFF2-40B4-BE49-F238E27FC236}">
                  <a16:creationId xmlns:a16="http://schemas.microsoft.com/office/drawing/2014/main" id="{55626B52-2D3B-2D8B-116A-13727746BF06}"/>
                </a:ext>
              </a:extLst>
            </p:cNvPr>
            <p:cNvSpPr>
              <a:spLocks/>
            </p:cNvSpPr>
            <p:nvPr/>
          </p:nvSpPr>
          <p:spPr>
            <a:xfrm>
              <a:off x="0" y="0"/>
              <a:ext cx="1429200" cy="72000"/>
            </a:xfrm>
            <a:prstGeom prst="rect">
              <a:avLst/>
            </a:prstGeom>
            <a:solidFill>
              <a:srgbClr val="FABB33"/>
            </a:solidFill>
            <a:ln>
              <a:solidFill>
                <a:srgbClr val="FABB33"/>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11" name="Obdélník 10">
              <a:extLst>
                <a:ext uri="{FF2B5EF4-FFF2-40B4-BE49-F238E27FC236}">
                  <a16:creationId xmlns:a16="http://schemas.microsoft.com/office/drawing/2014/main" id="{378271BF-B757-EC52-3203-813C9306E8A4}"/>
                </a:ext>
              </a:extLst>
            </p:cNvPr>
            <p:cNvSpPr>
              <a:spLocks/>
            </p:cNvSpPr>
            <p:nvPr/>
          </p:nvSpPr>
          <p:spPr>
            <a:xfrm>
              <a:off x="2855843" y="0"/>
              <a:ext cx="1429200" cy="72000"/>
            </a:xfrm>
            <a:prstGeom prst="rect">
              <a:avLst/>
            </a:prstGeom>
            <a:solidFill>
              <a:srgbClr val="43546F"/>
            </a:solidFill>
            <a:ln>
              <a:solidFill>
                <a:srgbClr val="43546F"/>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12" name="Obdélník 11">
              <a:extLst>
                <a:ext uri="{FF2B5EF4-FFF2-40B4-BE49-F238E27FC236}">
                  <a16:creationId xmlns:a16="http://schemas.microsoft.com/office/drawing/2014/main" id="{288346AA-68C1-485A-9435-46571830AB04}"/>
                </a:ext>
              </a:extLst>
            </p:cNvPr>
            <p:cNvSpPr>
              <a:spLocks/>
            </p:cNvSpPr>
            <p:nvPr/>
          </p:nvSpPr>
          <p:spPr>
            <a:xfrm>
              <a:off x="4287078" y="0"/>
              <a:ext cx="1429200" cy="72000"/>
            </a:xfrm>
            <a:prstGeom prst="rect">
              <a:avLst/>
            </a:prstGeom>
            <a:solidFill>
              <a:srgbClr val="CD2F41"/>
            </a:solidFill>
            <a:ln>
              <a:solidFill>
                <a:srgbClr val="CD2F4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13" name="Obdélník 12">
              <a:extLst>
                <a:ext uri="{FF2B5EF4-FFF2-40B4-BE49-F238E27FC236}">
                  <a16:creationId xmlns:a16="http://schemas.microsoft.com/office/drawing/2014/main" id="{BE189DBF-5072-9026-BA84-F5EE57C33378}"/>
                </a:ext>
              </a:extLst>
            </p:cNvPr>
            <p:cNvSpPr>
              <a:spLocks/>
            </p:cNvSpPr>
            <p:nvPr/>
          </p:nvSpPr>
          <p:spPr>
            <a:xfrm>
              <a:off x="1431235" y="0"/>
              <a:ext cx="1429200" cy="72000"/>
            </a:xfrm>
            <a:prstGeom prst="rect">
              <a:avLst/>
            </a:prstGeom>
            <a:solidFill>
              <a:srgbClr val="C7D539"/>
            </a:solidFill>
            <a:ln>
              <a:solidFill>
                <a:srgbClr val="C7D539"/>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10431392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A63E6E-1859-2A39-1238-C9A6775C1FB1}"/>
            </a:ext>
          </a:extLst>
        </p:cNvPr>
        <p:cNvGrpSpPr/>
        <p:nvPr/>
      </p:nvGrpSpPr>
      <p:grpSpPr>
        <a:xfrm>
          <a:off x="0" y="0"/>
          <a:ext cx="0" cy="0"/>
          <a:chOff x="0" y="0"/>
          <a:chExt cx="0" cy="0"/>
        </a:xfrm>
      </p:grpSpPr>
      <p:sp>
        <p:nvSpPr>
          <p:cNvPr id="4" name="Zástupný symbol pro číslo snímku 3">
            <a:extLst>
              <a:ext uri="{FF2B5EF4-FFF2-40B4-BE49-F238E27FC236}">
                <a16:creationId xmlns:a16="http://schemas.microsoft.com/office/drawing/2014/main" id="{2E592357-DC94-4DA9-8400-18188A784152}"/>
              </a:ext>
            </a:extLst>
          </p:cNvPr>
          <p:cNvSpPr>
            <a:spLocks noGrp="1"/>
          </p:cNvSpPr>
          <p:nvPr>
            <p:ph type="sldNum" sz="quarter" idx="12"/>
          </p:nvPr>
        </p:nvSpPr>
        <p:spPr/>
        <p:txBody>
          <a:bodyPr/>
          <a:lstStyle/>
          <a:p>
            <a:fld id="{890E54D3-D00C-4F51-80A7-9147D6EFBB5C}" type="slidenum">
              <a:rPr lang="cs-CZ" smtClean="0">
                <a:latin typeface="Arial" panose="020B0604020202020204" pitchFamily="34" charset="0"/>
                <a:cs typeface="Arial" panose="020B0604020202020204" pitchFamily="34" charset="0"/>
              </a:rPr>
              <a:t>58</a:t>
            </a:fld>
            <a:endParaRPr lang="cs-CZ">
              <a:latin typeface="Arial" panose="020B0604020202020204" pitchFamily="34" charset="0"/>
              <a:cs typeface="Arial" panose="020B0604020202020204" pitchFamily="34" charset="0"/>
            </a:endParaRPr>
          </a:p>
        </p:txBody>
      </p:sp>
      <p:sp>
        <p:nvSpPr>
          <p:cNvPr id="6" name="Title 1">
            <a:extLst>
              <a:ext uri="{FF2B5EF4-FFF2-40B4-BE49-F238E27FC236}">
                <a16:creationId xmlns:a16="http://schemas.microsoft.com/office/drawing/2014/main" id="{DA4B466E-F37B-8E03-05F6-AEAC67109AD7}"/>
              </a:ext>
            </a:extLst>
          </p:cNvPr>
          <p:cNvSpPr txBox="1">
            <a:spLocks/>
          </p:cNvSpPr>
          <p:nvPr/>
        </p:nvSpPr>
        <p:spPr>
          <a:xfrm>
            <a:off x="540000" y="365125"/>
            <a:ext cx="11088000" cy="477463"/>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1600" b="1" kern="1200">
                <a:solidFill>
                  <a:schemeClr val="tx2"/>
                </a:solidFill>
                <a:latin typeface="Century Gothic" panose="020B0502020202020204" pitchFamily="34" charset="0"/>
                <a:ea typeface="+mj-ea"/>
                <a:cs typeface="+mj-cs"/>
              </a:defRPr>
            </a:lvl1pPr>
          </a:lstStyle>
          <a:p>
            <a:r>
              <a:rPr lang="cs-CZ" sz="2000">
                <a:solidFill>
                  <a:srgbClr val="003A63"/>
                </a:solidFill>
                <a:latin typeface="Arial" panose="020B0604020202020204" pitchFamily="34" charset="0"/>
                <a:ea typeface="+mn-ea"/>
                <a:cs typeface="Arial" panose="020B0604020202020204" pitchFamily="34" charset="0"/>
              </a:rPr>
              <a:t>K</a:t>
            </a:r>
            <a:r>
              <a:rPr lang="cs-CZ" sz="2000" b="1">
                <a:solidFill>
                  <a:srgbClr val="003A63"/>
                </a:solidFill>
                <a:latin typeface="Arial" panose="020B0604020202020204" pitchFamily="34" charset="0"/>
                <a:ea typeface="+mn-ea"/>
                <a:cs typeface="Arial" panose="020B0604020202020204" pitchFamily="34" charset="0"/>
              </a:rPr>
              <a:t>ybernetická bezpečnost ve zdravotnictví</a:t>
            </a:r>
          </a:p>
        </p:txBody>
      </p:sp>
      <p:sp>
        <p:nvSpPr>
          <p:cNvPr id="15" name="Zaoblený obdélník 33">
            <a:extLst>
              <a:ext uri="{FF2B5EF4-FFF2-40B4-BE49-F238E27FC236}">
                <a16:creationId xmlns:a16="http://schemas.microsoft.com/office/drawing/2014/main" id="{01AC3508-08D5-895A-7D8B-90B22DBBE382}"/>
              </a:ext>
            </a:extLst>
          </p:cNvPr>
          <p:cNvSpPr/>
          <p:nvPr/>
        </p:nvSpPr>
        <p:spPr>
          <a:xfrm>
            <a:off x="1345258" y="1208445"/>
            <a:ext cx="4698000" cy="1131505"/>
          </a:xfrm>
          <a:prstGeom prst="roundRect">
            <a:avLst/>
          </a:prstGeom>
          <a:solidFill>
            <a:srgbClr val="FCBC32"/>
          </a:solidFill>
        </p:spPr>
        <p:txBody>
          <a:bodyPr vert="vert270" lIns="0" tIns="45720" rIns="91440" bIns="45720" rtlCol="0" anchor="t" anchorCtr="0">
            <a:noAutofit/>
          </a:bodyPr>
          <a:lstStyle/>
          <a:p>
            <a:pPr algn="ctr">
              <a:lnSpc>
                <a:spcPct val="90000"/>
              </a:lnSpc>
              <a:spcBef>
                <a:spcPts val="1000"/>
              </a:spcBef>
            </a:pPr>
            <a:endParaRPr lang="cs-CZ" sz="1200" b="1">
              <a:solidFill>
                <a:schemeClr val="bg2"/>
              </a:solidFill>
              <a:latin typeface="Arial" panose="020B0604020202020204" pitchFamily="34" charset="0"/>
              <a:cs typeface="Arial" panose="020B0604020202020204" pitchFamily="34" charset="0"/>
            </a:endParaRPr>
          </a:p>
        </p:txBody>
      </p:sp>
      <p:sp>
        <p:nvSpPr>
          <p:cNvPr id="17" name="Obdélník se zakulacenými rohy na stejné straně 34">
            <a:extLst>
              <a:ext uri="{FF2B5EF4-FFF2-40B4-BE49-F238E27FC236}">
                <a16:creationId xmlns:a16="http://schemas.microsoft.com/office/drawing/2014/main" id="{22DA417E-8137-34D7-5572-C47F2F31FCD2}"/>
              </a:ext>
            </a:extLst>
          </p:cNvPr>
          <p:cNvSpPr/>
          <p:nvPr/>
        </p:nvSpPr>
        <p:spPr>
          <a:xfrm rot="5400000">
            <a:off x="3819619" y="-164315"/>
            <a:ext cx="1131506" cy="3877028"/>
          </a:xfrm>
          <a:prstGeom prst="round2SameRect">
            <a:avLst/>
          </a:prstGeom>
          <a:solidFill>
            <a:schemeClr val="bg1">
              <a:lumMod val="95000"/>
            </a:schemeClr>
          </a:solidFill>
        </p:spPr>
        <p:txBody>
          <a:bodyPr vert="vert270" lIns="0" tIns="72000" rIns="72000" bIns="45720" rtlCol="0" anchor="ctr">
            <a:noAutofit/>
          </a:bodyPr>
          <a:lstStyle/>
          <a:p>
            <a:pPr algn="ctr"/>
            <a:r>
              <a:rPr lang="cs-CZ" sz="1600">
                <a:latin typeface="Calibri" panose="020F0502020204030204" pitchFamily="34" charset="0"/>
                <a:ea typeface="Calibri" panose="020F0502020204030204" pitchFamily="34" charset="0"/>
                <a:cs typeface="Calibri" panose="020F0502020204030204" pitchFamily="34" charset="0"/>
              </a:rPr>
              <a:t> </a:t>
            </a:r>
            <a:r>
              <a:rPr lang="cs-CZ" sz="1600" b="1">
                <a:solidFill>
                  <a:schemeClr val="tx2"/>
                </a:solidFill>
                <a:latin typeface="Arial" panose="020B0604020202020204" pitchFamily="34" charset="0"/>
                <a:cs typeface="Arial" panose="020B0604020202020204" pitchFamily="34" charset="0"/>
              </a:rPr>
              <a:t>Mapování </a:t>
            </a:r>
            <a:br>
              <a:rPr lang="cs-CZ" sz="1600" b="1">
                <a:solidFill>
                  <a:schemeClr val="tx2"/>
                </a:solidFill>
                <a:latin typeface="Arial" panose="020B0604020202020204" pitchFamily="34" charset="0"/>
                <a:cs typeface="Arial" panose="020B0604020202020204" pitchFamily="34" charset="0"/>
              </a:rPr>
            </a:br>
            <a:r>
              <a:rPr lang="cs-CZ" sz="1600" b="1">
                <a:solidFill>
                  <a:schemeClr val="tx2"/>
                </a:solidFill>
                <a:latin typeface="Arial" panose="020B0604020202020204" pitchFamily="34" charset="0"/>
                <a:cs typeface="Arial" panose="020B0604020202020204" pitchFamily="34" charset="0"/>
              </a:rPr>
              <a:t>aktiv ISMS ZKB </a:t>
            </a:r>
            <a:br>
              <a:rPr lang="cs-CZ" sz="1600" b="1">
                <a:solidFill>
                  <a:schemeClr val="tx2"/>
                </a:solidFill>
                <a:latin typeface="Arial" panose="020B0604020202020204" pitchFamily="34" charset="0"/>
                <a:cs typeface="Arial" panose="020B0604020202020204" pitchFamily="34" charset="0"/>
              </a:rPr>
            </a:br>
            <a:r>
              <a:rPr lang="cs-CZ" sz="1600" i="1">
                <a:solidFill>
                  <a:schemeClr val="tx2"/>
                </a:solidFill>
                <a:latin typeface="Arial" panose="020B0604020202020204" pitchFamily="34" charset="0"/>
                <a:cs typeface="Arial" panose="020B0604020202020204" pitchFamily="34" charset="0"/>
              </a:rPr>
              <a:t>– tvorba dokumentace</a:t>
            </a:r>
          </a:p>
        </p:txBody>
      </p:sp>
      <p:sp>
        <p:nvSpPr>
          <p:cNvPr id="19" name="Zaoblený obdélník 33">
            <a:extLst>
              <a:ext uri="{FF2B5EF4-FFF2-40B4-BE49-F238E27FC236}">
                <a16:creationId xmlns:a16="http://schemas.microsoft.com/office/drawing/2014/main" id="{06224A8A-57FC-CB1B-CE1D-0FC0A4143310}"/>
              </a:ext>
            </a:extLst>
          </p:cNvPr>
          <p:cNvSpPr/>
          <p:nvPr/>
        </p:nvSpPr>
        <p:spPr>
          <a:xfrm>
            <a:off x="1345258" y="2506715"/>
            <a:ext cx="4698000" cy="1130401"/>
          </a:xfrm>
          <a:prstGeom prst="roundRect">
            <a:avLst/>
          </a:prstGeom>
          <a:solidFill>
            <a:srgbClr val="003A63"/>
          </a:solidFill>
        </p:spPr>
        <p:txBody>
          <a:bodyPr vert="vert270" lIns="0" tIns="45720" rIns="91440" bIns="45720" rtlCol="0" anchor="t" anchorCtr="0">
            <a:noAutofit/>
          </a:bodyPr>
          <a:lstStyle/>
          <a:p>
            <a:pPr algn="ctr">
              <a:lnSpc>
                <a:spcPct val="90000"/>
              </a:lnSpc>
              <a:spcBef>
                <a:spcPts val="1000"/>
              </a:spcBef>
            </a:pPr>
            <a:endParaRPr lang="cs-CZ" sz="1200" b="1">
              <a:solidFill>
                <a:schemeClr val="bg2"/>
              </a:solidFill>
              <a:latin typeface="Arial" panose="020B0604020202020204" pitchFamily="34" charset="0"/>
              <a:cs typeface="Arial" panose="020B0604020202020204" pitchFamily="34" charset="0"/>
            </a:endParaRPr>
          </a:p>
        </p:txBody>
      </p:sp>
      <p:sp>
        <p:nvSpPr>
          <p:cNvPr id="20" name="Obdélník se zakulacenými rohy na stejné straně 34">
            <a:extLst>
              <a:ext uri="{FF2B5EF4-FFF2-40B4-BE49-F238E27FC236}">
                <a16:creationId xmlns:a16="http://schemas.microsoft.com/office/drawing/2014/main" id="{BAF042BC-A4E1-61AB-79FB-946E647AB06F}"/>
              </a:ext>
            </a:extLst>
          </p:cNvPr>
          <p:cNvSpPr/>
          <p:nvPr/>
        </p:nvSpPr>
        <p:spPr>
          <a:xfrm rot="5400000">
            <a:off x="3820172" y="1133402"/>
            <a:ext cx="1130400" cy="3877028"/>
          </a:xfrm>
          <a:prstGeom prst="round2SameRect">
            <a:avLst>
              <a:gd name="adj1" fmla="val 13180"/>
              <a:gd name="adj2" fmla="val 0"/>
            </a:avLst>
          </a:prstGeom>
          <a:solidFill>
            <a:schemeClr val="bg1">
              <a:lumMod val="95000"/>
            </a:schemeClr>
          </a:solidFill>
        </p:spPr>
        <p:txBody>
          <a:bodyPr vert="vert270" lIns="0" tIns="72000" rIns="72000" bIns="45720" rtlCol="0" anchor="ctr">
            <a:noAutofit/>
          </a:bodyPr>
          <a:lstStyle/>
          <a:p>
            <a:pPr algn="ctr">
              <a:lnSpc>
                <a:spcPct val="90000"/>
              </a:lnSpc>
              <a:spcBef>
                <a:spcPts val="1000"/>
              </a:spcBef>
            </a:pPr>
            <a:r>
              <a:rPr lang="cs-CZ" sz="1600" b="1">
                <a:solidFill>
                  <a:schemeClr val="tx2"/>
                </a:solidFill>
                <a:latin typeface="Arial" panose="020B0604020202020204" pitchFamily="34" charset="0"/>
                <a:cs typeface="Arial" panose="020B0604020202020204" pitchFamily="34" charset="0"/>
              </a:rPr>
              <a:t>Aktualizace směrnic </a:t>
            </a:r>
            <a:br>
              <a:rPr lang="cs-CZ" sz="1600" b="1">
                <a:solidFill>
                  <a:schemeClr val="tx2"/>
                </a:solidFill>
                <a:latin typeface="Arial" panose="020B0604020202020204" pitchFamily="34" charset="0"/>
                <a:cs typeface="Arial" panose="020B0604020202020204" pitchFamily="34" charset="0"/>
              </a:rPr>
            </a:br>
            <a:r>
              <a:rPr lang="cs-CZ" sz="1600" b="1">
                <a:solidFill>
                  <a:schemeClr val="tx2"/>
                </a:solidFill>
                <a:latin typeface="Arial" panose="020B0604020202020204" pitchFamily="34" charset="0"/>
                <a:cs typeface="Arial" panose="020B0604020202020204" pitchFamily="34" charset="0"/>
              </a:rPr>
              <a:t>a postupů GDPR </a:t>
            </a:r>
            <a:br>
              <a:rPr lang="cs-CZ" sz="1600" b="1">
                <a:solidFill>
                  <a:schemeClr val="tx2"/>
                </a:solidFill>
                <a:latin typeface="Arial" panose="020B0604020202020204" pitchFamily="34" charset="0"/>
                <a:cs typeface="Arial" panose="020B0604020202020204" pitchFamily="34" charset="0"/>
              </a:rPr>
            </a:br>
            <a:r>
              <a:rPr lang="cs-CZ" sz="1600" i="1">
                <a:solidFill>
                  <a:schemeClr val="tx2"/>
                </a:solidFill>
                <a:latin typeface="Arial" panose="020B0604020202020204" pitchFamily="34" charset="0"/>
                <a:cs typeface="Arial" panose="020B0604020202020204" pitchFamily="34" charset="0"/>
              </a:rPr>
              <a:t>– aktualizace a tvorba dokumentace</a:t>
            </a:r>
            <a:endParaRPr lang="cs-CZ" sz="1600" i="1" u="none" strike="noStrike">
              <a:effectLst/>
              <a:latin typeface="Arial" panose="020B0604020202020204" pitchFamily="34" charset="0"/>
            </a:endParaRPr>
          </a:p>
        </p:txBody>
      </p:sp>
      <p:sp>
        <p:nvSpPr>
          <p:cNvPr id="21" name="Zaoblený obdélník 33">
            <a:extLst>
              <a:ext uri="{FF2B5EF4-FFF2-40B4-BE49-F238E27FC236}">
                <a16:creationId xmlns:a16="http://schemas.microsoft.com/office/drawing/2014/main" id="{C0896C5F-89AF-CA1E-82F0-A5601C2703AE}"/>
              </a:ext>
            </a:extLst>
          </p:cNvPr>
          <p:cNvSpPr/>
          <p:nvPr/>
        </p:nvSpPr>
        <p:spPr>
          <a:xfrm>
            <a:off x="6565903" y="1208446"/>
            <a:ext cx="4698596" cy="1131505"/>
          </a:xfrm>
          <a:prstGeom prst="roundRect">
            <a:avLst/>
          </a:prstGeom>
          <a:solidFill>
            <a:srgbClr val="C7D539"/>
          </a:solidFill>
        </p:spPr>
        <p:txBody>
          <a:bodyPr vert="vert270" lIns="0" tIns="45720" rIns="91440" bIns="45720" rtlCol="0" anchor="t" anchorCtr="0">
            <a:noAutofit/>
          </a:bodyPr>
          <a:lstStyle/>
          <a:p>
            <a:pPr algn="ctr">
              <a:lnSpc>
                <a:spcPct val="90000"/>
              </a:lnSpc>
              <a:spcBef>
                <a:spcPts val="1000"/>
              </a:spcBef>
            </a:pPr>
            <a:endParaRPr lang="cs-CZ" sz="1200" b="1">
              <a:solidFill>
                <a:schemeClr val="bg2"/>
              </a:solidFill>
              <a:latin typeface="Arial" panose="020B0604020202020204" pitchFamily="34" charset="0"/>
              <a:cs typeface="Arial" panose="020B0604020202020204" pitchFamily="34" charset="0"/>
            </a:endParaRPr>
          </a:p>
        </p:txBody>
      </p:sp>
      <p:sp>
        <p:nvSpPr>
          <p:cNvPr id="22" name="Obdélník se zakulacenými rohy na stejné straně 34">
            <a:extLst>
              <a:ext uri="{FF2B5EF4-FFF2-40B4-BE49-F238E27FC236}">
                <a16:creationId xmlns:a16="http://schemas.microsoft.com/office/drawing/2014/main" id="{67143397-5F30-3535-4318-7BD7B3BB9571}"/>
              </a:ext>
            </a:extLst>
          </p:cNvPr>
          <p:cNvSpPr/>
          <p:nvPr/>
        </p:nvSpPr>
        <p:spPr>
          <a:xfrm rot="5400000">
            <a:off x="9041514" y="-163371"/>
            <a:ext cx="1131663" cy="3875304"/>
          </a:xfrm>
          <a:prstGeom prst="round2SameRect">
            <a:avLst/>
          </a:prstGeom>
          <a:solidFill>
            <a:schemeClr val="bg1">
              <a:lumMod val="95000"/>
            </a:schemeClr>
          </a:solidFill>
        </p:spPr>
        <p:txBody>
          <a:bodyPr vert="vert270" lIns="0" tIns="72000" rIns="72000" bIns="45720" rtlCol="0" anchor="ctr">
            <a:noAutofit/>
          </a:bodyPr>
          <a:lstStyle/>
          <a:p>
            <a:pPr algn="ctr">
              <a:lnSpc>
                <a:spcPct val="90000"/>
              </a:lnSpc>
              <a:spcBef>
                <a:spcPts val="1000"/>
              </a:spcBef>
            </a:pPr>
            <a:r>
              <a:rPr lang="cs-CZ" sz="1600" b="1">
                <a:solidFill>
                  <a:schemeClr val="tx2"/>
                </a:solidFill>
                <a:latin typeface="Arial" panose="020B0604020202020204" pitchFamily="34" charset="0"/>
                <a:cs typeface="Arial" panose="020B0604020202020204" pitchFamily="34" charset="0"/>
              </a:rPr>
              <a:t>Zvyšování </a:t>
            </a:r>
            <a:br>
              <a:rPr lang="cs-CZ" sz="1600" b="1">
                <a:solidFill>
                  <a:schemeClr val="tx2"/>
                </a:solidFill>
                <a:latin typeface="Arial" panose="020B0604020202020204" pitchFamily="34" charset="0"/>
                <a:cs typeface="Arial" panose="020B0604020202020204" pitchFamily="34" charset="0"/>
              </a:rPr>
            </a:br>
            <a:r>
              <a:rPr lang="cs-CZ" sz="1600" b="1">
                <a:solidFill>
                  <a:schemeClr val="tx2"/>
                </a:solidFill>
                <a:latin typeface="Arial" panose="020B0604020202020204" pitchFamily="34" charset="0"/>
                <a:cs typeface="Arial" panose="020B0604020202020204" pitchFamily="34" charset="0"/>
              </a:rPr>
              <a:t>bezpečnostního povědomí </a:t>
            </a:r>
            <a:br>
              <a:rPr lang="cs-CZ" sz="1600" b="1">
                <a:solidFill>
                  <a:schemeClr val="tx2"/>
                </a:solidFill>
                <a:latin typeface="Arial" panose="020B0604020202020204" pitchFamily="34" charset="0"/>
                <a:cs typeface="Arial" panose="020B0604020202020204" pitchFamily="34" charset="0"/>
              </a:rPr>
            </a:br>
            <a:r>
              <a:rPr lang="cs-CZ" sz="1600" i="1">
                <a:solidFill>
                  <a:schemeClr val="tx2"/>
                </a:solidFill>
                <a:latin typeface="Arial" panose="020B0604020202020204" pitchFamily="34" charset="0"/>
                <a:cs typeface="Arial" panose="020B0604020202020204" pitchFamily="34" charset="0"/>
              </a:rPr>
              <a:t>– tvorba vzdělávacích materiálů</a:t>
            </a:r>
          </a:p>
        </p:txBody>
      </p:sp>
      <p:sp>
        <p:nvSpPr>
          <p:cNvPr id="23" name="Zaoblený obdélník 33">
            <a:extLst>
              <a:ext uri="{FF2B5EF4-FFF2-40B4-BE49-F238E27FC236}">
                <a16:creationId xmlns:a16="http://schemas.microsoft.com/office/drawing/2014/main" id="{17F8D64C-170B-8330-B747-CD3B6AE3FE3C}"/>
              </a:ext>
            </a:extLst>
          </p:cNvPr>
          <p:cNvSpPr/>
          <p:nvPr/>
        </p:nvSpPr>
        <p:spPr>
          <a:xfrm>
            <a:off x="6565900" y="2506716"/>
            <a:ext cx="4698596" cy="1118028"/>
          </a:xfrm>
          <a:prstGeom prst="roundRect">
            <a:avLst/>
          </a:prstGeom>
          <a:solidFill>
            <a:srgbClr val="CD2F41"/>
          </a:solidFill>
        </p:spPr>
        <p:txBody>
          <a:bodyPr vert="vert270" lIns="0" tIns="45720" rIns="91440" bIns="45720" rtlCol="0" anchor="t" anchorCtr="0">
            <a:noAutofit/>
          </a:bodyPr>
          <a:lstStyle/>
          <a:p>
            <a:pPr algn="ctr">
              <a:lnSpc>
                <a:spcPct val="90000"/>
              </a:lnSpc>
              <a:spcBef>
                <a:spcPts val="1000"/>
              </a:spcBef>
            </a:pPr>
            <a:endParaRPr lang="cs-CZ" sz="1200" b="1">
              <a:solidFill>
                <a:schemeClr val="bg2"/>
              </a:solidFill>
              <a:latin typeface="Arial" panose="020B0604020202020204" pitchFamily="34" charset="0"/>
              <a:cs typeface="Arial" panose="020B0604020202020204" pitchFamily="34" charset="0"/>
            </a:endParaRPr>
          </a:p>
        </p:txBody>
      </p:sp>
      <p:sp>
        <p:nvSpPr>
          <p:cNvPr id="24" name="Obdélník se zakulacenými rohy na stejné straně 34">
            <a:extLst>
              <a:ext uri="{FF2B5EF4-FFF2-40B4-BE49-F238E27FC236}">
                <a16:creationId xmlns:a16="http://schemas.microsoft.com/office/drawing/2014/main" id="{61779B94-0CD3-C334-0DB0-D2A158A7BB0D}"/>
              </a:ext>
            </a:extLst>
          </p:cNvPr>
          <p:cNvSpPr/>
          <p:nvPr/>
        </p:nvSpPr>
        <p:spPr>
          <a:xfrm rot="5400000">
            <a:off x="9042147" y="1134264"/>
            <a:ext cx="1130400" cy="3875305"/>
          </a:xfrm>
          <a:prstGeom prst="round2SameRect">
            <a:avLst>
              <a:gd name="adj1" fmla="val 14052"/>
              <a:gd name="adj2" fmla="val 0"/>
            </a:avLst>
          </a:prstGeom>
          <a:solidFill>
            <a:schemeClr val="bg1">
              <a:lumMod val="95000"/>
            </a:schemeClr>
          </a:solidFill>
        </p:spPr>
        <p:txBody>
          <a:bodyPr vert="vert270" lIns="0" tIns="72000" rIns="72000" bIns="45720" rtlCol="0" anchor="ctr">
            <a:noAutofit/>
          </a:bodyPr>
          <a:lstStyle/>
          <a:p>
            <a:pPr algn="ctr">
              <a:lnSpc>
                <a:spcPct val="90000"/>
              </a:lnSpc>
              <a:spcBef>
                <a:spcPts val="1000"/>
              </a:spcBef>
            </a:pPr>
            <a:r>
              <a:rPr lang="cs-CZ" sz="1600" b="1">
                <a:solidFill>
                  <a:schemeClr val="tx2"/>
                </a:solidFill>
                <a:latin typeface="Arial" panose="020B0604020202020204" pitchFamily="34" charset="0"/>
                <a:cs typeface="Arial" panose="020B0604020202020204" pitchFamily="34" charset="0"/>
              </a:rPr>
              <a:t>Penetrační testy </a:t>
            </a:r>
            <a:br>
              <a:rPr lang="cs-CZ" sz="1600" b="1">
                <a:solidFill>
                  <a:schemeClr val="tx2"/>
                </a:solidFill>
                <a:latin typeface="Arial" panose="020B0604020202020204" pitchFamily="34" charset="0"/>
                <a:cs typeface="Arial" panose="020B0604020202020204" pitchFamily="34" charset="0"/>
              </a:rPr>
            </a:br>
            <a:r>
              <a:rPr lang="cs-CZ" sz="1600" i="1">
                <a:solidFill>
                  <a:schemeClr val="tx2"/>
                </a:solidFill>
                <a:latin typeface="Arial" panose="020B0604020202020204" pitchFamily="34" charset="0"/>
                <a:cs typeface="Arial" panose="020B0604020202020204" pitchFamily="34" charset="0"/>
              </a:rPr>
              <a:t>– tvorba metodiky </a:t>
            </a:r>
            <a:br>
              <a:rPr lang="cs-CZ" sz="1600" i="1">
                <a:solidFill>
                  <a:schemeClr val="tx2"/>
                </a:solidFill>
                <a:latin typeface="Arial" panose="020B0604020202020204" pitchFamily="34" charset="0"/>
                <a:cs typeface="Arial" panose="020B0604020202020204" pitchFamily="34" charset="0"/>
              </a:rPr>
            </a:br>
            <a:r>
              <a:rPr lang="cs-CZ" sz="1600" i="1">
                <a:solidFill>
                  <a:schemeClr val="tx2"/>
                </a:solidFill>
                <a:latin typeface="Arial" panose="020B0604020202020204" pitchFamily="34" charset="0"/>
                <a:cs typeface="Arial" panose="020B0604020202020204" pitchFamily="34" charset="0"/>
              </a:rPr>
              <a:t>a testování</a:t>
            </a:r>
            <a:endParaRPr lang="cs-CZ" sz="1600" i="1" u="none" strike="noStrike">
              <a:effectLst/>
              <a:latin typeface="Arial" panose="020B0604020202020204" pitchFamily="34" charset="0"/>
            </a:endParaRPr>
          </a:p>
        </p:txBody>
      </p:sp>
      <p:sp>
        <p:nvSpPr>
          <p:cNvPr id="25" name="TextovéPole 24">
            <a:extLst>
              <a:ext uri="{FF2B5EF4-FFF2-40B4-BE49-F238E27FC236}">
                <a16:creationId xmlns:a16="http://schemas.microsoft.com/office/drawing/2014/main" id="{7840C502-F226-EF3C-E935-C99182C37216}"/>
              </a:ext>
            </a:extLst>
          </p:cNvPr>
          <p:cNvSpPr txBox="1"/>
          <p:nvPr/>
        </p:nvSpPr>
        <p:spPr>
          <a:xfrm>
            <a:off x="1468727" y="1860061"/>
            <a:ext cx="973343" cy="461665"/>
          </a:xfrm>
          <a:prstGeom prst="rect">
            <a:avLst/>
          </a:prstGeom>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indent="0" algn="l">
              <a:buNone/>
            </a:pPr>
            <a:r>
              <a:rPr lang="cs-CZ" sz="2400" b="1">
                <a:solidFill>
                  <a:schemeClr val="bg1"/>
                </a:solidFill>
                <a:latin typeface="Arial" panose="020B0604020202020204" pitchFamily="34" charset="0"/>
                <a:cs typeface="Arial" panose="020B0604020202020204" pitchFamily="34" charset="0"/>
              </a:rPr>
              <a:t>KB01</a:t>
            </a:r>
            <a:endParaRPr lang="cs-CZ" sz="1200" b="1">
              <a:solidFill>
                <a:schemeClr val="bg1"/>
              </a:solidFill>
              <a:latin typeface="Arial" panose="020B0604020202020204" pitchFamily="34" charset="0"/>
              <a:cs typeface="Arial" panose="020B0604020202020204" pitchFamily="34" charset="0"/>
            </a:endParaRPr>
          </a:p>
        </p:txBody>
      </p:sp>
      <p:sp>
        <p:nvSpPr>
          <p:cNvPr id="26" name="TextovéPole 25">
            <a:extLst>
              <a:ext uri="{FF2B5EF4-FFF2-40B4-BE49-F238E27FC236}">
                <a16:creationId xmlns:a16="http://schemas.microsoft.com/office/drawing/2014/main" id="{C1DDD094-5001-1D9D-58A3-3702B7053913}"/>
              </a:ext>
            </a:extLst>
          </p:cNvPr>
          <p:cNvSpPr txBox="1"/>
          <p:nvPr/>
        </p:nvSpPr>
        <p:spPr>
          <a:xfrm>
            <a:off x="6644857" y="1860062"/>
            <a:ext cx="973343" cy="461665"/>
          </a:xfrm>
          <a:prstGeom prst="rect">
            <a:avLst/>
          </a:prstGeom>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indent="0" algn="l">
              <a:buNone/>
            </a:pPr>
            <a:r>
              <a:rPr lang="cs-CZ" sz="2400" b="1">
                <a:solidFill>
                  <a:schemeClr val="bg1"/>
                </a:solidFill>
                <a:latin typeface="Arial" panose="020B0604020202020204" pitchFamily="34" charset="0"/>
                <a:cs typeface="Arial" panose="020B0604020202020204" pitchFamily="34" charset="0"/>
              </a:rPr>
              <a:t>KB02</a:t>
            </a:r>
            <a:endParaRPr lang="cs-CZ" sz="1200" b="1">
              <a:solidFill>
                <a:schemeClr val="bg1"/>
              </a:solidFill>
              <a:latin typeface="Arial" panose="020B0604020202020204" pitchFamily="34" charset="0"/>
              <a:cs typeface="Arial" panose="020B0604020202020204" pitchFamily="34" charset="0"/>
            </a:endParaRPr>
          </a:p>
        </p:txBody>
      </p:sp>
      <p:sp>
        <p:nvSpPr>
          <p:cNvPr id="27" name="TextovéPole 26">
            <a:extLst>
              <a:ext uri="{FF2B5EF4-FFF2-40B4-BE49-F238E27FC236}">
                <a16:creationId xmlns:a16="http://schemas.microsoft.com/office/drawing/2014/main" id="{7DF60ED3-3805-DFBD-B8B1-0A6AC4B97803}"/>
              </a:ext>
            </a:extLst>
          </p:cNvPr>
          <p:cNvSpPr txBox="1"/>
          <p:nvPr/>
        </p:nvSpPr>
        <p:spPr>
          <a:xfrm>
            <a:off x="1461703" y="3137803"/>
            <a:ext cx="1625561" cy="461665"/>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indent="0" algn="l">
              <a:buNone/>
            </a:pPr>
            <a:r>
              <a:rPr lang="cs-CZ" sz="2400" b="1">
                <a:solidFill>
                  <a:schemeClr val="bg1"/>
                </a:solidFill>
                <a:latin typeface="Arial" panose="020B0604020202020204" pitchFamily="34" charset="0"/>
                <a:cs typeface="Arial" panose="020B0604020202020204" pitchFamily="34" charset="0"/>
              </a:rPr>
              <a:t>KB03</a:t>
            </a:r>
            <a:endParaRPr lang="cs-CZ" sz="1200" b="1">
              <a:solidFill>
                <a:schemeClr val="bg1"/>
              </a:solidFill>
              <a:latin typeface="Arial" panose="020B0604020202020204" pitchFamily="34" charset="0"/>
              <a:cs typeface="Arial" panose="020B0604020202020204" pitchFamily="34" charset="0"/>
            </a:endParaRPr>
          </a:p>
        </p:txBody>
      </p:sp>
      <p:sp>
        <p:nvSpPr>
          <p:cNvPr id="28" name="TextovéPole 27">
            <a:extLst>
              <a:ext uri="{FF2B5EF4-FFF2-40B4-BE49-F238E27FC236}">
                <a16:creationId xmlns:a16="http://schemas.microsoft.com/office/drawing/2014/main" id="{3C7790D4-7942-70C3-D6C4-070FFCB75188}"/>
              </a:ext>
            </a:extLst>
          </p:cNvPr>
          <p:cNvSpPr txBox="1"/>
          <p:nvPr/>
        </p:nvSpPr>
        <p:spPr>
          <a:xfrm>
            <a:off x="6644855" y="3126863"/>
            <a:ext cx="973343" cy="461665"/>
          </a:xfrm>
          <a:prstGeom prst="rect">
            <a:avLst/>
          </a:prstGeom>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indent="0" algn="l">
              <a:buNone/>
            </a:pPr>
            <a:r>
              <a:rPr lang="cs-CZ" sz="2400" b="1">
                <a:solidFill>
                  <a:schemeClr val="bg1"/>
                </a:solidFill>
                <a:latin typeface="Arial" panose="020B0604020202020204" pitchFamily="34" charset="0"/>
                <a:cs typeface="Arial" panose="020B0604020202020204" pitchFamily="34" charset="0"/>
              </a:rPr>
              <a:t>KB04</a:t>
            </a:r>
            <a:endParaRPr lang="cs-CZ" sz="1200" b="1">
              <a:solidFill>
                <a:schemeClr val="bg1"/>
              </a:solidFill>
              <a:latin typeface="Arial" panose="020B0604020202020204" pitchFamily="34" charset="0"/>
              <a:cs typeface="Arial" panose="020B0604020202020204" pitchFamily="34" charset="0"/>
            </a:endParaRPr>
          </a:p>
        </p:txBody>
      </p:sp>
      <p:pic>
        <p:nvPicPr>
          <p:cNvPr id="30" name="Grafický objekt 29" descr="Třída se souvislou výplní">
            <a:extLst>
              <a:ext uri="{FF2B5EF4-FFF2-40B4-BE49-F238E27FC236}">
                <a16:creationId xmlns:a16="http://schemas.microsoft.com/office/drawing/2014/main" id="{6E50503B-1229-3D53-717D-20CAF6409D32}"/>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6815983" y="1304508"/>
            <a:ext cx="631089" cy="631089"/>
          </a:xfrm>
          <a:prstGeom prst="rect">
            <a:avLst/>
          </a:prstGeom>
        </p:spPr>
      </p:pic>
      <p:pic>
        <p:nvPicPr>
          <p:cNvPr id="35" name="Obrázek 34" descr="Obsah obrázku symbol, logo, kruh, Písmo&#10;&#10;Obsah vygenerovaný umělou inteligencí může být nesprávný.">
            <a:extLst>
              <a:ext uri="{FF2B5EF4-FFF2-40B4-BE49-F238E27FC236}">
                <a16:creationId xmlns:a16="http://schemas.microsoft.com/office/drawing/2014/main" id="{2943ADCB-CBFA-F583-744B-6777099A527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33901" y="2658503"/>
            <a:ext cx="558198" cy="528200"/>
          </a:xfrm>
          <a:prstGeom prst="ellipse">
            <a:avLst/>
          </a:prstGeom>
        </p:spPr>
      </p:pic>
      <p:pic>
        <p:nvPicPr>
          <p:cNvPr id="36" name="Grafický objekt 35" descr="Programátor samčího pohlaví se souvislou výplní">
            <a:extLst>
              <a:ext uri="{FF2B5EF4-FFF2-40B4-BE49-F238E27FC236}">
                <a16:creationId xmlns:a16="http://schemas.microsoft.com/office/drawing/2014/main" id="{7DEC39FD-B2DF-4496-C6FC-470C06C6756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815983" y="2555744"/>
            <a:ext cx="630960" cy="630960"/>
          </a:xfrm>
          <a:prstGeom prst="rect">
            <a:avLst/>
          </a:prstGeom>
        </p:spPr>
      </p:pic>
      <p:grpSp>
        <p:nvGrpSpPr>
          <p:cNvPr id="43" name="Skupina 42">
            <a:extLst>
              <a:ext uri="{FF2B5EF4-FFF2-40B4-BE49-F238E27FC236}">
                <a16:creationId xmlns:a16="http://schemas.microsoft.com/office/drawing/2014/main" id="{E8A43B65-0D5F-1AE0-863B-EA40936926E5}"/>
              </a:ext>
            </a:extLst>
          </p:cNvPr>
          <p:cNvGrpSpPr/>
          <p:nvPr/>
        </p:nvGrpSpPr>
        <p:grpSpPr>
          <a:xfrm>
            <a:off x="1568807" y="1323297"/>
            <a:ext cx="705672" cy="633416"/>
            <a:chOff x="2385091" y="2301198"/>
            <a:chExt cx="1146737" cy="1029319"/>
          </a:xfrm>
        </p:grpSpPr>
        <p:pic>
          <p:nvPicPr>
            <p:cNvPr id="40" name="Grafický objekt 39" descr="Papír se souvislou výplní">
              <a:extLst>
                <a:ext uri="{FF2B5EF4-FFF2-40B4-BE49-F238E27FC236}">
                  <a16:creationId xmlns:a16="http://schemas.microsoft.com/office/drawing/2014/main" id="{149CED30-5F52-CDF2-D2B6-CD8D44ACF3E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617428" y="2301198"/>
              <a:ext cx="914400" cy="914400"/>
            </a:xfrm>
            <a:prstGeom prst="rect">
              <a:avLst/>
            </a:prstGeom>
          </p:spPr>
        </p:pic>
        <p:sp>
          <p:nvSpPr>
            <p:cNvPr id="41" name="Obdélník 40">
              <a:extLst>
                <a:ext uri="{FF2B5EF4-FFF2-40B4-BE49-F238E27FC236}">
                  <a16:creationId xmlns:a16="http://schemas.microsoft.com/office/drawing/2014/main" id="{0E0DF9E3-0983-1031-09B9-5A7BA760AC23}"/>
                </a:ext>
              </a:extLst>
            </p:cNvPr>
            <p:cNvSpPr/>
            <p:nvPr/>
          </p:nvSpPr>
          <p:spPr>
            <a:xfrm>
              <a:off x="2444400" y="2546835"/>
              <a:ext cx="652363" cy="783682"/>
            </a:xfrm>
            <a:prstGeom prst="rect">
              <a:avLst/>
            </a:prstGeom>
            <a:solidFill>
              <a:srgbClr val="FCBC32"/>
            </a:solidFill>
          </p:spPr>
          <p:txBody>
            <a:bodyPr vert="horz" lIns="91440" tIns="45720" rIns="91440" bIns="45720" rtlCol="0" anchor="t">
              <a:noAutofit/>
            </a:bodyPr>
            <a:lstStyle/>
            <a:p>
              <a:pPr algn="l">
                <a:lnSpc>
                  <a:spcPct val="90000"/>
                </a:lnSpc>
                <a:spcBef>
                  <a:spcPts val="1000"/>
                </a:spcBef>
              </a:pPr>
              <a:endParaRPr lang="cs-CZ" sz="1200">
                <a:solidFill>
                  <a:schemeClr val="bg1"/>
                </a:solidFill>
                <a:latin typeface="Century Gothic" panose="020B0502020202020204" pitchFamily="34" charset="0"/>
              </a:endParaRPr>
            </a:p>
          </p:txBody>
        </p:sp>
        <p:pic>
          <p:nvPicPr>
            <p:cNvPr id="38" name="Grafický objekt 37" descr="Rozhodovací graf se souvislou výplní">
              <a:extLst>
                <a:ext uri="{FF2B5EF4-FFF2-40B4-BE49-F238E27FC236}">
                  <a16:creationId xmlns:a16="http://schemas.microsoft.com/office/drawing/2014/main" id="{E3B012AE-687C-47CE-DA87-4700C370B74C}"/>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385091" y="2503672"/>
              <a:ext cx="783682" cy="783682"/>
            </a:xfrm>
            <a:prstGeom prst="rect">
              <a:avLst/>
            </a:prstGeom>
          </p:spPr>
        </p:pic>
      </p:grpSp>
      <p:sp>
        <p:nvSpPr>
          <p:cNvPr id="47" name="Obdélník: se zakulacenými rohy 46">
            <a:extLst>
              <a:ext uri="{FF2B5EF4-FFF2-40B4-BE49-F238E27FC236}">
                <a16:creationId xmlns:a16="http://schemas.microsoft.com/office/drawing/2014/main" id="{8889A0CE-DC18-D851-48A3-AA73736BBC3C}"/>
              </a:ext>
            </a:extLst>
          </p:cNvPr>
          <p:cNvSpPr/>
          <p:nvPr/>
        </p:nvSpPr>
        <p:spPr>
          <a:xfrm rot="16200000">
            <a:off x="-339212" y="2194659"/>
            <a:ext cx="2428671" cy="456244"/>
          </a:xfrm>
          <a:prstGeom prst="roundRect">
            <a:avLst/>
          </a:prstGeom>
          <a:solidFill>
            <a:schemeClr val="bg1">
              <a:lumMod val="75000"/>
            </a:schemeClr>
          </a:solidFill>
        </p:spPr>
        <p:txBody>
          <a:bodyPr vert="horz" lIns="91440" tIns="45720" rIns="91440" bIns="45720" rtlCol="0" anchor="ctr">
            <a:noAutofit/>
          </a:bodyPr>
          <a:lstStyle/>
          <a:p>
            <a:pPr algn="ctr">
              <a:lnSpc>
                <a:spcPct val="90000"/>
              </a:lnSpc>
              <a:spcBef>
                <a:spcPts val="1000"/>
              </a:spcBef>
            </a:pPr>
            <a:r>
              <a:rPr lang="cs-CZ" sz="1600" b="1">
                <a:solidFill>
                  <a:schemeClr val="bg1"/>
                </a:solidFill>
                <a:latin typeface="Arial" panose="020B0604020202020204" pitchFamily="34" charset="0"/>
                <a:cs typeface="Arial" panose="020B0604020202020204" pitchFamily="34" charset="0"/>
              </a:rPr>
              <a:t>OBLASTI PROJEKTU</a:t>
            </a:r>
          </a:p>
        </p:txBody>
      </p:sp>
      <p:sp>
        <p:nvSpPr>
          <p:cNvPr id="48" name="Obdélník: se zakulacenými rohy 47">
            <a:extLst>
              <a:ext uri="{FF2B5EF4-FFF2-40B4-BE49-F238E27FC236}">
                <a16:creationId xmlns:a16="http://schemas.microsoft.com/office/drawing/2014/main" id="{582FEAFB-D26B-5498-881F-9CFB73064A9E}"/>
              </a:ext>
            </a:extLst>
          </p:cNvPr>
          <p:cNvSpPr/>
          <p:nvPr/>
        </p:nvSpPr>
        <p:spPr>
          <a:xfrm>
            <a:off x="647000" y="3887203"/>
            <a:ext cx="10897998" cy="549477"/>
          </a:xfrm>
          <a:prstGeom prst="roundRect">
            <a:avLst/>
          </a:prstGeom>
          <a:solidFill>
            <a:schemeClr val="bg1">
              <a:lumMod val="95000"/>
            </a:schemeClr>
          </a:solidFill>
        </p:spPr>
        <p:txBody>
          <a:bodyPr vert="horz" lIns="91440" tIns="0" rIns="91440" bIns="45720" rtlCol="0" anchor="ctr">
            <a:noAutofit/>
          </a:bodyPr>
          <a:lstStyle/>
          <a:p>
            <a:pPr algn="ctr"/>
            <a:r>
              <a:rPr lang="cs-CZ" sz="1600" b="1" dirty="0">
                <a:solidFill>
                  <a:srgbClr val="003A63"/>
                </a:solidFill>
                <a:latin typeface="Arial" panose="020B0604020202020204" pitchFamily="34" charset="0"/>
                <a:ea typeface="Calibri" panose="020F0502020204030204" pitchFamily="34" charset="0"/>
                <a:cs typeface="Arial" panose="020B0604020202020204" pitchFamily="34" charset="0"/>
              </a:rPr>
              <a:t>Dokumentace dle legislativních požadavků (NIS2)</a:t>
            </a:r>
          </a:p>
        </p:txBody>
      </p:sp>
      <p:sp>
        <p:nvSpPr>
          <p:cNvPr id="49" name="Obdélník: se zakulacenými rohy 48">
            <a:extLst>
              <a:ext uri="{FF2B5EF4-FFF2-40B4-BE49-F238E27FC236}">
                <a16:creationId xmlns:a16="http://schemas.microsoft.com/office/drawing/2014/main" id="{8743609D-214A-5D2D-DFF0-FBE503FF02D2}"/>
              </a:ext>
            </a:extLst>
          </p:cNvPr>
          <p:cNvSpPr/>
          <p:nvPr/>
        </p:nvSpPr>
        <p:spPr>
          <a:xfrm>
            <a:off x="654678" y="4826253"/>
            <a:ext cx="10897997" cy="543359"/>
          </a:xfrm>
          <a:prstGeom prst="roundRect">
            <a:avLst/>
          </a:prstGeom>
          <a:solidFill>
            <a:schemeClr val="bg1">
              <a:lumMod val="95000"/>
            </a:schemeClr>
          </a:solidFill>
        </p:spPr>
        <p:txBody>
          <a:bodyPr vert="horz" lIns="91440" tIns="0" rIns="91440" bIns="45720" rtlCol="0" anchor="ctr">
            <a:noAutofit/>
          </a:bodyPr>
          <a:lstStyle/>
          <a:p>
            <a:pPr algn="ctr"/>
            <a:r>
              <a:rPr lang="cs-CZ" sz="1600" b="1" dirty="0">
                <a:solidFill>
                  <a:srgbClr val="003A63"/>
                </a:solidFill>
                <a:latin typeface="Arial" panose="020B0604020202020204" pitchFamily="34" charset="0"/>
                <a:ea typeface="Calibri" panose="020F0502020204030204" pitchFamily="34" charset="0"/>
                <a:cs typeface="Arial" panose="020B0604020202020204" pitchFamily="34" charset="0"/>
              </a:rPr>
              <a:t>Součinnost KHS jako partnera pro tvorbu a implementaci</a:t>
            </a:r>
          </a:p>
        </p:txBody>
      </p:sp>
      <p:sp>
        <p:nvSpPr>
          <p:cNvPr id="50" name="Obdélník: se zakulacenými rohy 49">
            <a:extLst>
              <a:ext uri="{FF2B5EF4-FFF2-40B4-BE49-F238E27FC236}">
                <a16:creationId xmlns:a16="http://schemas.microsoft.com/office/drawing/2014/main" id="{A054BC07-B9DC-857B-C260-E118D6596EC3}"/>
              </a:ext>
            </a:extLst>
          </p:cNvPr>
          <p:cNvSpPr/>
          <p:nvPr/>
        </p:nvSpPr>
        <p:spPr>
          <a:xfrm>
            <a:off x="655204" y="5759185"/>
            <a:ext cx="10889794" cy="543359"/>
          </a:xfrm>
          <a:prstGeom prst="roundRect">
            <a:avLst/>
          </a:prstGeom>
          <a:solidFill>
            <a:schemeClr val="bg1">
              <a:lumMod val="95000"/>
            </a:schemeClr>
          </a:solidFill>
        </p:spPr>
        <p:txBody>
          <a:bodyPr vert="horz" lIns="91440" tIns="0" rIns="91440" bIns="45720" rtlCol="0" anchor="ctr">
            <a:noAutofit/>
          </a:bodyPr>
          <a:lstStyle/>
          <a:p>
            <a:pPr algn="ctr"/>
            <a:r>
              <a:rPr lang="cs-CZ" sz="1600" b="1" dirty="0">
                <a:solidFill>
                  <a:srgbClr val="003A63"/>
                </a:solidFill>
                <a:latin typeface="Arial" panose="020B0604020202020204" pitchFamily="34" charset="0"/>
                <a:ea typeface="Calibri" panose="020F0502020204030204" pitchFamily="34" charset="0"/>
                <a:cs typeface="Arial" panose="020B0604020202020204" pitchFamily="34" charset="0"/>
              </a:rPr>
              <a:t>Na základě této dokumentace bude rovněž vytvořena modelová (generická) dokumentace včetně metodiky pro implementaci (šablony)</a:t>
            </a:r>
          </a:p>
        </p:txBody>
      </p:sp>
      <p:sp>
        <p:nvSpPr>
          <p:cNvPr id="55" name="Poloviční rámeček 54">
            <a:extLst>
              <a:ext uri="{FF2B5EF4-FFF2-40B4-BE49-F238E27FC236}">
                <a16:creationId xmlns:a16="http://schemas.microsoft.com/office/drawing/2014/main" id="{3373C6D3-16BA-2FC6-4A5D-2B4160B63F3B}"/>
              </a:ext>
            </a:extLst>
          </p:cNvPr>
          <p:cNvSpPr/>
          <p:nvPr/>
        </p:nvSpPr>
        <p:spPr>
          <a:xfrm rot="13500000">
            <a:off x="5934561" y="5296632"/>
            <a:ext cx="331634" cy="354337"/>
          </a:xfrm>
          <a:prstGeom prst="halfFrame">
            <a:avLst>
              <a:gd name="adj1" fmla="val 13779"/>
              <a:gd name="adj2" fmla="val 14315"/>
            </a:avLst>
          </a:prstGeom>
          <a:solidFill>
            <a:srgbClr val="C0CD22"/>
          </a:solidFill>
        </p:spPr>
        <p:txBody>
          <a:bodyPr vert="horz" lIns="91440" tIns="45720" rIns="91440" bIns="45720" rtlCol="0" anchor="t">
            <a:noAutofit/>
          </a:bodyPr>
          <a:lstStyle/>
          <a:p>
            <a:pPr algn="l">
              <a:lnSpc>
                <a:spcPct val="90000"/>
              </a:lnSpc>
              <a:spcBef>
                <a:spcPts val="1000"/>
              </a:spcBef>
            </a:pPr>
            <a:endParaRPr lang="cs-CZ" sz="1200">
              <a:solidFill>
                <a:schemeClr val="bg1"/>
              </a:solidFill>
              <a:latin typeface="Century Gothic" panose="020B0502020202020204" pitchFamily="34" charset="0"/>
            </a:endParaRPr>
          </a:p>
        </p:txBody>
      </p:sp>
      <p:sp>
        <p:nvSpPr>
          <p:cNvPr id="56" name="Poloviční rámeček 55">
            <a:extLst>
              <a:ext uri="{FF2B5EF4-FFF2-40B4-BE49-F238E27FC236}">
                <a16:creationId xmlns:a16="http://schemas.microsoft.com/office/drawing/2014/main" id="{BAD448F6-FEA7-BD2C-0C5E-87C7E93E36B8}"/>
              </a:ext>
            </a:extLst>
          </p:cNvPr>
          <p:cNvSpPr/>
          <p:nvPr/>
        </p:nvSpPr>
        <p:spPr>
          <a:xfrm rot="13500000">
            <a:off x="5934560" y="4350059"/>
            <a:ext cx="331634" cy="354337"/>
          </a:xfrm>
          <a:prstGeom prst="halfFrame">
            <a:avLst>
              <a:gd name="adj1" fmla="val 13779"/>
              <a:gd name="adj2" fmla="val 14315"/>
            </a:avLst>
          </a:prstGeom>
          <a:solidFill>
            <a:srgbClr val="C0CD22"/>
          </a:solidFill>
        </p:spPr>
        <p:txBody>
          <a:bodyPr vert="horz" lIns="91440" tIns="45720" rIns="91440" bIns="45720" rtlCol="0" anchor="t">
            <a:noAutofit/>
          </a:bodyPr>
          <a:lstStyle/>
          <a:p>
            <a:pPr algn="l">
              <a:lnSpc>
                <a:spcPct val="90000"/>
              </a:lnSpc>
              <a:spcBef>
                <a:spcPts val="1000"/>
              </a:spcBef>
            </a:pPr>
            <a:endParaRPr lang="cs-CZ" sz="1200">
              <a:solidFill>
                <a:schemeClr val="bg1"/>
              </a:solidFill>
              <a:latin typeface="Century Gothic" panose="020B0502020202020204" pitchFamily="34" charset="0"/>
            </a:endParaRPr>
          </a:p>
        </p:txBody>
      </p:sp>
      <p:grpSp>
        <p:nvGrpSpPr>
          <p:cNvPr id="2" name="Skupina 1">
            <a:extLst>
              <a:ext uri="{FF2B5EF4-FFF2-40B4-BE49-F238E27FC236}">
                <a16:creationId xmlns:a16="http://schemas.microsoft.com/office/drawing/2014/main" id="{AB53E9F5-CFC3-76FC-5E37-9EC85417C073}"/>
              </a:ext>
            </a:extLst>
          </p:cNvPr>
          <p:cNvGrpSpPr/>
          <p:nvPr/>
        </p:nvGrpSpPr>
        <p:grpSpPr>
          <a:xfrm>
            <a:off x="647000" y="858258"/>
            <a:ext cx="10898001" cy="45719"/>
            <a:chOff x="0" y="0"/>
            <a:chExt cx="5716278" cy="72000"/>
          </a:xfrm>
        </p:grpSpPr>
        <p:sp>
          <p:nvSpPr>
            <p:cNvPr id="3" name="Obdélník 2">
              <a:extLst>
                <a:ext uri="{FF2B5EF4-FFF2-40B4-BE49-F238E27FC236}">
                  <a16:creationId xmlns:a16="http://schemas.microsoft.com/office/drawing/2014/main" id="{945B4A2B-09CD-FB02-E2F1-9E7CCC8CB09E}"/>
                </a:ext>
              </a:extLst>
            </p:cNvPr>
            <p:cNvSpPr>
              <a:spLocks/>
            </p:cNvSpPr>
            <p:nvPr/>
          </p:nvSpPr>
          <p:spPr>
            <a:xfrm>
              <a:off x="0" y="0"/>
              <a:ext cx="1429200" cy="72000"/>
            </a:xfrm>
            <a:prstGeom prst="rect">
              <a:avLst/>
            </a:prstGeom>
            <a:solidFill>
              <a:srgbClr val="FABB33"/>
            </a:solidFill>
            <a:ln>
              <a:solidFill>
                <a:srgbClr val="FABB33"/>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5" name="Obdélník 4">
              <a:extLst>
                <a:ext uri="{FF2B5EF4-FFF2-40B4-BE49-F238E27FC236}">
                  <a16:creationId xmlns:a16="http://schemas.microsoft.com/office/drawing/2014/main" id="{22B50A02-273C-F230-AF30-E69211B784F4}"/>
                </a:ext>
              </a:extLst>
            </p:cNvPr>
            <p:cNvSpPr>
              <a:spLocks/>
            </p:cNvSpPr>
            <p:nvPr/>
          </p:nvSpPr>
          <p:spPr>
            <a:xfrm>
              <a:off x="2855843" y="0"/>
              <a:ext cx="1429200" cy="72000"/>
            </a:xfrm>
            <a:prstGeom prst="rect">
              <a:avLst/>
            </a:prstGeom>
            <a:solidFill>
              <a:srgbClr val="43546F"/>
            </a:solidFill>
            <a:ln>
              <a:solidFill>
                <a:srgbClr val="43546F"/>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12" name="Obdélník 11">
              <a:extLst>
                <a:ext uri="{FF2B5EF4-FFF2-40B4-BE49-F238E27FC236}">
                  <a16:creationId xmlns:a16="http://schemas.microsoft.com/office/drawing/2014/main" id="{75E7DD4D-23C5-F9F3-9F72-E5EBE9F4A4D3}"/>
                </a:ext>
              </a:extLst>
            </p:cNvPr>
            <p:cNvSpPr>
              <a:spLocks/>
            </p:cNvSpPr>
            <p:nvPr/>
          </p:nvSpPr>
          <p:spPr>
            <a:xfrm>
              <a:off x="4287078" y="0"/>
              <a:ext cx="1429200" cy="72000"/>
            </a:xfrm>
            <a:prstGeom prst="rect">
              <a:avLst/>
            </a:prstGeom>
            <a:solidFill>
              <a:srgbClr val="CD2F41"/>
            </a:solidFill>
            <a:ln>
              <a:solidFill>
                <a:srgbClr val="CD2F4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13" name="Obdélník 12">
              <a:extLst>
                <a:ext uri="{FF2B5EF4-FFF2-40B4-BE49-F238E27FC236}">
                  <a16:creationId xmlns:a16="http://schemas.microsoft.com/office/drawing/2014/main" id="{F1FBC23A-A627-E409-27CD-9105B8C15F02}"/>
                </a:ext>
              </a:extLst>
            </p:cNvPr>
            <p:cNvSpPr>
              <a:spLocks/>
            </p:cNvSpPr>
            <p:nvPr/>
          </p:nvSpPr>
          <p:spPr>
            <a:xfrm>
              <a:off x="1431235" y="0"/>
              <a:ext cx="1429200" cy="72000"/>
            </a:xfrm>
            <a:prstGeom prst="rect">
              <a:avLst/>
            </a:prstGeom>
            <a:solidFill>
              <a:srgbClr val="C7D539"/>
            </a:solidFill>
            <a:ln>
              <a:solidFill>
                <a:srgbClr val="C7D539"/>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82410037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Skupina 4">
            <a:extLst>
              <a:ext uri="{FF2B5EF4-FFF2-40B4-BE49-F238E27FC236}">
                <a16:creationId xmlns:a16="http://schemas.microsoft.com/office/drawing/2014/main" id="{6A25026B-EADE-EB4F-C5D1-EBA35C573345}"/>
              </a:ext>
            </a:extLst>
          </p:cNvPr>
          <p:cNvGrpSpPr/>
          <p:nvPr/>
        </p:nvGrpSpPr>
        <p:grpSpPr>
          <a:xfrm>
            <a:off x="1371600" y="3429000"/>
            <a:ext cx="9448801" cy="45719"/>
            <a:chOff x="0" y="0"/>
            <a:chExt cx="5716278" cy="72000"/>
          </a:xfrm>
        </p:grpSpPr>
        <p:sp>
          <p:nvSpPr>
            <p:cNvPr id="6" name="Obdélník 5">
              <a:extLst>
                <a:ext uri="{FF2B5EF4-FFF2-40B4-BE49-F238E27FC236}">
                  <a16:creationId xmlns:a16="http://schemas.microsoft.com/office/drawing/2014/main" id="{5642F7FE-B907-4D2C-A13F-263C6ADB912B}"/>
                </a:ext>
              </a:extLst>
            </p:cNvPr>
            <p:cNvSpPr>
              <a:spLocks/>
            </p:cNvSpPr>
            <p:nvPr/>
          </p:nvSpPr>
          <p:spPr>
            <a:xfrm>
              <a:off x="0" y="0"/>
              <a:ext cx="1429200" cy="72000"/>
            </a:xfrm>
            <a:prstGeom prst="rect">
              <a:avLst/>
            </a:prstGeom>
            <a:solidFill>
              <a:srgbClr val="FABB33"/>
            </a:solidFill>
            <a:ln>
              <a:solidFill>
                <a:srgbClr val="FABB33"/>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7" name="Obdélník 6">
              <a:extLst>
                <a:ext uri="{FF2B5EF4-FFF2-40B4-BE49-F238E27FC236}">
                  <a16:creationId xmlns:a16="http://schemas.microsoft.com/office/drawing/2014/main" id="{58BFAD3D-A7C2-22C5-6AA2-3A4C7202F0B5}"/>
                </a:ext>
              </a:extLst>
            </p:cNvPr>
            <p:cNvSpPr>
              <a:spLocks/>
            </p:cNvSpPr>
            <p:nvPr/>
          </p:nvSpPr>
          <p:spPr>
            <a:xfrm>
              <a:off x="2855843" y="0"/>
              <a:ext cx="1429200" cy="72000"/>
            </a:xfrm>
            <a:prstGeom prst="rect">
              <a:avLst/>
            </a:prstGeom>
            <a:solidFill>
              <a:srgbClr val="43546F"/>
            </a:solidFill>
            <a:ln>
              <a:solidFill>
                <a:srgbClr val="43546F"/>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8" name="Obdélník 7">
              <a:extLst>
                <a:ext uri="{FF2B5EF4-FFF2-40B4-BE49-F238E27FC236}">
                  <a16:creationId xmlns:a16="http://schemas.microsoft.com/office/drawing/2014/main" id="{985B5567-0D49-90B4-A119-98529A1112DB}"/>
                </a:ext>
              </a:extLst>
            </p:cNvPr>
            <p:cNvSpPr>
              <a:spLocks/>
            </p:cNvSpPr>
            <p:nvPr/>
          </p:nvSpPr>
          <p:spPr>
            <a:xfrm>
              <a:off x="4287078" y="0"/>
              <a:ext cx="1429200" cy="72000"/>
            </a:xfrm>
            <a:prstGeom prst="rect">
              <a:avLst/>
            </a:prstGeom>
            <a:solidFill>
              <a:srgbClr val="CD2F41"/>
            </a:solidFill>
            <a:ln>
              <a:solidFill>
                <a:srgbClr val="CD2F4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9" name="Obdélník 8">
              <a:extLst>
                <a:ext uri="{FF2B5EF4-FFF2-40B4-BE49-F238E27FC236}">
                  <a16:creationId xmlns:a16="http://schemas.microsoft.com/office/drawing/2014/main" id="{919EAE42-8992-305C-6B6C-259C49F062BC}"/>
                </a:ext>
              </a:extLst>
            </p:cNvPr>
            <p:cNvSpPr>
              <a:spLocks/>
            </p:cNvSpPr>
            <p:nvPr/>
          </p:nvSpPr>
          <p:spPr>
            <a:xfrm>
              <a:off x="1431235" y="0"/>
              <a:ext cx="1429200" cy="72000"/>
            </a:xfrm>
            <a:prstGeom prst="rect">
              <a:avLst/>
            </a:prstGeom>
            <a:solidFill>
              <a:srgbClr val="C7D539"/>
            </a:solidFill>
            <a:ln>
              <a:solidFill>
                <a:srgbClr val="C7D539"/>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grpSp>
      <p:sp>
        <p:nvSpPr>
          <p:cNvPr id="10" name="Nadpis 1">
            <a:extLst>
              <a:ext uri="{FF2B5EF4-FFF2-40B4-BE49-F238E27FC236}">
                <a16:creationId xmlns:a16="http://schemas.microsoft.com/office/drawing/2014/main" id="{349DFD1C-B356-709F-CDC3-30CF99D8ABE7}"/>
              </a:ext>
            </a:extLst>
          </p:cNvPr>
          <p:cNvSpPr txBox="1">
            <a:spLocks/>
          </p:cNvSpPr>
          <p:nvPr/>
        </p:nvSpPr>
        <p:spPr>
          <a:xfrm>
            <a:off x="1371600" y="2219291"/>
            <a:ext cx="9448800" cy="1938010"/>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1600" b="1" kern="1200">
                <a:solidFill>
                  <a:schemeClr val="tx2"/>
                </a:solidFill>
                <a:latin typeface="Century Gothic" panose="020B0502020202020204" pitchFamily="34" charset="0"/>
                <a:ea typeface="+mj-ea"/>
                <a:cs typeface="+mj-cs"/>
              </a:defRPr>
            </a:lvl1pPr>
          </a:lstStyle>
          <a:p>
            <a:pPr algn="ctr"/>
            <a:r>
              <a:rPr lang="cs-CZ" sz="4000" b="0">
                <a:latin typeface="Arial" panose="020B0604020202020204" pitchFamily="34" charset="0"/>
                <a:cs typeface="Arial" panose="020B0604020202020204" pitchFamily="34" charset="0"/>
              </a:rPr>
              <a:t>Aktualizace Národní strategie elektronického zdravotnictví 2025-2035</a:t>
            </a:r>
          </a:p>
        </p:txBody>
      </p:sp>
      <p:pic>
        <p:nvPicPr>
          <p:cNvPr id="14" name="Obrázek 13" descr="Obsah obrázku text, snímek obrazovky, Písmo, logo&#10;&#10;Popis byl vytvořen automaticky">
            <a:extLst>
              <a:ext uri="{FF2B5EF4-FFF2-40B4-BE49-F238E27FC236}">
                <a16:creationId xmlns:a16="http://schemas.microsoft.com/office/drawing/2014/main" id="{E4400A94-ED43-DF8A-1FF4-D3838D2E759E}"/>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10349848" y="0"/>
            <a:ext cx="1725386" cy="1155700"/>
          </a:xfrm>
          <a:prstGeom prst="rect">
            <a:avLst/>
          </a:prstGeom>
        </p:spPr>
      </p:pic>
      <p:pic>
        <p:nvPicPr>
          <p:cNvPr id="15" name="Grafický objekt 14">
            <a:extLst>
              <a:ext uri="{FF2B5EF4-FFF2-40B4-BE49-F238E27FC236}">
                <a16:creationId xmlns:a16="http://schemas.microsoft.com/office/drawing/2014/main" id="{6D9D4D70-977C-CBFA-2E11-B10896A2983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98724" y="401324"/>
            <a:ext cx="1553851" cy="242789"/>
          </a:xfrm>
          <a:prstGeom prst="rect">
            <a:avLst/>
          </a:prstGeom>
        </p:spPr>
      </p:pic>
    </p:spTree>
    <p:extLst>
      <p:ext uri="{BB962C8B-B14F-4D97-AF65-F5344CB8AC3E}">
        <p14:creationId xmlns:p14="http://schemas.microsoft.com/office/powerpoint/2010/main" val="318868946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6F436D-0DDF-42F5-2D58-8EE6E3CB745E}"/>
            </a:ext>
          </a:extLst>
        </p:cNvPr>
        <p:cNvGrpSpPr/>
        <p:nvPr/>
      </p:nvGrpSpPr>
      <p:grpSpPr>
        <a:xfrm>
          <a:off x="0" y="0"/>
          <a:ext cx="0" cy="0"/>
          <a:chOff x="0" y="0"/>
          <a:chExt cx="0" cy="0"/>
        </a:xfrm>
      </p:grpSpPr>
      <p:sp>
        <p:nvSpPr>
          <p:cNvPr id="4" name="Zástupný symbol pro číslo snímku 3">
            <a:extLst>
              <a:ext uri="{FF2B5EF4-FFF2-40B4-BE49-F238E27FC236}">
                <a16:creationId xmlns:a16="http://schemas.microsoft.com/office/drawing/2014/main" id="{25A7AA26-FF80-1EB8-4E49-AA52A5C0A346}"/>
              </a:ext>
            </a:extLst>
          </p:cNvPr>
          <p:cNvSpPr>
            <a:spLocks noGrp="1"/>
          </p:cNvSpPr>
          <p:nvPr>
            <p:ph type="sldNum" sz="quarter" idx="12"/>
          </p:nvPr>
        </p:nvSpPr>
        <p:spPr/>
        <p:txBody>
          <a:bodyPr/>
          <a:lstStyle/>
          <a:p>
            <a:fld id="{890E54D3-D00C-4F51-80A7-9147D6EFBB5C}" type="slidenum">
              <a:rPr lang="cs-CZ" smtClean="0">
                <a:latin typeface="Arial" panose="020B0604020202020204" pitchFamily="34" charset="0"/>
                <a:cs typeface="Arial" panose="020B0604020202020204" pitchFamily="34" charset="0"/>
              </a:rPr>
              <a:t>60</a:t>
            </a:fld>
            <a:endParaRPr lang="cs-CZ">
              <a:latin typeface="Arial" panose="020B0604020202020204" pitchFamily="34" charset="0"/>
              <a:cs typeface="Arial" panose="020B0604020202020204" pitchFamily="34" charset="0"/>
            </a:endParaRPr>
          </a:p>
        </p:txBody>
      </p:sp>
      <p:sp>
        <p:nvSpPr>
          <p:cNvPr id="5" name="Title 1">
            <a:extLst>
              <a:ext uri="{FF2B5EF4-FFF2-40B4-BE49-F238E27FC236}">
                <a16:creationId xmlns:a16="http://schemas.microsoft.com/office/drawing/2014/main" id="{51BD2413-C4DE-2232-FD6F-89CBCB347564}"/>
              </a:ext>
            </a:extLst>
          </p:cNvPr>
          <p:cNvSpPr txBox="1">
            <a:spLocks/>
          </p:cNvSpPr>
          <p:nvPr/>
        </p:nvSpPr>
        <p:spPr>
          <a:xfrm>
            <a:off x="540000" y="365125"/>
            <a:ext cx="11088000" cy="477463"/>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1600" b="1" kern="1200">
                <a:solidFill>
                  <a:schemeClr val="tx2"/>
                </a:solidFill>
                <a:latin typeface="Century Gothic" panose="020B0502020202020204" pitchFamily="34" charset="0"/>
                <a:ea typeface="+mj-ea"/>
                <a:cs typeface="+mj-cs"/>
              </a:defRPr>
            </a:lvl1pPr>
          </a:lstStyle>
          <a:p>
            <a:r>
              <a:rPr lang="cs-CZ" sz="2000">
                <a:latin typeface="Arial" panose="020B0604020202020204" pitchFamily="34" charset="0"/>
                <a:cs typeface="Arial" panose="020B0604020202020204" pitchFamily="34" charset="0"/>
              </a:rPr>
              <a:t>Aktualizace Národní strategie EZ</a:t>
            </a:r>
            <a:endParaRPr lang="en-CZ" sz="2000">
              <a:latin typeface="Arial" panose="020B0604020202020204" pitchFamily="34" charset="0"/>
              <a:cs typeface="Arial" panose="020B0604020202020204" pitchFamily="34" charset="0"/>
            </a:endParaRPr>
          </a:p>
        </p:txBody>
      </p:sp>
      <p:sp>
        <p:nvSpPr>
          <p:cNvPr id="13" name="Trojúhelník 12">
            <a:extLst>
              <a:ext uri="{FF2B5EF4-FFF2-40B4-BE49-F238E27FC236}">
                <a16:creationId xmlns:a16="http://schemas.microsoft.com/office/drawing/2014/main" id="{DC6064E9-8400-3D24-3B17-1B12DA3861D6}"/>
              </a:ext>
            </a:extLst>
          </p:cNvPr>
          <p:cNvSpPr/>
          <p:nvPr/>
        </p:nvSpPr>
        <p:spPr>
          <a:xfrm rot="5400000">
            <a:off x="9583698" y="4551855"/>
            <a:ext cx="78638" cy="62863"/>
          </a:xfrm>
          <a:prstGeom prst="triangle">
            <a:avLst/>
          </a:prstGeom>
          <a:solidFill>
            <a:schemeClr val="bg1">
              <a:lumMod val="7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latin typeface="Arial" panose="020B0604020202020204" pitchFamily="34" charset="0"/>
              <a:cs typeface="Arial" panose="020B0604020202020204" pitchFamily="34" charset="0"/>
            </a:endParaRPr>
          </a:p>
        </p:txBody>
      </p:sp>
      <p:grpSp>
        <p:nvGrpSpPr>
          <p:cNvPr id="14" name="Skupina 13">
            <a:extLst>
              <a:ext uri="{FF2B5EF4-FFF2-40B4-BE49-F238E27FC236}">
                <a16:creationId xmlns:a16="http://schemas.microsoft.com/office/drawing/2014/main" id="{7905D8AD-2074-CFC0-4CF4-9E5FA94E08B6}"/>
              </a:ext>
            </a:extLst>
          </p:cNvPr>
          <p:cNvGrpSpPr/>
          <p:nvPr/>
        </p:nvGrpSpPr>
        <p:grpSpPr>
          <a:xfrm>
            <a:off x="6830422" y="1414659"/>
            <a:ext cx="4389940" cy="4768279"/>
            <a:chOff x="-158813" y="660023"/>
            <a:chExt cx="4916377" cy="5647176"/>
          </a:xfrm>
        </p:grpSpPr>
        <p:grpSp>
          <p:nvGrpSpPr>
            <p:cNvPr id="15" name="Skupina 14">
              <a:extLst>
                <a:ext uri="{FF2B5EF4-FFF2-40B4-BE49-F238E27FC236}">
                  <a16:creationId xmlns:a16="http://schemas.microsoft.com/office/drawing/2014/main" id="{8E284A4D-761C-6DB4-A0B9-9535271ABA74}"/>
                </a:ext>
              </a:extLst>
            </p:cNvPr>
            <p:cNvGrpSpPr/>
            <p:nvPr/>
          </p:nvGrpSpPr>
          <p:grpSpPr>
            <a:xfrm>
              <a:off x="-158813" y="1028764"/>
              <a:ext cx="4916377" cy="5278435"/>
              <a:chOff x="306853" y="852118"/>
              <a:chExt cx="4916377" cy="5278435"/>
            </a:xfrm>
          </p:grpSpPr>
          <p:sp>
            <p:nvSpPr>
              <p:cNvPr id="23" name="Zaoblený obdélník 22">
                <a:extLst>
                  <a:ext uri="{FF2B5EF4-FFF2-40B4-BE49-F238E27FC236}">
                    <a16:creationId xmlns:a16="http://schemas.microsoft.com/office/drawing/2014/main" id="{18D430B8-1F1E-337F-1E32-DCF4905D9989}"/>
                  </a:ext>
                </a:extLst>
              </p:cNvPr>
              <p:cNvSpPr/>
              <p:nvPr/>
            </p:nvSpPr>
            <p:spPr>
              <a:xfrm>
                <a:off x="306854" y="852118"/>
                <a:ext cx="2446737" cy="1205263"/>
              </a:xfrm>
              <a:prstGeom prst="roundRect">
                <a:avLst/>
              </a:prstGeom>
              <a:solidFill>
                <a:srgbClr val="003A63"/>
              </a:solidFill>
              <a:ln>
                <a:solidFill>
                  <a:srgbClr val="003A6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s-CZ" sz="1200" b="1" i="0" u="none" strike="noStrike">
                    <a:solidFill>
                      <a:schemeClr val="bg1"/>
                    </a:solidFill>
                    <a:effectLst/>
                    <a:latin typeface="Arial" panose="020B0604020202020204" pitchFamily="34" charset="0"/>
                    <a:cs typeface="Arial" panose="020B0604020202020204" pitchFamily="34" charset="0"/>
                  </a:rPr>
                  <a:t>Strategický rámec rozvoje péče o zdraví v České republice do roku 2030</a:t>
                </a:r>
              </a:p>
            </p:txBody>
          </p:sp>
          <p:sp>
            <p:nvSpPr>
              <p:cNvPr id="24" name="Zaoblený obdélník 23">
                <a:extLst>
                  <a:ext uri="{FF2B5EF4-FFF2-40B4-BE49-F238E27FC236}">
                    <a16:creationId xmlns:a16="http://schemas.microsoft.com/office/drawing/2014/main" id="{D46255E5-7C98-DC56-6BDD-CA99719812F5}"/>
                  </a:ext>
                </a:extLst>
              </p:cNvPr>
              <p:cNvSpPr/>
              <p:nvPr/>
            </p:nvSpPr>
            <p:spPr>
              <a:xfrm>
                <a:off x="306853" y="3633053"/>
                <a:ext cx="2446737" cy="1206000"/>
              </a:xfrm>
              <a:prstGeom prst="roundRect">
                <a:avLst/>
              </a:prstGeom>
              <a:solidFill>
                <a:srgbClr val="D41144"/>
              </a:solidFill>
              <a:ln>
                <a:solidFill>
                  <a:srgbClr val="D4114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s-CZ" sz="1200" b="1" i="0" u="none" strike="noStrike">
                    <a:solidFill>
                      <a:schemeClr val="bg1"/>
                    </a:solidFill>
                    <a:effectLst/>
                    <a:latin typeface="Arial" panose="020B0604020202020204" pitchFamily="34" charset="0"/>
                    <a:cs typeface="Arial" panose="020B0604020202020204" pitchFamily="34" charset="0"/>
                  </a:rPr>
                  <a:t>Národní strategie elektronického zdravotnictví ČR 2016-2026</a:t>
                </a:r>
              </a:p>
            </p:txBody>
          </p:sp>
          <p:sp>
            <p:nvSpPr>
              <p:cNvPr id="25" name="Zaoblený obdélník 24">
                <a:extLst>
                  <a:ext uri="{FF2B5EF4-FFF2-40B4-BE49-F238E27FC236}">
                    <a16:creationId xmlns:a16="http://schemas.microsoft.com/office/drawing/2014/main" id="{EDCD7A2B-79ED-55C5-7059-3F0B3BAB33F1}"/>
                  </a:ext>
                </a:extLst>
              </p:cNvPr>
              <p:cNvSpPr/>
              <p:nvPr/>
            </p:nvSpPr>
            <p:spPr>
              <a:xfrm>
                <a:off x="306853" y="5170131"/>
                <a:ext cx="2446737" cy="960422"/>
              </a:xfrm>
              <a:prstGeom prst="roundRect">
                <a:avLst/>
              </a:prstGeom>
              <a:solidFill>
                <a:srgbClr val="D41144"/>
              </a:solidFill>
              <a:ln>
                <a:solidFill>
                  <a:srgbClr val="D4114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s-CZ" sz="1200" b="1" i="0" u="none" strike="noStrike">
                    <a:solidFill>
                      <a:schemeClr val="bg1"/>
                    </a:solidFill>
                    <a:effectLst/>
                    <a:latin typeface="Arial" panose="020B0604020202020204" pitchFamily="34" charset="0"/>
                    <a:cs typeface="Arial" panose="020B0604020202020204" pitchFamily="34" charset="0"/>
                  </a:rPr>
                  <a:t>Akční plán k Národní strategii elektronického zdravotnictví ČR 2016-2026</a:t>
                </a:r>
              </a:p>
            </p:txBody>
          </p:sp>
          <p:sp>
            <p:nvSpPr>
              <p:cNvPr id="26" name="Zaoblený obdélník 25">
                <a:extLst>
                  <a:ext uri="{FF2B5EF4-FFF2-40B4-BE49-F238E27FC236}">
                    <a16:creationId xmlns:a16="http://schemas.microsoft.com/office/drawing/2014/main" id="{6868F61D-0EA1-AFDD-BDDC-B9D9F9F8C1EC}"/>
                  </a:ext>
                </a:extLst>
              </p:cNvPr>
              <p:cNvSpPr/>
              <p:nvPr/>
            </p:nvSpPr>
            <p:spPr>
              <a:xfrm>
                <a:off x="306853" y="2501708"/>
                <a:ext cx="2446737" cy="960422"/>
              </a:xfrm>
              <a:prstGeom prst="roundRect">
                <a:avLst/>
              </a:prstGeom>
              <a:solidFill>
                <a:srgbClr val="003A63"/>
              </a:solidFill>
              <a:ln>
                <a:solidFill>
                  <a:srgbClr val="003A6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s-CZ" sz="1200" b="1">
                    <a:solidFill>
                      <a:schemeClr val="bg1"/>
                    </a:solidFill>
                    <a:latin typeface="Arial" panose="020B0604020202020204" pitchFamily="34" charset="0"/>
                    <a:cs typeface="Arial" panose="020B0604020202020204" pitchFamily="34" charset="0"/>
                  </a:rPr>
                  <a:t>Implementační plán č. 2.3 Digitalizace zdravotnictví</a:t>
                </a:r>
              </a:p>
            </p:txBody>
          </p:sp>
          <p:sp>
            <p:nvSpPr>
              <p:cNvPr id="27" name="Šipka dolů 26">
                <a:extLst>
                  <a:ext uri="{FF2B5EF4-FFF2-40B4-BE49-F238E27FC236}">
                    <a16:creationId xmlns:a16="http://schemas.microsoft.com/office/drawing/2014/main" id="{67D231EA-625E-F61C-BA4F-34B49B41642F}"/>
                  </a:ext>
                </a:extLst>
              </p:cNvPr>
              <p:cNvSpPr/>
              <p:nvPr/>
            </p:nvSpPr>
            <p:spPr>
              <a:xfrm>
                <a:off x="1490759" y="2126076"/>
                <a:ext cx="98713" cy="164826"/>
              </a:xfrm>
              <a:prstGeom prst="downArrow">
                <a:avLst/>
              </a:prstGeom>
              <a:solidFill>
                <a:srgbClr val="003A63"/>
              </a:solidFill>
              <a:ln>
                <a:solidFill>
                  <a:srgbClr val="003A6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latin typeface="Arial" panose="020B0604020202020204" pitchFamily="34" charset="0"/>
                  <a:cs typeface="Arial" panose="020B0604020202020204" pitchFamily="34" charset="0"/>
                </a:endParaRPr>
              </a:p>
            </p:txBody>
          </p:sp>
          <p:sp>
            <p:nvSpPr>
              <p:cNvPr id="28" name="Šipka dolů 27">
                <a:extLst>
                  <a:ext uri="{FF2B5EF4-FFF2-40B4-BE49-F238E27FC236}">
                    <a16:creationId xmlns:a16="http://schemas.microsoft.com/office/drawing/2014/main" id="{CC6C888C-0F12-84DA-5865-DD00E02DF5D2}"/>
                  </a:ext>
                </a:extLst>
              </p:cNvPr>
              <p:cNvSpPr/>
              <p:nvPr/>
            </p:nvSpPr>
            <p:spPr>
              <a:xfrm>
                <a:off x="1490759" y="4922179"/>
                <a:ext cx="98713" cy="164826"/>
              </a:xfrm>
              <a:prstGeom prst="downArrow">
                <a:avLst/>
              </a:prstGeom>
              <a:solidFill>
                <a:srgbClr val="D41144"/>
              </a:solidFill>
              <a:ln>
                <a:solidFill>
                  <a:srgbClr val="D4114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solidFill>
                    <a:srgbClr val="E5BAB7"/>
                  </a:solidFill>
                  <a:latin typeface="Arial" panose="020B0604020202020204" pitchFamily="34" charset="0"/>
                  <a:cs typeface="Arial" panose="020B0604020202020204" pitchFamily="34" charset="0"/>
                </a:endParaRPr>
              </a:p>
            </p:txBody>
          </p:sp>
          <p:cxnSp>
            <p:nvCxnSpPr>
              <p:cNvPr id="29" name="Pravoúhlá spojnice 28">
                <a:extLst>
                  <a:ext uri="{FF2B5EF4-FFF2-40B4-BE49-F238E27FC236}">
                    <a16:creationId xmlns:a16="http://schemas.microsoft.com/office/drawing/2014/main" id="{D462F3E2-5A16-7846-2A22-2CDA9720472C}"/>
                  </a:ext>
                </a:extLst>
              </p:cNvPr>
              <p:cNvCxnSpPr>
                <a:cxnSpLocks/>
                <a:stCxn id="26" idx="3"/>
              </p:cNvCxnSpPr>
              <p:nvPr/>
            </p:nvCxnSpPr>
            <p:spPr>
              <a:xfrm>
                <a:off x="2753590" y="2981919"/>
                <a:ext cx="380227" cy="1959350"/>
              </a:xfrm>
              <a:prstGeom prst="bentConnector2">
                <a:avLst/>
              </a:prstGeom>
              <a:ln w="285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0" name="Pravoúhlá spojnice 29">
                <a:extLst>
                  <a:ext uri="{FF2B5EF4-FFF2-40B4-BE49-F238E27FC236}">
                    <a16:creationId xmlns:a16="http://schemas.microsoft.com/office/drawing/2014/main" id="{ADE3D0CC-7FB7-A878-8DB8-C02E85FBF181}"/>
                  </a:ext>
                </a:extLst>
              </p:cNvPr>
              <p:cNvCxnSpPr>
                <a:cxnSpLocks/>
                <a:endCxn id="25" idx="3"/>
              </p:cNvCxnSpPr>
              <p:nvPr/>
            </p:nvCxnSpPr>
            <p:spPr>
              <a:xfrm rot="5400000">
                <a:off x="2250626" y="4767149"/>
                <a:ext cx="1386158" cy="380229"/>
              </a:xfrm>
              <a:prstGeom prst="bentConnector2">
                <a:avLst/>
              </a:prstGeom>
              <a:ln w="285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1" name="Přímá spojnice 30">
                <a:extLst>
                  <a:ext uri="{FF2B5EF4-FFF2-40B4-BE49-F238E27FC236}">
                    <a16:creationId xmlns:a16="http://schemas.microsoft.com/office/drawing/2014/main" id="{6CFE34F6-E84A-30AA-35D2-50FFFA11E67A}"/>
                  </a:ext>
                </a:extLst>
              </p:cNvPr>
              <p:cNvCxnSpPr>
                <a:cxnSpLocks/>
                <a:stCxn id="24" idx="3"/>
                <a:endCxn id="13" idx="3"/>
              </p:cNvCxnSpPr>
              <p:nvPr/>
            </p:nvCxnSpPr>
            <p:spPr>
              <a:xfrm flipV="1">
                <a:off x="2753590" y="4236052"/>
                <a:ext cx="645543" cy="1"/>
              </a:xfrm>
              <a:prstGeom prst="line">
                <a:avLst/>
              </a:prstGeom>
              <a:ln w="285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32" name="Zaoblený obdélník 31">
                <a:extLst>
                  <a:ext uri="{FF2B5EF4-FFF2-40B4-BE49-F238E27FC236}">
                    <a16:creationId xmlns:a16="http://schemas.microsoft.com/office/drawing/2014/main" id="{F0FD2A24-7474-B57B-D6D0-92938D03F899}"/>
                  </a:ext>
                </a:extLst>
              </p:cNvPr>
              <p:cNvSpPr/>
              <p:nvPr/>
            </p:nvSpPr>
            <p:spPr>
              <a:xfrm>
                <a:off x="3625249" y="3439409"/>
                <a:ext cx="1597981" cy="1593286"/>
              </a:xfrm>
              <a:prstGeom prst="roundRect">
                <a:avLst/>
              </a:prstGeom>
              <a:solidFill>
                <a:srgbClr val="C2CE22"/>
              </a:solidFill>
              <a:ln>
                <a:solidFill>
                  <a:srgbClr val="C2CE2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s-CZ" sz="1200" b="1">
                    <a:solidFill>
                      <a:schemeClr val="bg1"/>
                    </a:solidFill>
                    <a:latin typeface="Arial" panose="020B0604020202020204" pitchFamily="34" charset="0"/>
                    <a:cs typeface="Arial" panose="020B0604020202020204" pitchFamily="34" charset="0"/>
                  </a:rPr>
                  <a:t>Národní strategie elektronického zdravotnictví ČR 2025-2035</a:t>
                </a:r>
              </a:p>
            </p:txBody>
          </p:sp>
        </p:grpSp>
        <p:sp>
          <p:nvSpPr>
            <p:cNvPr id="16" name="TextovéPole 15">
              <a:extLst>
                <a:ext uri="{FF2B5EF4-FFF2-40B4-BE49-F238E27FC236}">
                  <a16:creationId xmlns:a16="http://schemas.microsoft.com/office/drawing/2014/main" id="{A4D2B478-3965-BE33-64C7-3EB174BCEAF2}"/>
                </a:ext>
              </a:extLst>
            </p:cNvPr>
            <p:cNvSpPr txBox="1"/>
            <p:nvPr/>
          </p:nvSpPr>
          <p:spPr>
            <a:xfrm>
              <a:off x="264593" y="660023"/>
              <a:ext cx="1608889" cy="364507"/>
            </a:xfrm>
            <a:prstGeom prst="rect">
              <a:avLst/>
            </a:prstGeom>
            <a:noFill/>
          </p:spPr>
          <p:txBody>
            <a:bodyPr wrap="none" rtlCol="0">
              <a:spAutoFit/>
            </a:bodyPr>
            <a:lstStyle/>
            <a:p>
              <a:r>
                <a:rPr lang="cs-CZ" sz="1400" b="1">
                  <a:solidFill>
                    <a:schemeClr val="tx2"/>
                  </a:solidFill>
                  <a:latin typeface="Arial" panose="020B0604020202020204" pitchFamily="34" charset="0"/>
                  <a:cs typeface="Arial" panose="020B0604020202020204" pitchFamily="34" charset="0"/>
                </a:rPr>
                <a:t>Současný stav</a:t>
              </a:r>
            </a:p>
          </p:txBody>
        </p:sp>
        <p:sp>
          <p:nvSpPr>
            <p:cNvPr id="17" name="TextovéPole 16">
              <a:extLst>
                <a:ext uri="{FF2B5EF4-FFF2-40B4-BE49-F238E27FC236}">
                  <a16:creationId xmlns:a16="http://schemas.microsoft.com/office/drawing/2014/main" id="{6107E0D8-7D18-15F8-84A6-928050DEB686}"/>
                </a:ext>
              </a:extLst>
            </p:cNvPr>
            <p:cNvSpPr txBox="1"/>
            <p:nvPr/>
          </p:nvSpPr>
          <p:spPr>
            <a:xfrm>
              <a:off x="3218406" y="3207993"/>
              <a:ext cx="1463474" cy="364507"/>
            </a:xfrm>
            <a:prstGeom prst="rect">
              <a:avLst/>
            </a:prstGeom>
            <a:noFill/>
          </p:spPr>
          <p:txBody>
            <a:bodyPr wrap="none" rtlCol="0">
              <a:spAutoFit/>
            </a:bodyPr>
            <a:lstStyle/>
            <a:p>
              <a:r>
                <a:rPr lang="cs-CZ" sz="1400" b="1">
                  <a:solidFill>
                    <a:schemeClr val="tx2"/>
                  </a:solidFill>
                  <a:latin typeface="Arial" panose="020B0604020202020204" pitchFamily="34" charset="0"/>
                  <a:cs typeface="Arial" panose="020B0604020202020204" pitchFamily="34" charset="0"/>
                </a:rPr>
                <a:t>Budoucí stav</a:t>
              </a:r>
            </a:p>
          </p:txBody>
        </p:sp>
      </p:grpSp>
      <p:grpSp>
        <p:nvGrpSpPr>
          <p:cNvPr id="50" name="Skupina 49">
            <a:extLst>
              <a:ext uri="{FF2B5EF4-FFF2-40B4-BE49-F238E27FC236}">
                <a16:creationId xmlns:a16="http://schemas.microsoft.com/office/drawing/2014/main" id="{C08DA5D2-A6EA-B270-B6E6-33BB2091F92B}"/>
              </a:ext>
            </a:extLst>
          </p:cNvPr>
          <p:cNvGrpSpPr/>
          <p:nvPr/>
        </p:nvGrpSpPr>
        <p:grpSpPr>
          <a:xfrm>
            <a:off x="659293" y="1299178"/>
            <a:ext cx="5495645" cy="5084075"/>
            <a:chOff x="469726" y="1299178"/>
            <a:chExt cx="5495645" cy="5084075"/>
          </a:xfrm>
        </p:grpSpPr>
        <p:sp>
          <p:nvSpPr>
            <p:cNvPr id="11" name="Obdélník 10">
              <a:extLst>
                <a:ext uri="{FF2B5EF4-FFF2-40B4-BE49-F238E27FC236}">
                  <a16:creationId xmlns:a16="http://schemas.microsoft.com/office/drawing/2014/main" id="{45A2F991-1973-AC48-FA5C-0C1B6583870D}"/>
                </a:ext>
              </a:extLst>
            </p:cNvPr>
            <p:cNvSpPr/>
            <p:nvPr/>
          </p:nvSpPr>
          <p:spPr>
            <a:xfrm>
              <a:off x="646997" y="1678574"/>
              <a:ext cx="5067278" cy="4704679"/>
            </a:xfrm>
            <a:prstGeom prst="rect">
              <a:avLst/>
            </a:prstGeom>
            <a:solidFill>
              <a:schemeClr val="bg1">
                <a:lumMod val="95000"/>
              </a:schemeClr>
            </a:solidFill>
            <a:ln>
              <a:solidFill>
                <a:schemeClr val="bg1">
                  <a:lumMod val="95000"/>
                </a:schemeClr>
              </a:solidFill>
            </a:ln>
          </p:spPr>
          <p:txBody>
            <a:bodyPr vert="horz" lIns="144000" tIns="45720" rIns="144000" bIns="45720" rtlCol="0" anchor="t">
              <a:noAutofit/>
            </a:bodyPr>
            <a:lstStyle/>
            <a:p>
              <a:endParaRPr lang="cs-CZ" sz="1400">
                <a:solidFill>
                  <a:schemeClr val="tx2"/>
                </a:solidFill>
                <a:latin typeface="Arial" panose="020B0604020202020204" pitchFamily="34" charset="0"/>
                <a:cs typeface="Arial" panose="020B0604020202020204" pitchFamily="34" charset="0"/>
              </a:endParaRPr>
            </a:p>
            <a:p>
              <a:endParaRPr lang="cs-CZ" sz="1400">
                <a:solidFill>
                  <a:schemeClr val="tx2"/>
                </a:solidFill>
                <a:effectLst/>
                <a:latin typeface="Arial" panose="020B0604020202020204" pitchFamily="34" charset="0"/>
                <a:cs typeface="Arial" panose="020B0604020202020204" pitchFamily="34" charset="0"/>
              </a:endParaRPr>
            </a:p>
            <a:p>
              <a:r>
                <a:rPr lang="cs-CZ" sz="1400">
                  <a:solidFill>
                    <a:schemeClr val="tx2"/>
                  </a:solidFill>
                  <a:effectLst/>
                  <a:latin typeface="Arial" panose="020B0604020202020204" pitchFamily="34" charset="0"/>
                  <a:cs typeface="Arial" panose="020B0604020202020204" pitchFamily="34" charset="0"/>
                </a:rPr>
                <a:t>Stávající strategie elektronizace zdravotnictví, která byla formulována s cílem pokrýt období od roku 2016 do roku 2026, byla zásadním krokem směrem k digitální transformaci českého zdravotnictví. Vytvořila základ pro elektronizaci klíčových oblastí a definovala směry, kterými se systém mohl v uplynulém desetiletí rozvíjet. </a:t>
              </a:r>
            </a:p>
            <a:p>
              <a:endParaRPr lang="cs-CZ" sz="1400" b="1">
                <a:solidFill>
                  <a:schemeClr val="tx2"/>
                </a:solidFill>
                <a:latin typeface="Arial" panose="020B0604020202020204" pitchFamily="34" charset="0"/>
                <a:cs typeface="Arial" panose="020B0604020202020204" pitchFamily="34" charset="0"/>
              </a:endParaRPr>
            </a:p>
            <a:p>
              <a:r>
                <a:rPr lang="cs-CZ" sz="1400" b="1">
                  <a:solidFill>
                    <a:schemeClr val="tx2"/>
                  </a:solidFill>
                  <a:latin typeface="Arial" panose="020B0604020202020204" pitchFamily="34" charset="0"/>
                  <a:cs typeface="Arial" panose="020B0604020202020204" pitchFamily="34" charset="0"/>
                </a:rPr>
                <a:t>S</a:t>
              </a:r>
              <a:r>
                <a:rPr lang="cs-CZ" sz="1400" b="1">
                  <a:solidFill>
                    <a:schemeClr val="tx2"/>
                  </a:solidFill>
                  <a:effectLst/>
                  <a:latin typeface="Arial" panose="020B0604020202020204" pitchFamily="34" charset="0"/>
                  <a:cs typeface="Arial" panose="020B0604020202020204" pitchFamily="34" charset="0"/>
                </a:rPr>
                <a:t> blížícím se koncem její platnosti vyvstává nutnost vytvořit aktualizovaný strategický plán, který by reflektoval nejen dosažené pokroky, ale především nové výzvy a technologické požadavky, jež v oblasti zdravotní péče a digitalizace vznikly.</a:t>
              </a:r>
              <a:endParaRPr lang="cs-CZ" sz="1400">
                <a:effectLst/>
                <a:latin typeface="Arial" panose="020B0604020202020204" pitchFamily="34" charset="0"/>
                <a:cs typeface="Arial" panose="020B0604020202020204" pitchFamily="34" charset="0"/>
              </a:endParaRPr>
            </a:p>
            <a:p>
              <a:endParaRPr lang="cs-CZ" sz="1400" b="1">
                <a:solidFill>
                  <a:schemeClr val="tx2"/>
                </a:solidFill>
                <a:latin typeface="Arial" panose="020B0604020202020204" pitchFamily="34" charset="0"/>
                <a:cs typeface="Arial" panose="020B0604020202020204" pitchFamily="34" charset="0"/>
              </a:endParaRPr>
            </a:p>
            <a:p>
              <a:r>
                <a:rPr lang="cs-CZ" sz="1400" b="1">
                  <a:solidFill>
                    <a:schemeClr val="tx2"/>
                  </a:solidFill>
                  <a:latin typeface="Arial" panose="020B0604020202020204" pitchFamily="34" charset="0"/>
                  <a:cs typeface="Arial" panose="020B0604020202020204" pitchFamily="34" charset="0"/>
                </a:rPr>
                <a:t>Cílem aktualizace strategie elektronizace zdravotnictví je vytvořit ucelený a dlouhodobě udržitelný rámec, který umožní efektivní, bezpečnou a inovativní digitalizaci zdravotnického systému v České republice.</a:t>
              </a:r>
            </a:p>
            <a:p>
              <a:endParaRPr lang="cs-CZ" sz="1400" b="1">
                <a:solidFill>
                  <a:schemeClr val="tx2"/>
                </a:solidFill>
                <a:effectLst/>
                <a:latin typeface="Arial" panose="020B0604020202020204" pitchFamily="34" charset="0"/>
                <a:cs typeface="Arial" panose="020B0604020202020204" pitchFamily="34" charset="0"/>
              </a:endParaRPr>
            </a:p>
          </p:txBody>
        </p:sp>
        <p:sp>
          <p:nvSpPr>
            <p:cNvPr id="40" name="Pětiúhelník 39">
              <a:extLst>
                <a:ext uri="{FF2B5EF4-FFF2-40B4-BE49-F238E27FC236}">
                  <a16:creationId xmlns:a16="http://schemas.microsoft.com/office/drawing/2014/main" id="{2851EF14-7EFC-7D82-40F7-8467173F41EB}"/>
                </a:ext>
              </a:extLst>
            </p:cNvPr>
            <p:cNvSpPr/>
            <p:nvPr/>
          </p:nvSpPr>
          <p:spPr>
            <a:xfrm>
              <a:off x="469727" y="1299178"/>
              <a:ext cx="5495644" cy="575931"/>
            </a:xfrm>
            <a:prstGeom prst="homePlate">
              <a:avLst/>
            </a:prstGeom>
            <a:solidFill>
              <a:schemeClr val="tx2"/>
            </a:solidFill>
            <a:effectLst>
              <a:outerShdw blurRad="50800" dist="38100" dir="5400000" algn="t" rotWithShape="0">
                <a:prstClr val="black">
                  <a:alpha val="40000"/>
                </a:prstClr>
              </a:outerShdw>
            </a:effectLst>
          </p:spPr>
          <p:txBody>
            <a:bodyPr vert="horz" lIns="91440" tIns="45720" rIns="91440" bIns="45720" rtlCol="0" anchor="ctr" anchorCtr="0">
              <a:noAutofit/>
            </a:bodyPr>
            <a:lstStyle/>
            <a:p>
              <a:pPr algn="ctr">
                <a:lnSpc>
                  <a:spcPct val="90000"/>
                </a:lnSpc>
                <a:spcBef>
                  <a:spcPts val="1000"/>
                </a:spcBef>
              </a:pPr>
              <a:r>
                <a:rPr lang="cs-CZ" b="1">
                  <a:solidFill>
                    <a:schemeClr val="bg1"/>
                  </a:solidFill>
                  <a:latin typeface="Arial" panose="020B0604020202020204" pitchFamily="34" charset="0"/>
                  <a:cs typeface="Arial" panose="020B0604020202020204" pitchFamily="34" charset="0"/>
                </a:rPr>
                <a:t>Kontext a cíl aktualizace strategie</a:t>
              </a:r>
            </a:p>
          </p:txBody>
        </p:sp>
        <p:sp>
          <p:nvSpPr>
            <p:cNvPr id="41" name="Trojúhelník 40">
              <a:extLst>
                <a:ext uri="{FF2B5EF4-FFF2-40B4-BE49-F238E27FC236}">
                  <a16:creationId xmlns:a16="http://schemas.microsoft.com/office/drawing/2014/main" id="{2AB5888F-25EF-FC29-DE6C-CFD4C8F116E5}"/>
                </a:ext>
              </a:extLst>
            </p:cNvPr>
            <p:cNvSpPr/>
            <p:nvPr/>
          </p:nvSpPr>
          <p:spPr>
            <a:xfrm rot="10800000">
              <a:off x="469726" y="1861029"/>
              <a:ext cx="177271" cy="450574"/>
            </a:xfrm>
            <a:prstGeom prst="triangle">
              <a:avLst>
                <a:gd name="adj" fmla="val 0"/>
              </a:avLst>
            </a:prstGeom>
            <a:solidFill>
              <a:schemeClr val="tx2"/>
            </a:solidFill>
            <a:effectLst>
              <a:outerShdw blurRad="50800" dist="38100" algn="l" rotWithShape="0">
                <a:prstClr val="black">
                  <a:alpha val="40000"/>
                </a:prstClr>
              </a:outerShdw>
            </a:effectLst>
          </p:spPr>
          <p:txBody>
            <a:bodyPr vert="horz" lIns="91440" tIns="45720" rIns="91440" bIns="45720" rtlCol="0" anchor="t">
              <a:noAutofit/>
            </a:bodyPr>
            <a:lstStyle/>
            <a:p>
              <a:pPr algn="l">
                <a:lnSpc>
                  <a:spcPct val="90000"/>
                </a:lnSpc>
                <a:spcBef>
                  <a:spcPts val="1000"/>
                </a:spcBef>
              </a:pPr>
              <a:endParaRPr lang="cs-CZ" sz="1200">
                <a:solidFill>
                  <a:schemeClr val="bg1"/>
                </a:solidFill>
                <a:latin typeface="Arial" panose="020B0604020202020204" pitchFamily="34" charset="0"/>
                <a:cs typeface="Arial" panose="020B0604020202020204" pitchFamily="34" charset="0"/>
              </a:endParaRPr>
            </a:p>
          </p:txBody>
        </p:sp>
        <p:sp>
          <p:nvSpPr>
            <p:cNvPr id="42" name="Obdélník 41">
              <a:extLst>
                <a:ext uri="{FF2B5EF4-FFF2-40B4-BE49-F238E27FC236}">
                  <a16:creationId xmlns:a16="http://schemas.microsoft.com/office/drawing/2014/main" id="{B110D91D-037F-34B8-8A53-A0CB4D93FC25}"/>
                </a:ext>
              </a:extLst>
            </p:cNvPr>
            <p:cNvSpPr/>
            <p:nvPr/>
          </p:nvSpPr>
          <p:spPr>
            <a:xfrm>
              <a:off x="646997" y="6182938"/>
              <a:ext cx="5067278" cy="200315"/>
            </a:xfrm>
            <a:prstGeom prst="rect">
              <a:avLst/>
            </a:prstGeom>
            <a:solidFill>
              <a:schemeClr val="tx2"/>
            </a:solidFill>
          </p:spPr>
          <p:txBody>
            <a:bodyPr vert="horz" lIns="91440" tIns="45720" rIns="91440" bIns="45720" rtlCol="0" anchor="t">
              <a:noAutofit/>
            </a:bodyPr>
            <a:lstStyle/>
            <a:p>
              <a:pPr algn="l">
                <a:lnSpc>
                  <a:spcPct val="90000"/>
                </a:lnSpc>
                <a:spcBef>
                  <a:spcPts val="1000"/>
                </a:spcBef>
              </a:pPr>
              <a:endParaRPr lang="cs-CZ" sz="1200">
                <a:solidFill>
                  <a:schemeClr val="bg1"/>
                </a:solidFill>
                <a:latin typeface="Arial" panose="020B0604020202020204" pitchFamily="34" charset="0"/>
                <a:cs typeface="Arial" panose="020B0604020202020204" pitchFamily="34" charset="0"/>
              </a:endParaRPr>
            </a:p>
          </p:txBody>
        </p:sp>
      </p:grpSp>
      <p:sp>
        <p:nvSpPr>
          <p:cNvPr id="3" name="Zaoblený obdélník 2">
            <a:extLst>
              <a:ext uri="{FF2B5EF4-FFF2-40B4-BE49-F238E27FC236}">
                <a16:creationId xmlns:a16="http://schemas.microsoft.com/office/drawing/2014/main" id="{A54ED359-C10D-FFB2-2082-B8145C8B3DA1}"/>
              </a:ext>
            </a:extLst>
          </p:cNvPr>
          <p:cNvSpPr/>
          <p:nvPr/>
        </p:nvSpPr>
        <p:spPr>
          <a:xfrm>
            <a:off x="6677460" y="2988749"/>
            <a:ext cx="2456050" cy="3367601"/>
          </a:xfrm>
          <a:prstGeom prst="roundRect">
            <a:avLst>
              <a:gd name="adj" fmla="val 7315"/>
            </a:avLst>
          </a:prstGeom>
          <a:noFill/>
          <a:ln w="28575">
            <a:solidFill>
              <a:srgbClr val="C0CD22"/>
            </a:solidFill>
            <a:prstDash val="dash"/>
          </a:ln>
        </p:spPr>
        <p:txBody>
          <a:bodyPr vert="horz" lIns="91440" tIns="45720" rIns="91440" bIns="45720" rtlCol="0" anchor="t">
            <a:noAutofit/>
          </a:bodyPr>
          <a:lstStyle/>
          <a:p>
            <a:pPr algn="l">
              <a:lnSpc>
                <a:spcPct val="90000"/>
              </a:lnSpc>
              <a:spcBef>
                <a:spcPts val="1000"/>
              </a:spcBef>
            </a:pPr>
            <a:endParaRPr lang="cs-CZ" sz="1200">
              <a:solidFill>
                <a:schemeClr val="bg1"/>
              </a:solidFill>
              <a:latin typeface="Arial" panose="020B0604020202020204" pitchFamily="34" charset="0"/>
              <a:cs typeface="Arial" panose="020B0604020202020204" pitchFamily="34" charset="0"/>
            </a:endParaRPr>
          </a:p>
        </p:txBody>
      </p:sp>
      <p:grpSp>
        <p:nvGrpSpPr>
          <p:cNvPr id="2" name="Skupina 1">
            <a:extLst>
              <a:ext uri="{FF2B5EF4-FFF2-40B4-BE49-F238E27FC236}">
                <a16:creationId xmlns:a16="http://schemas.microsoft.com/office/drawing/2014/main" id="{B6694BB2-20CC-64A4-9D80-A98409C7C5AF}"/>
              </a:ext>
            </a:extLst>
          </p:cNvPr>
          <p:cNvGrpSpPr/>
          <p:nvPr/>
        </p:nvGrpSpPr>
        <p:grpSpPr>
          <a:xfrm>
            <a:off x="647000" y="858258"/>
            <a:ext cx="10898001" cy="45719"/>
            <a:chOff x="0" y="0"/>
            <a:chExt cx="5716278" cy="72000"/>
          </a:xfrm>
        </p:grpSpPr>
        <p:sp>
          <p:nvSpPr>
            <p:cNvPr id="6" name="Obdélník 5">
              <a:extLst>
                <a:ext uri="{FF2B5EF4-FFF2-40B4-BE49-F238E27FC236}">
                  <a16:creationId xmlns:a16="http://schemas.microsoft.com/office/drawing/2014/main" id="{AD0C2237-7D60-8FAB-76D2-6AD19C84D4AA}"/>
                </a:ext>
              </a:extLst>
            </p:cNvPr>
            <p:cNvSpPr>
              <a:spLocks/>
            </p:cNvSpPr>
            <p:nvPr/>
          </p:nvSpPr>
          <p:spPr>
            <a:xfrm>
              <a:off x="0" y="0"/>
              <a:ext cx="1429200" cy="72000"/>
            </a:xfrm>
            <a:prstGeom prst="rect">
              <a:avLst/>
            </a:prstGeom>
            <a:solidFill>
              <a:srgbClr val="FABB33"/>
            </a:solidFill>
            <a:ln>
              <a:solidFill>
                <a:srgbClr val="FABB33"/>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7" name="Obdélník 6">
              <a:extLst>
                <a:ext uri="{FF2B5EF4-FFF2-40B4-BE49-F238E27FC236}">
                  <a16:creationId xmlns:a16="http://schemas.microsoft.com/office/drawing/2014/main" id="{BCDB6092-F9FD-ABBA-A322-6B659FBF048E}"/>
                </a:ext>
              </a:extLst>
            </p:cNvPr>
            <p:cNvSpPr>
              <a:spLocks/>
            </p:cNvSpPr>
            <p:nvPr/>
          </p:nvSpPr>
          <p:spPr>
            <a:xfrm>
              <a:off x="2855843" y="0"/>
              <a:ext cx="1429200" cy="72000"/>
            </a:xfrm>
            <a:prstGeom prst="rect">
              <a:avLst/>
            </a:prstGeom>
            <a:solidFill>
              <a:srgbClr val="43546F"/>
            </a:solidFill>
            <a:ln>
              <a:solidFill>
                <a:srgbClr val="43546F"/>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8" name="Obdélník 7">
              <a:extLst>
                <a:ext uri="{FF2B5EF4-FFF2-40B4-BE49-F238E27FC236}">
                  <a16:creationId xmlns:a16="http://schemas.microsoft.com/office/drawing/2014/main" id="{E568E5ED-3A52-D2F5-E2D0-9472DCCACF25}"/>
                </a:ext>
              </a:extLst>
            </p:cNvPr>
            <p:cNvSpPr>
              <a:spLocks/>
            </p:cNvSpPr>
            <p:nvPr/>
          </p:nvSpPr>
          <p:spPr>
            <a:xfrm>
              <a:off x="4287078" y="0"/>
              <a:ext cx="1429200" cy="72000"/>
            </a:xfrm>
            <a:prstGeom prst="rect">
              <a:avLst/>
            </a:prstGeom>
            <a:solidFill>
              <a:srgbClr val="CD2F41"/>
            </a:solidFill>
            <a:ln>
              <a:solidFill>
                <a:srgbClr val="CD2F4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9" name="Obdélník 8">
              <a:extLst>
                <a:ext uri="{FF2B5EF4-FFF2-40B4-BE49-F238E27FC236}">
                  <a16:creationId xmlns:a16="http://schemas.microsoft.com/office/drawing/2014/main" id="{A759F970-207F-D3FA-24AF-7B3E987A5C9D}"/>
                </a:ext>
              </a:extLst>
            </p:cNvPr>
            <p:cNvSpPr>
              <a:spLocks/>
            </p:cNvSpPr>
            <p:nvPr/>
          </p:nvSpPr>
          <p:spPr>
            <a:xfrm>
              <a:off x="1431235" y="0"/>
              <a:ext cx="1429200" cy="72000"/>
            </a:xfrm>
            <a:prstGeom prst="rect">
              <a:avLst/>
            </a:prstGeom>
            <a:solidFill>
              <a:srgbClr val="C7D539"/>
            </a:solidFill>
            <a:ln>
              <a:solidFill>
                <a:srgbClr val="C7D539"/>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33276313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680C405-3179-1701-B5D9-36932B8D7CD9}"/>
              </a:ext>
            </a:extLst>
          </p:cNvPr>
          <p:cNvSpPr txBox="1">
            <a:spLocks/>
          </p:cNvSpPr>
          <p:nvPr/>
        </p:nvSpPr>
        <p:spPr>
          <a:xfrm>
            <a:off x="539999" y="365125"/>
            <a:ext cx="11198919" cy="477463"/>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1600" b="1" kern="1200">
                <a:solidFill>
                  <a:schemeClr val="tx2"/>
                </a:solidFill>
                <a:latin typeface="Century Gothic" panose="020B0502020202020204" pitchFamily="34" charset="0"/>
                <a:ea typeface="+mj-ea"/>
                <a:cs typeface="+mj-cs"/>
              </a:defRPr>
            </a:lvl1pPr>
          </a:lstStyle>
          <a:p>
            <a:pPr algn="l">
              <a:lnSpc>
                <a:spcPct val="90000"/>
              </a:lnSpc>
              <a:spcBef>
                <a:spcPts val="1000"/>
              </a:spcBef>
            </a:pPr>
            <a:r>
              <a:rPr lang="cs-CZ" sz="2000">
                <a:solidFill>
                  <a:srgbClr val="003A63"/>
                </a:solidFill>
                <a:latin typeface="Arial" panose="020B0604020202020204" pitchFamily="34" charset="0"/>
                <a:cs typeface="Arial" panose="020B0604020202020204" pitchFamily="34" charset="0"/>
              </a:rPr>
              <a:t>Proces zapojení zainteresovaných stran</a:t>
            </a:r>
            <a:endParaRPr lang="cs-CZ" sz="2000" b="1">
              <a:solidFill>
                <a:srgbClr val="003A63"/>
              </a:solidFill>
              <a:latin typeface="Arial" panose="020B0604020202020204" pitchFamily="34" charset="0"/>
              <a:cs typeface="Arial" panose="020B0604020202020204" pitchFamily="34" charset="0"/>
            </a:endParaRPr>
          </a:p>
        </p:txBody>
      </p:sp>
      <p:sp>
        <p:nvSpPr>
          <p:cNvPr id="63" name="Zaoblený obdélník 62">
            <a:extLst>
              <a:ext uri="{FF2B5EF4-FFF2-40B4-BE49-F238E27FC236}">
                <a16:creationId xmlns:a16="http://schemas.microsoft.com/office/drawing/2014/main" id="{6306745E-B2C5-EE44-DAF4-85571BD2334B}"/>
              </a:ext>
            </a:extLst>
          </p:cNvPr>
          <p:cNvSpPr/>
          <p:nvPr/>
        </p:nvSpPr>
        <p:spPr>
          <a:xfrm>
            <a:off x="1360754" y="2622122"/>
            <a:ext cx="1627437" cy="1653086"/>
          </a:xfrm>
          <a:prstGeom prst="roundRect">
            <a:avLst/>
          </a:prstGeom>
          <a:solidFill>
            <a:schemeClr val="bg1">
              <a:lumMod val="95000"/>
            </a:schemeClr>
          </a:solidFill>
        </p:spPr>
        <p:txBody>
          <a:bodyPr vert="horz" lIns="91440" tIns="45720" rIns="91440" bIns="216000" rtlCol="0" anchor="ctr" anchorCtr="0">
            <a:noAutofit/>
          </a:bodyPr>
          <a:lstStyle/>
          <a:p>
            <a:pPr algn="ctr">
              <a:lnSpc>
                <a:spcPct val="90000"/>
              </a:lnSpc>
              <a:spcBef>
                <a:spcPts val="1000"/>
              </a:spcBef>
            </a:pPr>
            <a:endParaRPr lang="cs-CZ" sz="2800" b="1">
              <a:solidFill>
                <a:schemeClr val="accent4"/>
              </a:solidFill>
              <a:latin typeface="Arial" panose="020B0604020202020204" pitchFamily="34" charset="0"/>
              <a:cs typeface="Arial" panose="020B0604020202020204" pitchFamily="34" charset="0"/>
            </a:endParaRPr>
          </a:p>
          <a:p>
            <a:pPr algn="ctr">
              <a:lnSpc>
                <a:spcPct val="90000"/>
              </a:lnSpc>
              <a:spcBef>
                <a:spcPts val="1000"/>
              </a:spcBef>
            </a:pPr>
            <a:r>
              <a:rPr lang="cs-CZ" sz="4000" b="1">
                <a:solidFill>
                  <a:schemeClr val="accent4"/>
                </a:solidFill>
                <a:latin typeface="Arial" panose="020B0604020202020204" pitchFamily="34" charset="0"/>
                <a:cs typeface="Arial" panose="020B0604020202020204" pitchFamily="34" charset="0"/>
              </a:rPr>
              <a:t>190</a:t>
            </a:r>
          </a:p>
          <a:p>
            <a:pPr algn="ctr">
              <a:lnSpc>
                <a:spcPct val="90000"/>
              </a:lnSpc>
              <a:spcBef>
                <a:spcPts val="1000"/>
              </a:spcBef>
            </a:pPr>
            <a:r>
              <a:rPr lang="cs-CZ" sz="1600" b="1">
                <a:solidFill>
                  <a:schemeClr val="accent4"/>
                </a:solidFill>
                <a:latin typeface="Arial" panose="020B0604020202020204" pitchFamily="34" charset="0"/>
                <a:cs typeface="Arial" panose="020B0604020202020204" pitchFamily="34" charset="0"/>
              </a:rPr>
              <a:t>Zapojených osob</a:t>
            </a:r>
          </a:p>
        </p:txBody>
      </p:sp>
      <p:sp>
        <p:nvSpPr>
          <p:cNvPr id="82" name="Ovál 81">
            <a:extLst>
              <a:ext uri="{FF2B5EF4-FFF2-40B4-BE49-F238E27FC236}">
                <a16:creationId xmlns:a16="http://schemas.microsoft.com/office/drawing/2014/main" id="{564BF291-1133-381F-9157-5DD36479D474}"/>
              </a:ext>
            </a:extLst>
          </p:cNvPr>
          <p:cNvSpPr/>
          <p:nvPr/>
        </p:nvSpPr>
        <p:spPr>
          <a:xfrm>
            <a:off x="1878575" y="2355832"/>
            <a:ext cx="591795" cy="601122"/>
          </a:xfrm>
          <a:prstGeom prst="ellipse">
            <a:avLst/>
          </a:prstGeom>
          <a:solidFill>
            <a:schemeClr val="bg1">
              <a:lumMod val="95000"/>
            </a:schemeClr>
          </a:solidFill>
          <a:effectLst>
            <a:outerShdw blurRad="50800" dist="38100" dir="5400000" algn="t" rotWithShape="0">
              <a:prstClr val="black">
                <a:alpha val="40000"/>
              </a:prstClr>
            </a:outerShdw>
          </a:effectLst>
        </p:spPr>
        <p:txBody>
          <a:bodyPr vert="horz" lIns="91440" tIns="45720" rIns="91440" bIns="45720" rtlCol="0" anchor="t">
            <a:noAutofit/>
          </a:bodyPr>
          <a:lstStyle/>
          <a:p>
            <a:pPr algn="l">
              <a:lnSpc>
                <a:spcPct val="90000"/>
              </a:lnSpc>
              <a:spcBef>
                <a:spcPts val="1000"/>
              </a:spcBef>
            </a:pPr>
            <a:endParaRPr lang="cs-CZ" sz="1200">
              <a:solidFill>
                <a:schemeClr val="bg1"/>
              </a:solidFill>
              <a:latin typeface="Century Gothic" panose="020B0502020202020204" pitchFamily="34" charset="0"/>
            </a:endParaRPr>
          </a:p>
        </p:txBody>
      </p:sp>
      <p:sp>
        <p:nvSpPr>
          <p:cNvPr id="83" name="Zaoblený obdélník 82">
            <a:extLst>
              <a:ext uri="{FF2B5EF4-FFF2-40B4-BE49-F238E27FC236}">
                <a16:creationId xmlns:a16="http://schemas.microsoft.com/office/drawing/2014/main" id="{3DC1A071-BA87-AB8F-EDC2-F10D56B5E39D}"/>
              </a:ext>
            </a:extLst>
          </p:cNvPr>
          <p:cNvSpPr/>
          <p:nvPr/>
        </p:nvSpPr>
        <p:spPr>
          <a:xfrm>
            <a:off x="3581078" y="2622122"/>
            <a:ext cx="1627437" cy="1653086"/>
          </a:xfrm>
          <a:prstGeom prst="roundRect">
            <a:avLst/>
          </a:prstGeom>
          <a:solidFill>
            <a:schemeClr val="bg1">
              <a:lumMod val="95000"/>
            </a:schemeClr>
          </a:solidFill>
        </p:spPr>
        <p:txBody>
          <a:bodyPr vert="horz" lIns="91440" tIns="45720" rIns="91440" bIns="45720" rtlCol="0" anchor="t">
            <a:noAutofit/>
          </a:bodyPr>
          <a:lstStyle/>
          <a:p>
            <a:pPr algn="l">
              <a:lnSpc>
                <a:spcPct val="90000"/>
              </a:lnSpc>
              <a:spcBef>
                <a:spcPts val="1000"/>
              </a:spcBef>
            </a:pPr>
            <a:endParaRPr lang="cs-CZ" sz="1200">
              <a:solidFill>
                <a:schemeClr val="bg1"/>
              </a:solidFill>
              <a:latin typeface="Century Gothic" panose="020B0502020202020204" pitchFamily="34" charset="0"/>
            </a:endParaRPr>
          </a:p>
        </p:txBody>
      </p:sp>
      <p:sp>
        <p:nvSpPr>
          <p:cNvPr id="85" name="Zaoblený obdélník 84">
            <a:extLst>
              <a:ext uri="{FF2B5EF4-FFF2-40B4-BE49-F238E27FC236}">
                <a16:creationId xmlns:a16="http://schemas.microsoft.com/office/drawing/2014/main" id="{6A0E083D-A159-8883-7723-8F93AA21AD9F}"/>
              </a:ext>
            </a:extLst>
          </p:cNvPr>
          <p:cNvSpPr/>
          <p:nvPr/>
        </p:nvSpPr>
        <p:spPr>
          <a:xfrm>
            <a:off x="1346530" y="4750491"/>
            <a:ext cx="1627437" cy="1653086"/>
          </a:xfrm>
          <a:prstGeom prst="roundRect">
            <a:avLst/>
          </a:prstGeom>
          <a:solidFill>
            <a:schemeClr val="bg1">
              <a:lumMod val="95000"/>
            </a:schemeClr>
          </a:solidFill>
        </p:spPr>
        <p:txBody>
          <a:bodyPr vert="horz" lIns="91440" tIns="45720" rIns="91440" bIns="45720" rtlCol="0" anchor="t">
            <a:noAutofit/>
          </a:bodyPr>
          <a:lstStyle/>
          <a:p>
            <a:pPr algn="l">
              <a:lnSpc>
                <a:spcPct val="90000"/>
              </a:lnSpc>
              <a:spcBef>
                <a:spcPts val="1000"/>
              </a:spcBef>
            </a:pPr>
            <a:endParaRPr lang="cs-CZ" sz="1200">
              <a:solidFill>
                <a:schemeClr val="bg1"/>
              </a:solidFill>
              <a:latin typeface="Century Gothic" panose="020B0502020202020204" pitchFamily="34" charset="0"/>
            </a:endParaRPr>
          </a:p>
        </p:txBody>
      </p:sp>
      <p:sp>
        <p:nvSpPr>
          <p:cNvPr id="87" name="Zaoblený obdélník 86">
            <a:extLst>
              <a:ext uri="{FF2B5EF4-FFF2-40B4-BE49-F238E27FC236}">
                <a16:creationId xmlns:a16="http://schemas.microsoft.com/office/drawing/2014/main" id="{30139543-E611-07B9-600A-38936F9E5BE4}"/>
              </a:ext>
            </a:extLst>
          </p:cNvPr>
          <p:cNvSpPr/>
          <p:nvPr/>
        </p:nvSpPr>
        <p:spPr>
          <a:xfrm>
            <a:off x="3566853" y="4750491"/>
            <a:ext cx="1627437" cy="1653086"/>
          </a:xfrm>
          <a:prstGeom prst="roundRect">
            <a:avLst/>
          </a:prstGeom>
          <a:solidFill>
            <a:schemeClr val="bg1">
              <a:lumMod val="95000"/>
            </a:schemeClr>
          </a:solidFill>
        </p:spPr>
        <p:txBody>
          <a:bodyPr vert="horz" lIns="91440" tIns="45720" rIns="91440" bIns="45720" rtlCol="0" anchor="t">
            <a:noAutofit/>
          </a:bodyPr>
          <a:lstStyle/>
          <a:p>
            <a:pPr algn="l">
              <a:lnSpc>
                <a:spcPct val="90000"/>
              </a:lnSpc>
              <a:spcBef>
                <a:spcPts val="1000"/>
              </a:spcBef>
            </a:pPr>
            <a:endParaRPr lang="cs-CZ" sz="1200">
              <a:solidFill>
                <a:schemeClr val="bg1"/>
              </a:solidFill>
              <a:latin typeface="Century Gothic" panose="020B0502020202020204" pitchFamily="34" charset="0"/>
            </a:endParaRPr>
          </a:p>
        </p:txBody>
      </p:sp>
      <p:grpSp>
        <p:nvGrpSpPr>
          <p:cNvPr id="51" name="Skupina 50">
            <a:extLst>
              <a:ext uri="{FF2B5EF4-FFF2-40B4-BE49-F238E27FC236}">
                <a16:creationId xmlns:a16="http://schemas.microsoft.com/office/drawing/2014/main" id="{9CA50CAC-AACD-5546-12E6-711D8C81B725}"/>
              </a:ext>
            </a:extLst>
          </p:cNvPr>
          <p:cNvGrpSpPr>
            <a:grpSpLocks noChangeAspect="1"/>
          </p:cNvGrpSpPr>
          <p:nvPr/>
        </p:nvGrpSpPr>
        <p:grpSpPr>
          <a:xfrm>
            <a:off x="1960299" y="2436758"/>
            <a:ext cx="452829" cy="395817"/>
            <a:chOff x="811410" y="5595974"/>
            <a:chExt cx="574628" cy="494487"/>
          </a:xfrm>
        </p:grpSpPr>
        <p:pic>
          <p:nvPicPr>
            <p:cNvPr id="26" name="Obrázek 25" descr="Obsah obrázku klipart, Kreslený film, Animace, ilustrace&#10;&#10;Obsah vygenerovaný umělou inteligencí může být nesprávný.">
              <a:extLst>
                <a:ext uri="{FF2B5EF4-FFF2-40B4-BE49-F238E27FC236}">
                  <a16:creationId xmlns:a16="http://schemas.microsoft.com/office/drawing/2014/main" id="{BA9865DC-2B8E-51A2-6B20-F8099DFB34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1410" y="5660612"/>
              <a:ext cx="574628" cy="429849"/>
            </a:xfrm>
            <a:prstGeom prst="rect">
              <a:avLst/>
            </a:prstGeom>
          </p:spPr>
        </p:pic>
        <p:sp>
          <p:nvSpPr>
            <p:cNvPr id="29" name="Obdélník 28">
              <a:extLst>
                <a:ext uri="{FF2B5EF4-FFF2-40B4-BE49-F238E27FC236}">
                  <a16:creationId xmlns:a16="http://schemas.microsoft.com/office/drawing/2014/main" id="{5B2FEF3B-BF14-44A5-EB59-373FD77F07CE}"/>
                </a:ext>
              </a:extLst>
            </p:cNvPr>
            <p:cNvSpPr/>
            <p:nvPr/>
          </p:nvSpPr>
          <p:spPr>
            <a:xfrm>
              <a:off x="997147" y="5595974"/>
              <a:ext cx="133946" cy="92855"/>
            </a:xfrm>
            <a:prstGeom prst="rect">
              <a:avLst/>
            </a:prstGeom>
            <a:solidFill>
              <a:schemeClr val="bg1">
                <a:lumMod val="95000"/>
              </a:schemeClr>
            </a:solidFill>
          </p:spPr>
          <p:txBody>
            <a:bodyPr vert="horz" lIns="91440" tIns="45720" rIns="91440" bIns="45720" rtlCol="0" anchor="t">
              <a:noAutofit/>
            </a:bodyPr>
            <a:lstStyle/>
            <a:p>
              <a:pPr algn="l">
                <a:lnSpc>
                  <a:spcPct val="90000"/>
                </a:lnSpc>
                <a:spcBef>
                  <a:spcPts val="1000"/>
                </a:spcBef>
              </a:pPr>
              <a:endParaRPr lang="cs-CZ" sz="1200">
                <a:solidFill>
                  <a:schemeClr val="bg1"/>
                </a:solidFill>
                <a:latin typeface="Century Gothic" panose="020B0502020202020204" pitchFamily="34" charset="0"/>
              </a:endParaRPr>
            </a:p>
          </p:txBody>
        </p:sp>
      </p:grpSp>
      <p:sp>
        <p:nvSpPr>
          <p:cNvPr id="121" name="Zaoblený obdélník 120">
            <a:extLst>
              <a:ext uri="{FF2B5EF4-FFF2-40B4-BE49-F238E27FC236}">
                <a16:creationId xmlns:a16="http://schemas.microsoft.com/office/drawing/2014/main" id="{78CC9F0E-EA0C-46CA-3FC0-6C0C2FD259BB}"/>
              </a:ext>
            </a:extLst>
          </p:cNvPr>
          <p:cNvSpPr/>
          <p:nvPr/>
        </p:nvSpPr>
        <p:spPr>
          <a:xfrm>
            <a:off x="3566853" y="2622121"/>
            <a:ext cx="1627437" cy="1653086"/>
          </a:xfrm>
          <a:prstGeom prst="roundRect">
            <a:avLst/>
          </a:prstGeom>
          <a:solidFill>
            <a:schemeClr val="bg1">
              <a:lumMod val="95000"/>
            </a:schemeClr>
          </a:solidFill>
        </p:spPr>
        <p:txBody>
          <a:bodyPr vert="horz" lIns="91440" tIns="45720" rIns="91440" bIns="216000" rtlCol="0" anchor="ctr" anchorCtr="0">
            <a:noAutofit/>
          </a:bodyPr>
          <a:lstStyle/>
          <a:p>
            <a:pPr algn="ctr">
              <a:lnSpc>
                <a:spcPct val="90000"/>
              </a:lnSpc>
              <a:spcBef>
                <a:spcPts val="1000"/>
              </a:spcBef>
            </a:pPr>
            <a:endParaRPr lang="cs-CZ" sz="2800" b="1">
              <a:solidFill>
                <a:schemeClr val="accent4"/>
              </a:solidFill>
              <a:latin typeface="Arial" panose="020B0604020202020204" pitchFamily="34" charset="0"/>
              <a:cs typeface="Arial" panose="020B0604020202020204" pitchFamily="34" charset="0"/>
            </a:endParaRPr>
          </a:p>
          <a:p>
            <a:pPr algn="ctr">
              <a:lnSpc>
                <a:spcPct val="90000"/>
              </a:lnSpc>
              <a:spcBef>
                <a:spcPts val="1000"/>
              </a:spcBef>
            </a:pPr>
            <a:r>
              <a:rPr lang="cs-CZ" sz="4000" b="1">
                <a:solidFill>
                  <a:schemeClr val="accent3"/>
                </a:solidFill>
                <a:latin typeface="Arial" panose="020B0604020202020204" pitchFamily="34" charset="0"/>
                <a:cs typeface="Arial" panose="020B0604020202020204" pitchFamily="34" charset="0"/>
              </a:rPr>
              <a:t>71</a:t>
            </a:r>
          </a:p>
          <a:p>
            <a:pPr algn="ctr">
              <a:lnSpc>
                <a:spcPct val="90000"/>
              </a:lnSpc>
              <a:spcBef>
                <a:spcPts val="1000"/>
              </a:spcBef>
            </a:pPr>
            <a:r>
              <a:rPr lang="cs-CZ" sz="1600" b="1">
                <a:solidFill>
                  <a:schemeClr val="accent3"/>
                </a:solidFill>
                <a:latin typeface="Arial" panose="020B0604020202020204" pitchFamily="34" charset="0"/>
                <a:cs typeface="Arial" panose="020B0604020202020204" pitchFamily="34" charset="0"/>
              </a:rPr>
              <a:t>Zapojených organizací</a:t>
            </a:r>
          </a:p>
        </p:txBody>
      </p:sp>
      <p:sp>
        <p:nvSpPr>
          <p:cNvPr id="84" name="Ovál 83">
            <a:extLst>
              <a:ext uri="{FF2B5EF4-FFF2-40B4-BE49-F238E27FC236}">
                <a16:creationId xmlns:a16="http://schemas.microsoft.com/office/drawing/2014/main" id="{28037DF5-B18C-DD02-E1C1-6301B60F10AE}"/>
              </a:ext>
            </a:extLst>
          </p:cNvPr>
          <p:cNvSpPr/>
          <p:nvPr/>
        </p:nvSpPr>
        <p:spPr>
          <a:xfrm>
            <a:off x="4098899" y="2355832"/>
            <a:ext cx="591795" cy="601122"/>
          </a:xfrm>
          <a:prstGeom prst="ellipse">
            <a:avLst/>
          </a:prstGeom>
          <a:solidFill>
            <a:schemeClr val="bg1">
              <a:lumMod val="95000"/>
            </a:schemeClr>
          </a:solidFill>
          <a:effectLst>
            <a:outerShdw blurRad="50800" dist="38100" dir="5400000" algn="t" rotWithShape="0">
              <a:prstClr val="black">
                <a:alpha val="40000"/>
              </a:prstClr>
            </a:outerShdw>
          </a:effectLst>
        </p:spPr>
        <p:txBody>
          <a:bodyPr vert="horz" lIns="91440" tIns="45720" rIns="91440" bIns="45720" rtlCol="0" anchor="t">
            <a:noAutofit/>
          </a:bodyPr>
          <a:lstStyle/>
          <a:p>
            <a:pPr algn="l">
              <a:lnSpc>
                <a:spcPct val="90000"/>
              </a:lnSpc>
              <a:spcBef>
                <a:spcPts val="1000"/>
              </a:spcBef>
            </a:pPr>
            <a:endParaRPr lang="cs-CZ" sz="1200">
              <a:solidFill>
                <a:schemeClr val="bg1"/>
              </a:solidFill>
              <a:latin typeface="Century Gothic" panose="020B0502020202020204" pitchFamily="34" charset="0"/>
            </a:endParaRPr>
          </a:p>
        </p:txBody>
      </p:sp>
      <p:sp>
        <p:nvSpPr>
          <p:cNvPr id="123" name="Zaoblený obdélník 122">
            <a:extLst>
              <a:ext uri="{FF2B5EF4-FFF2-40B4-BE49-F238E27FC236}">
                <a16:creationId xmlns:a16="http://schemas.microsoft.com/office/drawing/2014/main" id="{C565774B-2C06-B9AB-B95B-176B49DD824E}"/>
              </a:ext>
            </a:extLst>
          </p:cNvPr>
          <p:cNvSpPr/>
          <p:nvPr/>
        </p:nvSpPr>
        <p:spPr>
          <a:xfrm>
            <a:off x="1346530" y="4762829"/>
            <a:ext cx="1627437" cy="1653086"/>
          </a:xfrm>
          <a:prstGeom prst="roundRect">
            <a:avLst/>
          </a:prstGeom>
          <a:solidFill>
            <a:schemeClr val="bg1">
              <a:lumMod val="95000"/>
            </a:schemeClr>
          </a:solidFill>
        </p:spPr>
        <p:txBody>
          <a:bodyPr vert="horz" lIns="91440" tIns="45720" rIns="91440" bIns="216000" rtlCol="0" anchor="ctr" anchorCtr="0">
            <a:noAutofit/>
          </a:bodyPr>
          <a:lstStyle/>
          <a:p>
            <a:pPr algn="ctr">
              <a:lnSpc>
                <a:spcPct val="90000"/>
              </a:lnSpc>
              <a:spcBef>
                <a:spcPts val="1000"/>
              </a:spcBef>
            </a:pPr>
            <a:endParaRPr lang="cs-CZ" sz="2800" b="1">
              <a:solidFill>
                <a:schemeClr val="accent4"/>
              </a:solidFill>
              <a:latin typeface="Arial" panose="020B0604020202020204" pitchFamily="34" charset="0"/>
              <a:cs typeface="Arial" panose="020B0604020202020204" pitchFamily="34" charset="0"/>
            </a:endParaRPr>
          </a:p>
          <a:p>
            <a:pPr algn="ctr">
              <a:lnSpc>
                <a:spcPct val="90000"/>
              </a:lnSpc>
              <a:spcBef>
                <a:spcPts val="1000"/>
              </a:spcBef>
            </a:pPr>
            <a:r>
              <a:rPr lang="cs-CZ" sz="4000" b="1">
                <a:solidFill>
                  <a:schemeClr val="accent1"/>
                </a:solidFill>
                <a:latin typeface="Arial" panose="020B0604020202020204" pitchFamily="34" charset="0"/>
                <a:cs typeface="Arial" panose="020B0604020202020204" pitchFamily="34" charset="0"/>
              </a:rPr>
              <a:t>2</a:t>
            </a:r>
          </a:p>
          <a:p>
            <a:pPr algn="ctr">
              <a:lnSpc>
                <a:spcPct val="90000"/>
              </a:lnSpc>
              <a:spcBef>
                <a:spcPts val="1000"/>
              </a:spcBef>
            </a:pPr>
            <a:r>
              <a:rPr lang="cs-CZ" sz="1600" b="1">
                <a:solidFill>
                  <a:schemeClr val="accent1"/>
                </a:solidFill>
                <a:latin typeface="Arial" panose="020B0604020202020204" pitchFamily="34" charset="0"/>
                <a:cs typeface="Arial" panose="020B0604020202020204" pitchFamily="34" charset="0"/>
              </a:rPr>
              <a:t>Měsíce procesu</a:t>
            </a:r>
          </a:p>
        </p:txBody>
      </p:sp>
      <p:sp>
        <p:nvSpPr>
          <p:cNvPr id="86" name="Ovál 85">
            <a:extLst>
              <a:ext uri="{FF2B5EF4-FFF2-40B4-BE49-F238E27FC236}">
                <a16:creationId xmlns:a16="http://schemas.microsoft.com/office/drawing/2014/main" id="{3A4759C9-5815-D82B-739D-0A9CEF4C75D8}"/>
              </a:ext>
            </a:extLst>
          </p:cNvPr>
          <p:cNvSpPr/>
          <p:nvPr/>
        </p:nvSpPr>
        <p:spPr>
          <a:xfrm>
            <a:off x="1864351" y="4484201"/>
            <a:ext cx="591795" cy="601122"/>
          </a:xfrm>
          <a:prstGeom prst="ellipse">
            <a:avLst/>
          </a:prstGeom>
          <a:solidFill>
            <a:schemeClr val="bg1">
              <a:lumMod val="95000"/>
            </a:schemeClr>
          </a:solidFill>
          <a:effectLst>
            <a:outerShdw blurRad="50800" dist="38100" dir="5400000" algn="t" rotWithShape="0">
              <a:prstClr val="black">
                <a:alpha val="40000"/>
              </a:prstClr>
            </a:outerShdw>
          </a:effectLst>
        </p:spPr>
        <p:txBody>
          <a:bodyPr vert="horz" lIns="91440" tIns="45720" rIns="91440" bIns="45720" rtlCol="0" anchor="t">
            <a:noAutofit/>
          </a:bodyPr>
          <a:lstStyle/>
          <a:p>
            <a:pPr algn="l">
              <a:lnSpc>
                <a:spcPct val="90000"/>
              </a:lnSpc>
              <a:spcBef>
                <a:spcPts val="1000"/>
              </a:spcBef>
            </a:pPr>
            <a:endParaRPr lang="cs-CZ" sz="1200">
              <a:solidFill>
                <a:schemeClr val="bg1"/>
              </a:solidFill>
              <a:latin typeface="Century Gothic" panose="020B0502020202020204" pitchFamily="34" charset="0"/>
            </a:endParaRPr>
          </a:p>
        </p:txBody>
      </p:sp>
      <p:sp>
        <p:nvSpPr>
          <p:cNvPr id="124" name="Zaoblený obdélník 123">
            <a:extLst>
              <a:ext uri="{FF2B5EF4-FFF2-40B4-BE49-F238E27FC236}">
                <a16:creationId xmlns:a16="http://schemas.microsoft.com/office/drawing/2014/main" id="{110FEFA1-F635-C20E-2F90-CA26AEF0D832}"/>
              </a:ext>
            </a:extLst>
          </p:cNvPr>
          <p:cNvSpPr/>
          <p:nvPr/>
        </p:nvSpPr>
        <p:spPr>
          <a:xfrm>
            <a:off x="3569380" y="4750491"/>
            <a:ext cx="1627437" cy="1653086"/>
          </a:xfrm>
          <a:prstGeom prst="roundRect">
            <a:avLst/>
          </a:prstGeom>
          <a:solidFill>
            <a:schemeClr val="bg1">
              <a:lumMod val="95000"/>
            </a:schemeClr>
          </a:solidFill>
        </p:spPr>
        <p:txBody>
          <a:bodyPr vert="horz" lIns="91440" tIns="45720" rIns="91440" bIns="216000" rtlCol="0" anchor="ctr" anchorCtr="0">
            <a:noAutofit/>
          </a:bodyPr>
          <a:lstStyle/>
          <a:p>
            <a:pPr algn="ctr">
              <a:lnSpc>
                <a:spcPct val="90000"/>
              </a:lnSpc>
              <a:spcBef>
                <a:spcPts val="1000"/>
              </a:spcBef>
            </a:pPr>
            <a:endParaRPr lang="cs-CZ" sz="2800" b="1">
              <a:solidFill>
                <a:schemeClr val="accent4"/>
              </a:solidFill>
              <a:latin typeface="Arial" panose="020B0604020202020204" pitchFamily="34" charset="0"/>
              <a:cs typeface="Arial" panose="020B0604020202020204" pitchFamily="34" charset="0"/>
            </a:endParaRPr>
          </a:p>
          <a:p>
            <a:pPr algn="ctr">
              <a:lnSpc>
                <a:spcPct val="90000"/>
              </a:lnSpc>
              <a:spcBef>
                <a:spcPts val="1000"/>
              </a:spcBef>
            </a:pPr>
            <a:r>
              <a:rPr lang="cs-CZ" sz="4000" b="1">
                <a:solidFill>
                  <a:schemeClr val="accent5"/>
                </a:solidFill>
                <a:latin typeface="Arial" panose="020B0604020202020204" pitchFamily="34" charset="0"/>
                <a:cs typeface="Arial" panose="020B0604020202020204" pitchFamily="34" charset="0"/>
              </a:rPr>
              <a:t>32</a:t>
            </a:r>
          </a:p>
          <a:p>
            <a:pPr algn="ctr">
              <a:lnSpc>
                <a:spcPct val="90000"/>
              </a:lnSpc>
              <a:spcBef>
                <a:spcPts val="1000"/>
              </a:spcBef>
            </a:pPr>
            <a:r>
              <a:rPr lang="cs-CZ" sz="1600" b="1">
                <a:solidFill>
                  <a:schemeClr val="accent5"/>
                </a:solidFill>
                <a:latin typeface="Arial" panose="020B0604020202020204" pitchFamily="34" charset="0"/>
                <a:cs typeface="Arial" panose="020B0604020202020204" pitchFamily="34" charset="0"/>
              </a:rPr>
              <a:t>Hodin schůzek</a:t>
            </a:r>
          </a:p>
        </p:txBody>
      </p:sp>
      <p:sp>
        <p:nvSpPr>
          <p:cNvPr id="120" name="Ovál 119">
            <a:extLst>
              <a:ext uri="{FF2B5EF4-FFF2-40B4-BE49-F238E27FC236}">
                <a16:creationId xmlns:a16="http://schemas.microsoft.com/office/drawing/2014/main" id="{6603D390-A969-0D44-C7DC-FB5067A42362}"/>
              </a:ext>
            </a:extLst>
          </p:cNvPr>
          <p:cNvSpPr/>
          <p:nvPr/>
        </p:nvSpPr>
        <p:spPr>
          <a:xfrm>
            <a:off x="4084674" y="4484201"/>
            <a:ext cx="591795" cy="601122"/>
          </a:xfrm>
          <a:prstGeom prst="ellipse">
            <a:avLst/>
          </a:prstGeom>
          <a:solidFill>
            <a:schemeClr val="bg1">
              <a:lumMod val="95000"/>
            </a:schemeClr>
          </a:solidFill>
          <a:effectLst>
            <a:outerShdw blurRad="50800" dist="38100" dir="5400000" algn="t" rotWithShape="0">
              <a:prstClr val="black">
                <a:alpha val="40000"/>
              </a:prstClr>
            </a:outerShdw>
          </a:effectLst>
        </p:spPr>
        <p:txBody>
          <a:bodyPr vert="horz" lIns="91440" tIns="45720" rIns="91440" bIns="45720" rtlCol="0" anchor="t">
            <a:noAutofit/>
          </a:bodyPr>
          <a:lstStyle/>
          <a:p>
            <a:pPr algn="l">
              <a:lnSpc>
                <a:spcPct val="90000"/>
              </a:lnSpc>
              <a:spcBef>
                <a:spcPts val="1000"/>
              </a:spcBef>
            </a:pPr>
            <a:endParaRPr lang="cs-CZ" sz="1200">
              <a:solidFill>
                <a:schemeClr val="bg1"/>
              </a:solidFill>
              <a:latin typeface="Century Gothic" panose="020B0502020202020204" pitchFamily="34" charset="0"/>
            </a:endParaRPr>
          </a:p>
        </p:txBody>
      </p:sp>
      <p:pic>
        <p:nvPicPr>
          <p:cNvPr id="22" name="Obrázek 21" descr="Obsah obrázku snímek obrazovky, Grafika, klipart, kreslené&#10;&#10;Obsah vygenerovaný umělou inteligencí může být nesprávný.">
            <a:extLst>
              <a:ext uri="{FF2B5EF4-FFF2-40B4-BE49-F238E27FC236}">
                <a16:creationId xmlns:a16="http://schemas.microsoft.com/office/drawing/2014/main" id="{950D4A97-1C60-190E-9763-F83F094B37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97343" y="2446283"/>
            <a:ext cx="409852" cy="409852"/>
          </a:xfrm>
          <a:prstGeom prst="rect">
            <a:avLst/>
          </a:prstGeom>
        </p:spPr>
      </p:pic>
      <p:pic>
        <p:nvPicPr>
          <p:cNvPr id="43" name="Obrázek 42" descr="Obsah obrázku hodiny, hodinky, kruh, Nástěnné hodiny&#10;&#10;Obsah vygenerovaný umělou inteligencí může být nesprávný.">
            <a:extLst>
              <a:ext uri="{FF2B5EF4-FFF2-40B4-BE49-F238E27FC236}">
                <a16:creationId xmlns:a16="http://schemas.microsoft.com/office/drawing/2014/main" id="{28DCFAF3-E5A2-A4A6-F770-71A823E5EF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69445" y="4557215"/>
            <a:ext cx="422251" cy="422251"/>
          </a:xfrm>
          <a:prstGeom prst="rect">
            <a:avLst/>
          </a:prstGeom>
        </p:spPr>
      </p:pic>
      <p:pic>
        <p:nvPicPr>
          <p:cNvPr id="59" name="Obrázek 58" descr="Obsah obrázku snímek obrazovky, Obdélník, Elektricky modrá, design&#10;&#10;Obsah vygenerovaný umělou inteligencí může být nesprávný.">
            <a:extLst>
              <a:ext uri="{FF2B5EF4-FFF2-40B4-BE49-F238E27FC236}">
                <a16:creationId xmlns:a16="http://schemas.microsoft.com/office/drawing/2014/main" id="{5303AFD9-1446-28DF-3655-E95D1C93C9F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74594" y="4593737"/>
            <a:ext cx="363912" cy="363912"/>
          </a:xfrm>
          <a:prstGeom prst="rect">
            <a:avLst/>
          </a:prstGeom>
        </p:spPr>
      </p:pic>
      <p:sp>
        <p:nvSpPr>
          <p:cNvPr id="60" name="TextovéPole 59">
            <a:extLst>
              <a:ext uri="{FF2B5EF4-FFF2-40B4-BE49-F238E27FC236}">
                <a16:creationId xmlns:a16="http://schemas.microsoft.com/office/drawing/2014/main" id="{AC621DE0-276F-4277-D222-3211DEBD4DC4}"/>
              </a:ext>
            </a:extLst>
          </p:cNvPr>
          <p:cNvSpPr txBox="1"/>
          <p:nvPr/>
        </p:nvSpPr>
        <p:spPr>
          <a:xfrm>
            <a:off x="569027" y="1379954"/>
            <a:ext cx="5368958" cy="954107"/>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indent="0" algn="just">
              <a:buNone/>
            </a:pPr>
            <a:r>
              <a:rPr lang="cs-CZ" sz="1400" dirty="0">
                <a:solidFill>
                  <a:srgbClr val="003A63"/>
                </a:solidFill>
                <a:latin typeface="Arial" panose="020B0604020202020204" pitchFamily="34" charset="0"/>
                <a:cs typeface="Arial" panose="020B0604020202020204" pitchFamily="34" charset="0"/>
              </a:rPr>
              <a:t>V rámci aktualizace Národní strategie EZ byly vytvořeny </a:t>
            </a:r>
            <a:r>
              <a:rPr lang="cs-CZ" sz="1400" b="1" dirty="0">
                <a:solidFill>
                  <a:srgbClr val="003A63"/>
                </a:solidFill>
                <a:latin typeface="Arial" panose="020B0604020202020204" pitchFamily="34" charset="0"/>
                <a:cs typeface="Arial" panose="020B0604020202020204" pitchFamily="34" charset="0"/>
              </a:rPr>
              <a:t>čtyři pracovní týmy. </a:t>
            </a:r>
            <a:r>
              <a:rPr lang="cs-CZ" sz="1400" dirty="0">
                <a:solidFill>
                  <a:srgbClr val="003A63"/>
                </a:solidFill>
                <a:latin typeface="Arial" panose="020B0604020202020204" pitchFamily="34" charset="0"/>
                <a:cs typeface="Arial" panose="020B0604020202020204" pitchFamily="34" charset="0"/>
              </a:rPr>
              <a:t>Každý tým absolvoval čtyři samostatné schůzky, během nichž společně </a:t>
            </a:r>
            <a:r>
              <a:rPr lang="cs-CZ" sz="1400" b="1" dirty="0">
                <a:solidFill>
                  <a:srgbClr val="003A63"/>
                </a:solidFill>
                <a:latin typeface="Arial" panose="020B0604020202020204" pitchFamily="34" charset="0"/>
                <a:cs typeface="Arial" panose="020B0604020202020204" pitchFamily="34" charset="0"/>
              </a:rPr>
              <a:t>vyhodnotili stávající strategii a navrhli její aktualizovanou podobu.</a:t>
            </a:r>
          </a:p>
        </p:txBody>
      </p:sp>
      <p:sp>
        <p:nvSpPr>
          <p:cNvPr id="61" name="TextovéPole 60">
            <a:extLst>
              <a:ext uri="{FF2B5EF4-FFF2-40B4-BE49-F238E27FC236}">
                <a16:creationId xmlns:a16="http://schemas.microsoft.com/office/drawing/2014/main" id="{C508CA69-5878-10E4-189C-652B0A63C734}"/>
              </a:ext>
            </a:extLst>
          </p:cNvPr>
          <p:cNvSpPr txBox="1"/>
          <p:nvPr/>
        </p:nvSpPr>
        <p:spPr>
          <a:xfrm>
            <a:off x="6254016" y="2904834"/>
            <a:ext cx="4636206" cy="338554"/>
          </a:xfrm>
          <a:prstGeom prst="rect">
            <a:avLst/>
          </a:prstGeom>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indent="0" algn="l">
              <a:buNone/>
            </a:pPr>
            <a:r>
              <a:rPr lang="cs-CZ" sz="1600" b="1">
                <a:solidFill>
                  <a:srgbClr val="003A63"/>
                </a:solidFill>
                <a:latin typeface="Arial" panose="020B0604020202020204" pitchFamily="34" charset="0"/>
                <a:cs typeface="Arial" panose="020B0604020202020204" pitchFamily="34" charset="0"/>
              </a:rPr>
              <a:t>Počet specifických cílů pro jednotlivé oblasti:</a:t>
            </a:r>
          </a:p>
        </p:txBody>
      </p:sp>
      <p:sp>
        <p:nvSpPr>
          <p:cNvPr id="64" name="TextovéPole 63">
            <a:extLst>
              <a:ext uri="{FF2B5EF4-FFF2-40B4-BE49-F238E27FC236}">
                <a16:creationId xmlns:a16="http://schemas.microsoft.com/office/drawing/2014/main" id="{25DDBC67-3A65-D684-0BD4-99BDC9A1A75F}"/>
              </a:ext>
            </a:extLst>
          </p:cNvPr>
          <p:cNvSpPr txBox="1"/>
          <p:nvPr/>
        </p:nvSpPr>
        <p:spPr>
          <a:xfrm>
            <a:off x="6254016" y="1090356"/>
            <a:ext cx="4185761" cy="338554"/>
          </a:xfrm>
          <a:prstGeom prst="rect">
            <a:avLst/>
          </a:prstGeom>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indent="0" algn="l">
              <a:buNone/>
            </a:pPr>
            <a:r>
              <a:rPr lang="cs-CZ" sz="1600" b="1">
                <a:solidFill>
                  <a:srgbClr val="003A63"/>
                </a:solidFill>
                <a:latin typeface="Arial" panose="020B0604020202020204" pitchFamily="34" charset="0"/>
                <a:cs typeface="Arial" panose="020B0604020202020204" pitchFamily="34" charset="0"/>
              </a:rPr>
              <a:t>Výsledkem pracovních schůzek je návrh:</a:t>
            </a:r>
          </a:p>
        </p:txBody>
      </p:sp>
      <p:sp>
        <p:nvSpPr>
          <p:cNvPr id="65" name="Zaoblený obdélník 62">
            <a:extLst>
              <a:ext uri="{FF2B5EF4-FFF2-40B4-BE49-F238E27FC236}">
                <a16:creationId xmlns:a16="http://schemas.microsoft.com/office/drawing/2014/main" id="{4CB70D53-48F9-E8A0-4C8A-D931AB7A7E0F}"/>
              </a:ext>
            </a:extLst>
          </p:cNvPr>
          <p:cNvSpPr/>
          <p:nvPr/>
        </p:nvSpPr>
        <p:spPr>
          <a:xfrm>
            <a:off x="6292984" y="1541741"/>
            <a:ext cx="1627437" cy="1261946"/>
          </a:xfrm>
          <a:prstGeom prst="roundRect">
            <a:avLst/>
          </a:prstGeom>
          <a:solidFill>
            <a:srgbClr val="FABB33"/>
          </a:solidFill>
          <a:ln w="47625">
            <a:noFill/>
          </a:ln>
        </p:spPr>
        <p:txBody>
          <a:bodyPr vert="horz" lIns="36000" tIns="0" rIns="36000" bIns="432000" rtlCol="0" anchor="ctr" anchorCtr="0">
            <a:noAutofit/>
          </a:bodyPr>
          <a:lstStyle/>
          <a:p>
            <a:pPr algn="ctr">
              <a:lnSpc>
                <a:spcPct val="90000"/>
              </a:lnSpc>
              <a:spcBef>
                <a:spcPts val="1000"/>
              </a:spcBef>
            </a:pPr>
            <a:endParaRPr lang="cs-CZ" sz="2800" b="1" dirty="0">
              <a:solidFill>
                <a:schemeClr val="bg1"/>
              </a:solidFill>
              <a:latin typeface="Arial" panose="020B0604020202020204" pitchFamily="34" charset="0"/>
              <a:cs typeface="Arial" panose="020B0604020202020204" pitchFamily="34" charset="0"/>
            </a:endParaRPr>
          </a:p>
          <a:p>
            <a:pPr algn="ctr"/>
            <a:r>
              <a:rPr lang="cs-CZ" sz="4000" b="1" dirty="0">
                <a:solidFill>
                  <a:schemeClr val="bg1"/>
                </a:solidFill>
                <a:latin typeface="Arial" panose="020B0604020202020204" pitchFamily="34" charset="0"/>
                <a:cs typeface="Arial" panose="020B0604020202020204" pitchFamily="34" charset="0"/>
              </a:rPr>
              <a:t>5</a:t>
            </a:r>
          </a:p>
          <a:p>
            <a:pPr algn="ctr">
              <a:lnSpc>
                <a:spcPct val="90000"/>
              </a:lnSpc>
            </a:pPr>
            <a:r>
              <a:rPr lang="cs-CZ" sz="1600" b="1" dirty="0">
                <a:solidFill>
                  <a:schemeClr val="bg1"/>
                </a:solidFill>
                <a:latin typeface="Arial" panose="020B0604020202020204" pitchFamily="34" charset="0"/>
                <a:cs typeface="Arial" panose="020B0604020202020204" pitchFamily="34" charset="0"/>
              </a:rPr>
              <a:t>Strategických cílů</a:t>
            </a:r>
          </a:p>
        </p:txBody>
      </p:sp>
      <p:sp>
        <p:nvSpPr>
          <p:cNvPr id="66" name="Zaoblený obdélník 62">
            <a:extLst>
              <a:ext uri="{FF2B5EF4-FFF2-40B4-BE49-F238E27FC236}">
                <a16:creationId xmlns:a16="http://schemas.microsoft.com/office/drawing/2014/main" id="{0050FA50-6F49-0A7D-035F-FD9D445EDF7F}"/>
              </a:ext>
            </a:extLst>
          </p:cNvPr>
          <p:cNvSpPr/>
          <p:nvPr/>
        </p:nvSpPr>
        <p:spPr>
          <a:xfrm>
            <a:off x="8105274" y="1530057"/>
            <a:ext cx="1627437" cy="1261946"/>
          </a:xfrm>
          <a:prstGeom prst="roundRect">
            <a:avLst/>
          </a:prstGeom>
          <a:solidFill>
            <a:srgbClr val="C7D539"/>
          </a:solidFill>
          <a:ln w="47625">
            <a:noFill/>
          </a:ln>
        </p:spPr>
        <p:txBody>
          <a:bodyPr vert="horz" lIns="36000" tIns="0" rIns="36000" bIns="432000" rtlCol="0" anchor="ctr" anchorCtr="0">
            <a:noAutofit/>
          </a:bodyPr>
          <a:lstStyle/>
          <a:p>
            <a:pPr algn="ctr">
              <a:lnSpc>
                <a:spcPct val="90000"/>
              </a:lnSpc>
              <a:spcBef>
                <a:spcPts val="1000"/>
              </a:spcBef>
            </a:pPr>
            <a:endParaRPr lang="cs-CZ" sz="2800" b="1">
              <a:solidFill>
                <a:schemeClr val="bg1"/>
              </a:solidFill>
              <a:latin typeface="Arial" panose="020B0604020202020204" pitchFamily="34" charset="0"/>
              <a:cs typeface="Arial" panose="020B0604020202020204" pitchFamily="34" charset="0"/>
            </a:endParaRPr>
          </a:p>
          <a:p>
            <a:pPr algn="ctr"/>
            <a:r>
              <a:rPr lang="cs-CZ" sz="4000" b="1">
                <a:solidFill>
                  <a:schemeClr val="bg1"/>
                </a:solidFill>
                <a:latin typeface="Arial" panose="020B0604020202020204" pitchFamily="34" charset="0"/>
                <a:cs typeface="Arial" panose="020B0604020202020204" pitchFamily="34" charset="0"/>
              </a:rPr>
              <a:t>40</a:t>
            </a:r>
          </a:p>
          <a:p>
            <a:pPr algn="ctr">
              <a:lnSpc>
                <a:spcPct val="90000"/>
              </a:lnSpc>
            </a:pPr>
            <a:r>
              <a:rPr lang="cs-CZ" sz="1600" b="1">
                <a:solidFill>
                  <a:schemeClr val="bg1"/>
                </a:solidFill>
                <a:latin typeface="Arial" panose="020B0604020202020204" pitchFamily="34" charset="0"/>
                <a:cs typeface="Arial" panose="020B0604020202020204" pitchFamily="34" charset="0"/>
              </a:rPr>
              <a:t>Specifických cílů</a:t>
            </a:r>
          </a:p>
        </p:txBody>
      </p:sp>
      <p:sp>
        <p:nvSpPr>
          <p:cNvPr id="67" name="Zaoblený obdélník 62">
            <a:extLst>
              <a:ext uri="{FF2B5EF4-FFF2-40B4-BE49-F238E27FC236}">
                <a16:creationId xmlns:a16="http://schemas.microsoft.com/office/drawing/2014/main" id="{6290CF98-679A-9754-DCB1-4EE522CB7FD2}"/>
              </a:ext>
            </a:extLst>
          </p:cNvPr>
          <p:cNvSpPr/>
          <p:nvPr/>
        </p:nvSpPr>
        <p:spPr>
          <a:xfrm>
            <a:off x="9917564" y="1530057"/>
            <a:ext cx="1627437" cy="1261946"/>
          </a:xfrm>
          <a:prstGeom prst="roundRect">
            <a:avLst/>
          </a:prstGeom>
          <a:solidFill>
            <a:srgbClr val="CD2F41"/>
          </a:solidFill>
          <a:ln w="47625">
            <a:noFill/>
          </a:ln>
        </p:spPr>
        <p:txBody>
          <a:bodyPr vert="horz" lIns="36000" tIns="0" rIns="36000" bIns="612000" rtlCol="0" anchor="ctr" anchorCtr="0">
            <a:noAutofit/>
          </a:bodyPr>
          <a:lstStyle/>
          <a:p>
            <a:pPr algn="ctr">
              <a:lnSpc>
                <a:spcPct val="90000"/>
              </a:lnSpc>
              <a:spcBef>
                <a:spcPts val="1000"/>
              </a:spcBef>
            </a:pPr>
            <a:endParaRPr lang="cs-CZ" sz="2800" b="1">
              <a:solidFill>
                <a:schemeClr val="bg1"/>
              </a:solidFill>
              <a:latin typeface="Arial" panose="020B0604020202020204" pitchFamily="34" charset="0"/>
              <a:cs typeface="Arial" panose="020B0604020202020204" pitchFamily="34" charset="0"/>
            </a:endParaRPr>
          </a:p>
          <a:p>
            <a:pPr algn="ctr"/>
            <a:r>
              <a:rPr lang="cs-CZ" sz="4000" b="1">
                <a:solidFill>
                  <a:schemeClr val="bg1"/>
                </a:solidFill>
                <a:latin typeface="Arial" panose="020B0604020202020204" pitchFamily="34" charset="0"/>
                <a:cs typeface="Arial" panose="020B0604020202020204" pitchFamily="34" charset="0"/>
              </a:rPr>
              <a:t>400</a:t>
            </a:r>
          </a:p>
          <a:p>
            <a:pPr algn="ctr">
              <a:lnSpc>
                <a:spcPct val="90000"/>
              </a:lnSpc>
            </a:pPr>
            <a:r>
              <a:rPr lang="cs-CZ" sz="1600" b="1">
                <a:solidFill>
                  <a:schemeClr val="bg1"/>
                </a:solidFill>
                <a:latin typeface="Arial" panose="020B0604020202020204" pitchFamily="34" charset="0"/>
                <a:cs typeface="Arial" panose="020B0604020202020204" pitchFamily="34" charset="0"/>
              </a:rPr>
              <a:t>Opatření</a:t>
            </a:r>
          </a:p>
        </p:txBody>
      </p:sp>
      <p:sp>
        <p:nvSpPr>
          <p:cNvPr id="80" name="TextovéPole 79">
            <a:extLst>
              <a:ext uri="{FF2B5EF4-FFF2-40B4-BE49-F238E27FC236}">
                <a16:creationId xmlns:a16="http://schemas.microsoft.com/office/drawing/2014/main" id="{7D361472-BA3C-0371-D54E-1529AD7F9635}"/>
              </a:ext>
            </a:extLst>
          </p:cNvPr>
          <p:cNvSpPr txBox="1"/>
          <p:nvPr/>
        </p:nvSpPr>
        <p:spPr>
          <a:xfrm>
            <a:off x="566913" y="1090356"/>
            <a:ext cx="1656223" cy="338554"/>
          </a:xfrm>
          <a:prstGeom prst="rect">
            <a:avLst/>
          </a:prstGeom>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indent="0" algn="l">
              <a:buNone/>
            </a:pPr>
            <a:r>
              <a:rPr lang="cs-CZ" sz="1600" b="1" dirty="0">
                <a:solidFill>
                  <a:srgbClr val="003A63"/>
                </a:solidFill>
                <a:latin typeface="Arial" panose="020B0604020202020204" pitchFamily="34" charset="0"/>
                <a:cs typeface="Arial" panose="020B0604020202020204" pitchFamily="34" charset="0"/>
              </a:rPr>
              <a:t>Pracovní týmy:</a:t>
            </a:r>
          </a:p>
        </p:txBody>
      </p:sp>
      <p:sp>
        <p:nvSpPr>
          <p:cNvPr id="94" name="TextovéPole 93">
            <a:extLst>
              <a:ext uri="{FF2B5EF4-FFF2-40B4-BE49-F238E27FC236}">
                <a16:creationId xmlns:a16="http://schemas.microsoft.com/office/drawing/2014/main" id="{EAA9F009-7A37-35BB-4247-11B4666226B6}"/>
              </a:ext>
            </a:extLst>
          </p:cNvPr>
          <p:cNvSpPr txBox="1"/>
          <p:nvPr/>
        </p:nvSpPr>
        <p:spPr>
          <a:xfrm>
            <a:off x="6254017" y="5622119"/>
            <a:ext cx="5692560" cy="954107"/>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cs-CZ" sz="1400">
                <a:solidFill>
                  <a:srgbClr val="003A63"/>
                </a:solidFill>
                <a:latin typeface="Arial" panose="020B0604020202020204" pitchFamily="34" charset="0"/>
                <a:cs typeface="Arial" panose="020B0604020202020204" pitchFamily="34" charset="0"/>
              </a:rPr>
              <a:t>Celkové odhadované náklady na implementaci všech uvedených cílů činí přibližně</a:t>
            </a:r>
            <a:r>
              <a:rPr lang="cs-CZ" sz="1400" b="1">
                <a:solidFill>
                  <a:srgbClr val="003A63"/>
                </a:solidFill>
                <a:latin typeface="Arial" panose="020B0604020202020204" pitchFamily="34" charset="0"/>
                <a:cs typeface="Arial" panose="020B0604020202020204" pitchFamily="34" charset="0"/>
              </a:rPr>
              <a:t> 15,58 miliardy korun. </a:t>
            </a:r>
            <a:r>
              <a:rPr lang="cs-CZ" sz="1400">
                <a:solidFill>
                  <a:srgbClr val="003A63"/>
                </a:solidFill>
                <a:latin typeface="Arial" panose="020B0604020202020204" pitchFamily="34" charset="0"/>
                <a:cs typeface="Arial" panose="020B0604020202020204" pitchFamily="34" charset="0"/>
              </a:rPr>
              <a:t>Tato částka zahrnuje náklady na vývoj, integraci, školení, kyberbezpečnost i koordinaci všech strategických, technických a organizačních aktivit.</a:t>
            </a:r>
          </a:p>
        </p:txBody>
      </p:sp>
      <p:graphicFrame>
        <p:nvGraphicFramePr>
          <p:cNvPr id="2" name="Graf 1">
            <a:extLst>
              <a:ext uri="{FF2B5EF4-FFF2-40B4-BE49-F238E27FC236}">
                <a16:creationId xmlns:a16="http://schemas.microsoft.com/office/drawing/2014/main" id="{98A99027-2EFD-0380-BC64-BB81CFA39D1C}"/>
              </a:ext>
            </a:extLst>
          </p:cNvPr>
          <p:cNvGraphicFramePr/>
          <p:nvPr/>
        </p:nvGraphicFramePr>
        <p:xfrm>
          <a:off x="6319222" y="3218055"/>
          <a:ext cx="5231775" cy="2429397"/>
        </p:xfrm>
        <a:graphic>
          <a:graphicData uri="http://schemas.openxmlformats.org/drawingml/2006/chart">
            <c:chart xmlns:c="http://schemas.openxmlformats.org/drawingml/2006/chart" xmlns:r="http://schemas.openxmlformats.org/officeDocument/2006/relationships" r:id="rId7"/>
          </a:graphicData>
        </a:graphic>
      </p:graphicFrame>
      <p:sp>
        <p:nvSpPr>
          <p:cNvPr id="3" name="Zástupný symbol pro číslo snímku 3">
            <a:extLst>
              <a:ext uri="{FF2B5EF4-FFF2-40B4-BE49-F238E27FC236}">
                <a16:creationId xmlns:a16="http://schemas.microsoft.com/office/drawing/2014/main" id="{4501AE10-E6A1-E92F-3385-B6CF0BAE07CB}"/>
              </a:ext>
            </a:extLst>
          </p:cNvPr>
          <p:cNvSpPr>
            <a:spLocks noGrp="1"/>
          </p:cNvSpPr>
          <p:nvPr>
            <p:ph type="sldNum" sz="quarter" idx="12"/>
          </p:nvPr>
        </p:nvSpPr>
        <p:spPr>
          <a:xfrm>
            <a:off x="9374900" y="6356350"/>
            <a:ext cx="2253100" cy="365125"/>
          </a:xfrm>
        </p:spPr>
        <p:txBody>
          <a:bodyPr/>
          <a:lstStyle/>
          <a:p>
            <a:fld id="{890E54D3-D00C-4F51-80A7-9147D6EFBB5C}" type="slidenum">
              <a:rPr lang="cs-CZ" smtClean="0">
                <a:latin typeface="Arial" panose="020B0604020202020204" pitchFamily="34" charset="0"/>
                <a:cs typeface="Arial" panose="020B0604020202020204" pitchFamily="34" charset="0"/>
              </a:rPr>
              <a:t>61</a:t>
            </a:fld>
            <a:endParaRPr lang="cs-CZ">
              <a:latin typeface="Arial" panose="020B0604020202020204" pitchFamily="34" charset="0"/>
              <a:cs typeface="Arial" panose="020B0604020202020204" pitchFamily="34" charset="0"/>
            </a:endParaRPr>
          </a:p>
        </p:txBody>
      </p:sp>
      <p:grpSp>
        <p:nvGrpSpPr>
          <p:cNvPr id="4" name="Skupina 3">
            <a:extLst>
              <a:ext uri="{FF2B5EF4-FFF2-40B4-BE49-F238E27FC236}">
                <a16:creationId xmlns:a16="http://schemas.microsoft.com/office/drawing/2014/main" id="{892133E2-6D41-ADA6-CEF6-D9AB859FA00C}"/>
              </a:ext>
            </a:extLst>
          </p:cNvPr>
          <p:cNvGrpSpPr/>
          <p:nvPr/>
        </p:nvGrpSpPr>
        <p:grpSpPr>
          <a:xfrm>
            <a:off x="647000" y="858258"/>
            <a:ext cx="10898001" cy="45719"/>
            <a:chOff x="0" y="0"/>
            <a:chExt cx="5716278" cy="72000"/>
          </a:xfrm>
        </p:grpSpPr>
        <p:sp>
          <p:nvSpPr>
            <p:cNvPr id="5" name="Obdélník 4">
              <a:extLst>
                <a:ext uri="{FF2B5EF4-FFF2-40B4-BE49-F238E27FC236}">
                  <a16:creationId xmlns:a16="http://schemas.microsoft.com/office/drawing/2014/main" id="{06664616-C587-9BCA-5F28-539599462308}"/>
                </a:ext>
              </a:extLst>
            </p:cNvPr>
            <p:cNvSpPr>
              <a:spLocks/>
            </p:cNvSpPr>
            <p:nvPr/>
          </p:nvSpPr>
          <p:spPr>
            <a:xfrm>
              <a:off x="0" y="0"/>
              <a:ext cx="1429200" cy="72000"/>
            </a:xfrm>
            <a:prstGeom prst="rect">
              <a:avLst/>
            </a:prstGeom>
            <a:solidFill>
              <a:srgbClr val="FABB33"/>
            </a:solidFill>
            <a:ln>
              <a:solidFill>
                <a:srgbClr val="FABB33"/>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12" name="Obdélník 11">
              <a:extLst>
                <a:ext uri="{FF2B5EF4-FFF2-40B4-BE49-F238E27FC236}">
                  <a16:creationId xmlns:a16="http://schemas.microsoft.com/office/drawing/2014/main" id="{DDB6EEC2-7E3F-D923-1EF3-F015353CB0C8}"/>
                </a:ext>
              </a:extLst>
            </p:cNvPr>
            <p:cNvSpPr>
              <a:spLocks/>
            </p:cNvSpPr>
            <p:nvPr/>
          </p:nvSpPr>
          <p:spPr>
            <a:xfrm>
              <a:off x="2855843" y="0"/>
              <a:ext cx="1429200" cy="72000"/>
            </a:xfrm>
            <a:prstGeom prst="rect">
              <a:avLst/>
            </a:prstGeom>
            <a:solidFill>
              <a:srgbClr val="43546F"/>
            </a:solidFill>
            <a:ln>
              <a:solidFill>
                <a:srgbClr val="43546F"/>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13" name="Obdélník 12">
              <a:extLst>
                <a:ext uri="{FF2B5EF4-FFF2-40B4-BE49-F238E27FC236}">
                  <a16:creationId xmlns:a16="http://schemas.microsoft.com/office/drawing/2014/main" id="{34D8D3BF-6EB7-7436-A067-322F154433C5}"/>
                </a:ext>
              </a:extLst>
            </p:cNvPr>
            <p:cNvSpPr>
              <a:spLocks/>
            </p:cNvSpPr>
            <p:nvPr/>
          </p:nvSpPr>
          <p:spPr>
            <a:xfrm>
              <a:off x="4287078" y="0"/>
              <a:ext cx="1429200" cy="72000"/>
            </a:xfrm>
            <a:prstGeom prst="rect">
              <a:avLst/>
            </a:prstGeom>
            <a:solidFill>
              <a:srgbClr val="CD2F41"/>
            </a:solidFill>
            <a:ln>
              <a:solidFill>
                <a:srgbClr val="CD2F4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14" name="Obdélník 13">
              <a:extLst>
                <a:ext uri="{FF2B5EF4-FFF2-40B4-BE49-F238E27FC236}">
                  <a16:creationId xmlns:a16="http://schemas.microsoft.com/office/drawing/2014/main" id="{5B4AB187-E9A3-92AB-9F5C-3327F53A784A}"/>
                </a:ext>
              </a:extLst>
            </p:cNvPr>
            <p:cNvSpPr>
              <a:spLocks/>
            </p:cNvSpPr>
            <p:nvPr/>
          </p:nvSpPr>
          <p:spPr>
            <a:xfrm>
              <a:off x="1431235" y="0"/>
              <a:ext cx="1429200" cy="72000"/>
            </a:xfrm>
            <a:prstGeom prst="rect">
              <a:avLst/>
            </a:prstGeom>
            <a:solidFill>
              <a:srgbClr val="C7D539"/>
            </a:solidFill>
            <a:ln>
              <a:solidFill>
                <a:srgbClr val="C7D539"/>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9290709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ro číslo snímku 3">
            <a:extLst>
              <a:ext uri="{FF2B5EF4-FFF2-40B4-BE49-F238E27FC236}">
                <a16:creationId xmlns:a16="http://schemas.microsoft.com/office/drawing/2014/main" id="{FB9D623A-9959-64F2-48AA-6434FDFE2D3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0E54D3-D00C-4F51-80A7-9147D6EFBB5C}" type="slidenum">
              <a:rPr kumimoji="0" lang="cs-CZ" sz="1200" b="0" i="0" u="none" strike="noStrike" kern="1200" cap="none" spc="0" normalizeH="0" baseline="0" noProof="0" smtClean="0">
                <a:ln>
                  <a:noFill/>
                </a:ln>
                <a:solidFill>
                  <a:srgbClr val="003A63"/>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cs-CZ" sz="1200" b="0" i="0" u="none" strike="noStrike" kern="1200" cap="none" spc="0" normalizeH="0" baseline="0" noProof="0">
              <a:ln>
                <a:noFill/>
              </a:ln>
              <a:solidFill>
                <a:srgbClr val="003A63"/>
              </a:solidFill>
              <a:effectLst/>
              <a:uLnTx/>
              <a:uFillTx/>
              <a:latin typeface="Century Gothic" panose="020B0502020202020204" pitchFamily="34" charset="0"/>
              <a:ea typeface="+mn-ea"/>
              <a:cs typeface="+mn-cs"/>
            </a:endParaRPr>
          </a:p>
        </p:txBody>
      </p:sp>
      <p:cxnSp>
        <p:nvCxnSpPr>
          <p:cNvPr id="14" name="Google Shape;115;p29">
            <a:extLst>
              <a:ext uri="{FF2B5EF4-FFF2-40B4-BE49-F238E27FC236}">
                <a16:creationId xmlns:a16="http://schemas.microsoft.com/office/drawing/2014/main" id="{A12757E4-749D-4CAB-16B1-50E6E0BB514E}"/>
              </a:ext>
            </a:extLst>
          </p:cNvPr>
          <p:cNvCxnSpPr/>
          <p:nvPr/>
        </p:nvCxnSpPr>
        <p:spPr>
          <a:xfrm>
            <a:off x="4319103" y="2716903"/>
            <a:ext cx="552600" cy="0"/>
          </a:xfrm>
          <a:prstGeom prst="straightConnector1">
            <a:avLst/>
          </a:prstGeom>
          <a:noFill/>
          <a:ln w="9525" cap="flat" cmpd="sng">
            <a:solidFill>
              <a:srgbClr val="FBBD14"/>
            </a:solidFill>
            <a:prstDash val="solid"/>
            <a:round/>
            <a:headEnd type="none" w="med" len="med"/>
            <a:tailEnd type="none" w="med" len="med"/>
          </a:ln>
        </p:spPr>
      </p:cxnSp>
      <p:sp>
        <p:nvSpPr>
          <p:cNvPr id="18" name="Google Shape;119;p29">
            <a:extLst>
              <a:ext uri="{FF2B5EF4-FFF2-40B4-BE49-F238E27FC236}">
                <a16:creationId xmlns:a16="http://schemas.microsoft.com/office/drawing/2014/main" id="{E41619CD-8532-ACE0-547B-5B76B88F75E4}"/>
              </a:ext>
            </a:extLst>
          </p:cNvPr>
          <p:cNvSpPr/>
          <p:nvPr/>
        </p:nvSpPr>
        <p:spPr>
          <a:xfrm>
            <a:off x="3668616" y="2414328"/>
            <a:ext cx="597300" cy="597300"/>
          </a:xfrm>
          <a:prstGeom prst="ellipse">
            <a:avLst/>
          </a:prstGeom>
          <a:solidFill>
            <a:srgbClr val="FBBD1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19" name="Google Shape;120;p29">
            <a:extLst>
              <a:ext uri="{FF2B5EF4-FFF2-40B4-BE49-F238E27FC236}">
                <a16:creationId xmlns:a16="http://schemas.microsoft.com/office/drawing/2014/main" id="{CC36410C-1A26-9B2C-AFA5-3B2411B73A93}"/>
              </a:ext>
            </a:extLst>
          </p:cNvPr>
          <p:cNvSpPr/>
          <p:nvPr/>
        </p:nvSpPr>
        <p:spPr>
          <a:xfrm>
            <a:off x="4455066" y="2230616"/>
            <a:ext cx="3067800" cy="3067800"/>
          </a:xfrm>
          <a:prstGeom prst="ellipse">
            <a:avLst/>
          </a:prstGeom>
          <a:noFill/>
          <a:ln w="9525" cap="flat" cmpd="sng">
            <a:solidFill>
              <a:schemeClr val="bg1">
                <a:lumMod val="85000"/>
              </a:schemeClr>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20" name="Google Shape;121;p29">
            <a:extLst>
              <a:ext uri="{FF2B5EF4-FFF2-40B4-BE49-F238E27FC236}">
                <a16:creationId xmlns:a16="http://schemas.microsoft.com/office/drawing/2014/main" id="{62CE2294-4989-0E72-8629-C22C562F638C}"/>
              </a:ext>
            </a:extLst>
          </p:cNvPr>
          <p:cNvSpPr/>
          <p:nvPr/>
        </p:nvSpPr>
        <p:spPr>
          <a:xfrm>
            <a:off x="4608503" y="2384027"/>
            <a:ext cx="2760900" cy="2760900"/>
          </a:xfrm>
          <a:prstGeom prst="ellipse">
            <a:avLst/>
          </a:prstGeom>
          <a:solidFill>
            <a:schemeClr val="lt1"/>
          </a:solidFill>
          <a:ln>
            <a:noFill/>
          </a:ln>
          <a:effectLst/>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21" name="Google Shape;122;p29">
            <a:extLst>
              <a:ext uri="{FF2B5EF4-FFF2-40B4-BE49-F238E27FC236}">
                <a16:creationId xmlns:a16="http://schemas.microsoft.com/office/drawing/2014/main" id="{DD726FB7-254B-C303-5724-82B808299C6A}"/>
              </a:ext>
            </a:extLst>
          </p:cNvPr>
          <p:cNvSpPr/>
          <p:nvPr/>
        </p:nvSpPr>
        <p:spPr>
          <a:xfrm>
            <a:off x="4753628" y="2529151"/>
            <a:ext cx="2470800" cy="2470800"/>
          </a:xfrm>
          <a:prstGeom prst="ellipse">
            <a:avLst/>
          </a:prstGeom>
          <a:noFill/>
          <a:ln w="15875" cap="flat" cmpd="sng">
            <a:solidFill>
              <a:schemeClr val="bg1">
                <a:lumMod val="75000"/>
              </a:schemeClr>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23" name="Google Shape;124;p29">
            <a:extLst>
              <a:ext uri="{FF2B5EF4-FFF2-40B4-BE49-F238E27FC236}">
                <a16:creationId xmlns:a16="http://schemas.microsoft.com/office/drawing/2014/main" id="{DE57EB57-1391-200E-5F96-63E0460F60AA}"/>
              </a:ext>
            </a:extLst>
          </p:cNvPr>
          <p:cNvSpPr/>
          <p:nvPr/>
        </p:nvSpPr>
        <p:spPr>
          <a:xfrm>
            <a:off x="5810445" y="3736753"/>
            <a:ext cx="99552" cy="55653"/>
          </a:xfrm>
          <a:custGeom>
            <a:avLst/>
            <a:gdLst/>
            <a:ahLst/>
            <a:cxnLst/>
            <a:rect l="l" t="t" r="r" b="b"/>
            <a:pathLst>
              <a:path w="5980" h="3343" extrusionOk="0">
                <a:moveTo>
                  <a:pt x="2110" y="1"/>
                </a:moveTo>
                <a:lnTo>
                  <a:pt x="0" y="1232"/>
                </a:lnTo>
                <a:lnTo>
                  <a:pt x="3869" y="3342"/>
                </a:lnTo>
                <a:lnTo>
                  <a:pt x="5979" y="2111"/>
                </a:lnTo>
                <a:lnTo>
                  <a:pt x="2110"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24" name="Google Shape;125;p29">
            <a:extLst>
              <a:ext uri="{FF2B5EF4-FFF2-40B4-BE49-F238E27FC236}">
                <a16:creationId xmlns:a16="http://schemas.microsoft.com/office/drawing/2014/main" id="{D08AA8E8-A53F-5C60-61F6-C2C7784946D8}"/>
              </a:ext>
            </a:extLst>
          </p:cNvPr>
          <p:cNvSpPr/>
          <p:nvPr/>
        </p:nvSpPr>
        <p:spPr>
          <a:xfrm>
            <a:off x="5725543" y="3686993"/>
            <a:ext cx="99552" cy="58566"/>
          </a:xfrm>
          <a:custGeom>
            <a:avLst/>
            <a:gdLst/>
            <a:ahLst/>
            <a:cxnLst/>
            <a:rect l="l" t="t" r="r" b="b"/>
            <a:pathLst>
              <a:path w="5980" h="3518" extrusionOk="0">
                <a:moveTo>
                  <a:pt x="2111" y="1"/>
                </a:moveTo>
                <a:lnTo>
                  <a:pt x="1" y="1232"/>
                </a:lnTo>
                <a:lnTo>
                  <a:pt x="3869" y="3518"/>
                </a:lnTo>
                <a:lnTo>
                  <a:pt x="5980" y="2287"/>
                </a:lnTo>
                <a:lnTo>
                  <a:pt x="2111"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25" name="Google Shape;126;p29">
            <a:extLst>
              <a:ext uri="{FF2B5EF4-FFF2-40B4-BE49-F238E27FC236}">
                <a16:creationId xmlns:a16="http://schemas.microsoft.com/office/drawing/2014/main" id="{C4D7A219-EFAD-1CEF-D86F-F2ED70F3095D}"/>
              </a:ext>
            </a:extLst>
          </p:cNvPr>
          <p:cNvSpPr/>
          <p:nvPr/>
        </p:nvSpPr>
        <p:spPr>
          <a:xfrm>
            <a:off x="6313948" y="4026569"/>
            <a:ext cx="102482" cy="58566"/>
          </a:xfrm>
          <a:custGeom>
            <a:avLst/>
            <a:gdLst/>
            <a:ahLst/>
            <a:cxnLst/>
            <a:rect l="l" t="t" r="r" b="b"/>
            <a:pathLst>
              <a:path w="6156" h="3518" extrusionOk="0">
                <a:moveTo>
                  <a:pt x="2287" y="1"/>
                </a:moveTo>
                <a:lnTo>
                  <a:pt x="1" y="1232"/>
                </a:lnTo>
                <a:lnTo>
                  <a:pt x="4045" y="3518"/>
                </a:lnTo>
                <a:lnTo>
                  <a:pt x="6155" y="2287"/>
                </a:lnTo>
                <a:lnTo>
                  <a:pt x="2287"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26" name="Google Shape;127;p29">
            <a:extLst>
              <a:ext uri="{FF2B5EF4-FFF2-40B4-BE49-F238E27FC236}">
                <a16:creationId xmlns:a16="http://schemas.microsoft.com/office/drawing/2014/main" id="{DF185C94-9EA2-6AB8-B744-2077656BD99E}"/>
              </a:ext>
            </a:extLst>
          </p:cNvPr>
          <p:cNvSpPr/>
          <p:nvPr/>
        </p:nvSpPr>
        <p:spPr>
          <a:xfrm>
            <a:off x="6231993" y="3979740"/>
            <a:ext cx="99535" cy="58566"/>
          </a:xfrm>
          <a:custGeom>
            <a:avLst/>
            <a:gdLst/>
            <a:ahLst/>
            <a:cxnLst/>
            <a:rect l="l" t="t" r="r" b="b"/>
            <a:pathLst>
              <a:path w="5979" h="3518" extrusionOk="0">
                <a:moveTo>
                  <a:pt x="2110" y="0"/>
                </a:moveTo>
                <a:lnTo>
                  <a:pt x="0" y="1231"/>
                </a:lnTo>
                <a:lnTo>
                  <a:pt x="3869" y="3517"/>
                </a:lnTo>
                <a:lnTo>
                  <a:pt x="5979" y="2110"/>
                </a:lnTo>
                <a:lnTo>
                  <a:pt x="2110" y="0"/>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27" name="Google Shape;128;p29">
            <a:extLst>
              <a:ext uri="{FF2B5EF4-FFF2-40B4-BE49-F238E27FC236}">
                <a16:creationId xmlns:a16="http://schemas.microsoft.com/office/drawing/2014/main" id="{500EF62D-522C-B7C5-E4EC-95CDB30CEDDB}"/>
              </a:ext>
            </a:extLst>
          </p:cNvPr>
          <p:cNvSpPr/>
          <p:nvPr/>
        </p:nvSpPr>
        <p:spPr>
          <a:xfrm>
            <a:off x="6147091" y="3929964"/>
            <a:ext cx="99552" cy="58566"/>
          </a:xfrm>
          <a:custGeom>
            <a:avLst/>
            <a:gdLst/>
            <a:ahLst/>
            <a:cxnLst/>
            <a:rect l="l" t="t" r="r" b="b"/>
            <a:pathLst>
              <a:path w="5980" h="3518" extrusionOk="0">
                <a:moveTo>
                  <a:pt x="2111" y="1"/>
                </a:moveTo>
                <a:lnTo>
                  <a:pt x="1" y="1232"/>
                </a:lnTo>
                <a:lnTo>
                  <a:pt x="3869" y="3518"/>
                </a:lnTo>
                <a:lnTo>
                  <a:pt x="5979" y="2287"/>
                </a:lnTo>
                <a:lnTo>
                  <a:pt x="2111"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28" name="Google Shape;129;p29">
            <a:extLst>
              <a:ext uri="{FF2B5EF4-FFF2-40B4-BE49-F238E27FC236}">
                <a16:creationId xmlns:a16="http://schemas.microsoft.com/office/drawing/2014/main" id="{F20C1859-555F-0A07-39C3-5BCFCD1B3DB2}"/>
              </a:ext>
            </a:extLst>
          </p:cNvPr>
          <p:cNvSpPr/>
          <p:nvPr/>
        </p:nvSpPr>
        <p:spPr>
          <a:xfrm>
            <a:off x="6009499" y="3912400"/>
            <a:ext cx="102482" cy="58566"/>
          </a:xfrm>
          <a:custGeom>
            <a:avLst/>
            <a:gdLst/>
            <a:ahLst/>
            <a:cxnLst/>
            <a:rect l="l" t="t" r="r" b="b"/>
            <a:pathLst>
              <a:path w="6156" h="3518" extrusionOk="0">
                <a:moveTo>
                  <a:pt x="2287" y="1"/>
                </a:moveTo>
                <a:lnTo>
                  <a:pt x="1" y="1232"/>
                </a:lnTo>
                <a:lnTo>
                  <a:pt x="3869" y="3518"/>
                </a:lnTo>
                <a:lnTo>
                  <a:pt x="6155" y="2287"/>
                </a:lnTo>
                <a:lnTo>
                  <a:pt x="2287"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29" name="Google Shape;130;p29">
            <a:extLst>
              <a:ext uri="{FF2B5EF4-FFF2-40B4-BE49-F238E27FC236}">
                <a16:creationId xmlns:a16="http://schemas.microsoft.com/office/drawing/2014/main" id="{E4097C4B-6DDB-6906-8F18-32A8AB7CC488}"/>
              </a:ext>
            </a:extLst>
          </p:cNvPr>
          <p:cNvSpPr/>
          <p:nvPr/>
        </p:nvSpPr>
        <p:spPr>
          <a:xfrm>
            <a:off x="6094401" y="3959247"/>
            <a:ext cx="99552" cy="58566"/>
          </a:xfrm>
          <a:custGeom>
            <a:avLst/>
            <a:gdLst/>
            <a:ahLst/>
            <a:cxnLst/>
            <a:rect l="l" t="t" r="r" b="b"/>
            <a:pathLst>
              <a:path w="5980" h="3518" extrusionOk="0">
                <a:moveTo>
                  <a:pt x="2111" y="0"/>
                </a:moveTo>
                <a:lnTo>
                  <a:pt x="0" y="1407"/>
                </a:lnTo>
                <a:lnTo>
                  <a:pt x="3869" y="3517"/>
                </a:lnTo>
                <a:lnTo>
                  <a:pt x="5979" y="2286"/>
                </a:lnTo>
                <a:lnTo>
                  <a:pt x="2111" y="0"/>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30" name="Google Shape;131;p29">
            <a:extLst>
              <a:ext uri="{FF2B5EF4-FFF2-40B4-BE49-F238E27FC236}">
                <a16:creationId xmlns:a16="http://schemas.microsoft.com/office/drawing/2014/main" id="{2D56773E-6BF3-28B8-859C-7D399359AA37}"/>
              </a:ext>
            </a:extLst>
          </p:cNvPr>
          <p:cNvSpPr/>
          <p:nvPr/>
        </p:nvSpPr>
        <p:spPr>
          <a:xfrm>
            <a:off x="5517699" y="3807022"/>
            <a:ext cx="99552" cy="58566"/>
          </a:xfrm>
          <a:custGeom>
            <a:avLst/>
            <a:gdLst/>
            <a:ahLst/>
            <a:cxnLst/>
            <a:rect l="l" t="t" r="r" b="b"/>
            <a:pathLst>
              <a:path w="5980" h="3518" extrusionOk="0">
                <a:moveTo>
                  <a:pt x="2111" y="0"/>
                </a:moveTo>
                <a:lnTo>
                  <a:pt x="1" y="1407"/>
                </a:lnTo>
                <a:lnTo>
                  <a:pt x="3869" y="3517"/>
                </a:lnTo>
                <a:lnTo>
                  <a:pt x="5979" y="2286"/>
                </a:lnTo>
                <a:lnTo>
                  <a:pt x="2111" y="0"/>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31" name="Google Shape;132;p29">
            <a:extLst>
              <a:ext uri="{FF2B5EF4-FFF2-40B4-BE49-F238E27FC236}">
                <a16:creationId xmlns:a16="http://schemas.microsoft.com/office/drawing/2014/main" id="{110AB8FB-4AD1-7939-7B11-0BA7116F9151}"/>
              </a:ext>
            </a:extLst>
          </p:cNvPr>
          <p:cNvSpPr/>
          <p:nvPr/>
        </p:nvSpPr>
        <p:spPr>
          <a:xfrm>
            <a:off x="5567475" y="3777739"/>
            <a:ext cx="102465" cy="58566"/>
          </a:xfrm>
          <a:custGeom>
            <a:avLst/>
            <a:gdLst/>
            <a:ahLst/>
            <a:cxnLst/>
            <a:rect l="l" t="t" r="r" b="b"/>
            <a:pathLst>
              <a:path w="6155" h="3518" extrusionOk="0">
                <a:moveTo>
                  <a:pt x="2286" y="1"/>
                </a:moveTo>
                <a:lnTo>
                  <a:pt x="0" y="1232"/>
                </a:lnTo>
                <a:lnTo>
                  <a:pt x="3869" y="3518"/>
                </a:lnTo>
                <a:lnTo>
                  <a:pt x="6155" y="2287"/>
                </a:lnTo>
                <a:lnTo>
                  <a:pt x="2286"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32" name="Google Shape;133;p29">
            <a:extLst>
              <a:ext uri="{FF2B5EF4-FFF2-40B4-BE49-F238E27FC236}">
                <a16:creationId xmlns:a16="http://schemas.microsoft.com/office/drawing/2014/main" id="{40AB54DE-90C8-0867-CB83-C7EB7CC5624C}"/>
              </a:ext>
            </a:extLst>
          </p:cNvPr>
          <p:cNvSpPr/>
          <p:nvPr/>
        </p:nvSpPr>
        <p:spPr>
          <a:xfrm>
            <a:off x="5672853" y="3716276"/>
            <a:ext cx="99552" cy="58549"/>
          </a:xfrm>
          <a:custGeom>
            <a:avLst/>
            <a:gdLst/>
            <a:ahLst/>
            <a:cxnLst/>
            <a:rect l="l" t="t" r="r" b="b"/>
            <a:pathLst>
              <a:path w="5980" h="3517" extrusionOk="0">
                <a:moveTo>
                  <a:pt x="2111" y="0"/>
                </a:moveTo>
                <a:lnTo>
                  <a:pt x="1" y="1231"/>
                </a:lnTo>
                <a:lnTo>
                  <a:pt x="3869" y="3517"/>
                </a:lnTo>
                <a:lnTo>
                  <a:pt x="5979" y="2286"/>
                </a:lnTo>
                <a:lnTo>
                  <a:pt x="2111" y="0"/>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33" name="Google Shape;134;p29">
            <a:extLst>
              <a:ext uri="{FF2B5EF4-FFF2-40B4-BE49-F238E27FC236}">
                <a16:creationId xmlns:a16="http://schemas.microsoft.com/office/drawing/2014/main" id="{597849CD-E4AA-18F8-9702-F25C49FB86DD}"/>
              </a:ext>
            </a:extLst>
          </p:cNvPr>
          <p:cNvSpPr/>
          <p:nvPr/>
        </p:nvSpPr>
        <p:spPr>
          <a:xfrm>
            <a:off x="5620164" y="3748473"/>
            <a:ext cx="102465" cy="58566"/>
          </a:xfrm>
          <a:custGeom>
            <a:avLst/>
            <a:gdLst/>
            <a:ahLst/>
            <a:cxnLst/>
            <a:rect l="l" t="t" r="r" b="b"/>
            <a:pathLst>
              <a:path w="6155" h="3518" extrusionOk="0">
                <a:moveTo>
                  <a:pt x="2286" y="0"/>
                </a:moveTo>
                <a:lnTo>
                  <a:pt x="0" y="1231"/>
                </a:lnTo>
                <a:lnTo>
                  <a:pt x="3869" y="3517"/>
                </a:lnTo>
                <a:lnTo>
                  <a:pt x="6155" y="2110"/>
                </a:lnTo>
                <a:lnTo>
                  <a:pt x="2286" y="0"/>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34" name="Google Shape;135;p29">
            <a:extLst>
              <a:ext uri="{FF2B5EF4-FFF2-40B4-BE49-F238E27FC236}">
                <a16:creationId xmlns:a16="http://schemas.microsoft.com/office/drawing/2014/main" id="{A281BF43-484C-C1FD-2430-0E2931A11607}"/>
              </a:ext>
            </a:extLst>
          </p:cNvPr>
          <p:cNvSpPr/>
          <p:nvPr/>
        </p:nvSpPr>
        <p:spPr>
          <a:xfrm>
            <a:off x="5757756" y="3766036"/>
            <a:ext cx="99535" cy="58566"/>
          </a:xfrm>
          <a:custGeom>
            <a:avLst/>
            <a:gdLst/>
            <a:ahLst/>
            <a:cxnLst/>
            <a:rect l="l" t="t" r="r" b="b"/>
            <a:pathLst>
              <a:path w="5979" h="3518" extrusionOk="0">
                <a:moveTo>
                  <a:pt x="2110" y="0"/>
                </a:moveTo>
                <a:lnTo>
                  <a:pt x="0" y="1231"/>
                </a:lnTo>
                <a:lnTo>
                  <a:pt x="3869" y="3517"/>
                </a:lnTo>
                <a:lnTo>
                  <a:pt x="5979" y="2286"/>
                </a:lnTo>
                <a:lnTo>
                  <a:pt x="2110" y="0"/>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35" name="Google Shape;136;p29">
            <a:extLst>
              <a:ext uri="{FF2B5EF4-FFF2-40B4-BE49-F238E27FC236}">
                <a16:creationId xmlns:a16="http://schemas.microsoft.com/office/drawing/2014/main" id="{961DD28E-D2F1-1C56-A4AC-840D59DFD22A}"/>
              </a:ext>
            </a:extLst>
          </p:cNvPr>
          <p:cNvSpPr/>
          <p:nvPr/>
        </p:nvSpPr>
        <p:spPr>
          <a:xfrm>
            <a:off x="5705050" y="3795302"/>
            <a:ext cx="99552" cy="58566"/>
          </a:xfrm>
          <a:custGeom>
            <a:avLst/>
            <a:gdLst/>
            <a:ahLst/>
            <a:cxnLst/>
            <a:rect l="l" t="t" r="r" b="b"/>
            <a:pathLst>
              <a:path w="5980" h="3518" extrusionOk="0">
                <a:moveTo>
                  <a:pt x="2111" y="1"/>
                </a:moveTo>
                <a:lnTo>
                  <a:pt x="1" y="1232"/>
                </a:lnTo>
                <a:lnTo>
                  <a:pt x="3869" y="3518"/>
                </a:lnTo>
                <a:lnTo>
                  <a:pt x="5980" y="2287"/>
                </a:lnTo>
                <a:lnTo>
                  <a:pt x="2111"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36" name="Google Shape;137;p29">
            <a:extLst>
              <a:ext uri="{FF2B5EF4-FFF2-40B4-BE49-F238E27FC236}">
                <a16:creationId xmlns:a16="http://schemas.microsoft.com/office/drawing/2014/main" id="{CAD3E84F-305F-E6EF-2030-25AB7B730985}"/>
              </a:ext>
            </a:extLst>
          </p:cNvPr>
          <p:cNvSpPr/>
          <p:nvPr/>
        </p:nvSpPr>
        <p:spPr>
          <a:xfrm>
            <a:off x="5842641" y="3815795"/>
            <a:ext cx="99552" cy="55636"/>
          </a:xfrm>
          <a:custGeom>
            <a:avLst/>
            <a:gdLst/>
            <a:ahLst/>
            <a:cxnLst/>
            <a:rect l="l" t="t" r="r" b="b"/>
            <a:pathLst>
              <a:path w="5980" h="3342" extrusionOk="0">
                <a:moveTo>
                  <a:pt x="2111" y="1"/>
                </a:moveTo>
                <a:lnTo>
                  <a:pt x="1" y="1232"/>
                </a:lnTo>
                <a:lnTo>
                  <a:pt x="3869" y="3342"/>
                </a:lnTo>
                <a:lnTo>
                  <a:pt x="5979" y="2111"/>
                </a:lnTo>
                <a:lnTo>
                  <a:pt x="2111"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37" name="Google Shape;138;p29">
            <a:extLst>
              <a:ext uri="{FF2B5EF4-FFF2-40B4-BE49-F238E27FC236}">
                <a16:creationId xmlns:a16="http://schemas.microsoft.com/office/drawing/2014/main" id="{2F7FA33E-A366-2740-52BC-4C4EF0D4D8ED}"/>
              </a:ext>
            </a:extLst>
          </p:cNvPr>
          <p:cNvSpPr/>
          <p:nvPr/>
        </p:nvSpPr>
        <p:spPr>
          <a:xfrm>
            <a:off x="5789952" y="3845078"/>
            <a:ext cx="99552" cy="58566"/>
          </a:xfrm>
          <a:custGeom>
            <a:avLst/>
            <a:gdLst/>
            <a:ahLst/>
            <a:cxnLst/>
            <a:rect l="l" t="t" r="r" b="b"/>
            <a:pathLst>
              <a:path w="5980" h="3518" extrusionOk="0">
                <a:moveTo>
                  <a:pt x="2111" y="0"/>
                </a:moveTo>
                <a:lnTo>
                  <a:pt x="0" y="1231"/>
                </a:lnTo>
                <a:lnTo>
                  <a:pt x="3869" y="3517"/>
                </a:lnTo>
                <a:lnTo>
                  <a:pt x="5979" y="2286"/>
                </a:lnTo>
                <a:lnTo>
                  <a:pt x="2111" y="0"/>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38" name="Google Shape;139;p29">
            <a:extLst>
              <a:ext uri="{FF2B5EF4-FFF2-40B4-BE49-F238E27FC236}">
                <a16:creationId xmlns:a16="http://schemas.microsoft.com/office/drawing/2014/main" id="{7E8AEA81-8BE9-9F09-0374-DCFE8CFCD33E}"/>
              </a:ext>
            </a:extLst>
          </p:cNvPr>
          <p:cNvSpPr/>
          <p:nvPr/>
        </p:nvSpPr>
        <p:spPr>
          <a:xfrm>
            <a:off x="5924613" y="3862641"/>
            <a:ext cx="102465" cy="58566"/>
          </a:xfrm>
          <a:custGeom>
            <a:avLst/>
            <a:gdLst/>
            <a:ahLst/>
            <a:cxnLst/>
            <a:rect l="l" t="t" r="r" b="b"/>
            <a:pathLst>
              <a:path w="6155" h="3518" extrusionOk="0">
                <a:moveTo>
                  <a:pt x="2286" y="0"/>
                </a:moveTo>
                <a:lnTo>
                  <a:pt x="0" y="1231"/>
                </a:lnTo>
                <a:lnTo>
                  <a:pt x="4045" y="3517"/>
                </a:lnTo>
                <a:lnTo>
                  <a:pt x="6155" y="2286"/>
                </a:lnTo>
                <a:lnTo>
                  <a:pt x="2286" y="0"/>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39" name="Google Shape;140;p29">
            <a:extLst>
              <a:ext uri="{FF2B5EF4-FFF2-40B4-BE49-F238E27FC236}">
                <a16:creationId xmlns:a16="http://schemas.microsoft.com/office/drawing/2014/main" id="{5C14F5CF-4EDF-F0D9-F34B-6463953F2567}"/>
              </a:ext>
            </a:extLst>
          </p:cNvPr>
          <p:cNvSpPr/>
          <p:nvPr/>
        </p:nvSpPr>
        <p:spPr>
          <a:xfrm>
            <a:off x="5737262" y="3874344"/>
            <a:ext cx="99535" cy="58566"/>
          </a:xfrm>
          <a:custGeom>
            <a:avLst/>
            <a:gdLst/>
            <a:ahLst/>
            <a:cxnLst/>
            <a:rect l="l" t="t" r="r" b="b"/>
            <a:pathLst>
              <a:path w="5979" h="3518" extrusionOk="0">
                <a:moveTo>
                  <a:pt x="2110" y="1"/>
                </a:moveTo>
                <a:lnTo>
                  <a:pt x="0" y="1232"/>
                </a:lnTo>
                <a:lnTo>
                  <a:pt x="3869" y="3518"/>
                </a:lnTo>
                <a:lnTo>
                  <a:pt x="5979" y="2287"/>
                </a:lnTo>
                <a:lnTo>
                  <a:pt x="2110"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40" name="Google Shape;141;p29">
            <a:extLst>
              <a:ext uri="{FF2B5EF4-FFF2-40B4-BE49-F238E27FC236}">
                <a16:creationId xmlns:a16="http://schemas.microsoft.com/office/drawing/2014/main" id="{13DF9C50-1166-7B6D-DC5F-E10CA364D2FA}"/>
              </a:ext>
            </a:extLst>
          </p:cNvPr>
          <p:cNvSpPr/>
          <p:nvPr/>
        </p:nvSpPr>
        <p:spPr>
          <a:xfrm>
            <a:off x="5874837" y="3894837"/>
            <a:ext cx="99552" cy="55636"/>
          </a:xfrm>
          <a:custGeom>
            <a:avLst/>
            <a:gdLst/>
            <a:ahLst/>
            <a:cxnLst/>
            <a:rect l="l" t="t" r="r" b="b"/>
            <a:pathLst>
              <a:path w="5980" h="3342" extrusionOk="0">
                <a:moveTo>
                  <a:pt x="2111" y="1"/>
                </a:moveTo>
                <a:lnTo>
                  <a:pt x="1" y="1232"/>
                </a:lnTo>
                <a:lnTo>
                  <a:pt x="3870" y="3342"/>
                </a:lnTo>
                <a:lnTo>
                  <a:pt x="5980" y="2111"/>
                </a:lnTo>
                <a:lnTo>
                  <a:pt x="2111"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41" name="Google Shape;142;p29">
            <a:extLst>
              <a:ext uri="{FF2B5EF4-FFF2-40B4-BE49-F238E27FC236}">
                <a16:creationId xmlns:a16="http://schemas.microsoft.com/office/drawing/2014/main" id="{F41F386D-8633-1177-4831-B118C123800E}"/>
              </a:ext>
            </a:extLst>
          </p:cNvPr>
          <p:cNvSpPr/>
          <p:nvPr/>
        </p:nvSpPr>
        <p:spPr>
          <a:xfrm>
            <a:off x="5822148" y="3924120"/>
            <a:ext cx="99552" cy="58549"/>
          </a:xfrm>
          <a:custGeom>
            <a:avLst/>
            <a:gdLst/>
            <a:ahLst/>
            <a:cxnLst/>
            <a:rect l="l" t="t" r="r" b="b"/>
            <a:pathLst>
              <a:path w="5980" h="3517" extrusionOk="0">
                <a:moveTo>
                  <a:pt x="2111" y="0"/>
                </a:moveTo>
                <a:lnTo>
                  <a:pt x="1" y="1231"/>
                </a:lnTo>
                <a:lnTo>
                  <a:pt x="3869" y="3517"/>
                </a:lnTo>
                <a:lnTo>
                  <a:pt x="5979" y="2286"/>
                </a:lnTo>
                <a:lnTo>
                  <a:pt x="2111" y="0"/>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42" name="Google Shape;143;p29">
            <a:extLst>
              <a:ext uri="{FF2B5EF4-FFF2-40B4-BE49-F238E27FC236}">
                <a16:creationId xmlns:a16="http://schemas.microsoft.com/office/drawing/2014/main" id="{C1506E65-34BB-2E46-F979-9D893ADF3412}"/>
              </a:ext>
            </a:extLst>
          </p:cNvPr>
          <p:cNvSpPr/>
          <p:nvPr/>
        </p:nvSpPr>
        <p:spPr>
          <a:xfrm>
            <a:off x="5907050" y="3973880"/>
            <a:ext cx="99535" cy="55636"/>
          </a:xfrm>
          <a:custGeom>
            <a:avLst/>
            <a:gdLst/>
            <a:ahLst/>
            <a:cxnLst/>
            <a:rect l="l" t="t" r="r" b="b"/>
            <a:pathLst>
              <a:path w="5979" h="3342" extrusionOk="0">
                <a:moveTo>
                  <a:pt x="2110" y="0"/>
                </a:moveTo>
                <a:lnTo>
                  <a:pt x="0" y="1231"/>
                </a:lnTo>
                <a:lnTo>
                  <a:pt x="3869" y="3341"/>
                </a:lnTo>
                <a:lnTo>
                  <a:pt x="5979" y="2111"/>
                </a:lnTo>
                <a:lnTo>
                  <a:pt x="2110" y="0"/>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43" name="Google Shape;144;p29">
            <a:extLst>
              <a:ext uri="{FF2B5EF4-FFF2-40B4-BE49-F238E27FC236}">
                <a16:creationId xmlns:a16="http://schemas.microsoft.com/office/drawing/2014/main" id="{4C8A9631-F345-72CD-BF8E-FFAC3062B66B}"/>
              </a:ext>
            </a:extLst>
          </p:cNvPr>
          <p:cNvSpPr/>
          <p:nvPr/>
        </p:nvSpPr>
        <p:spPr>
          <a:xfrm>
            <a:off x="5989006" y="4020709"/>
            <a:ext cx="102482" cy="58566"/>
          </a:xfrm>
          <a:custGeom>
            <a:avLst/>
            <a:gdLst/>
            <a:ahLst/>
            <a:cxnLst/>
            <a:rect l="l" t="t" r="r" b="b"/>
            <a:pathLst>
              <a:path w="6156" h="3518" extrusionOk="0">
                <a:moveTo>
                  <a:pt x="2287" y="1"/>
                </a:moveTo>
                <a:lnTo>
                  <a:pt x="1" y="1232"/>
                </a:lnTo>
                <a:lnTo>
                  <a:pt x="3870" y="3518"/>
                </a:lnTo>
                <a:lnTo>
                  <a:pt x="6156" y="2287"/>
                </a:lnTo>
                <a:lnTo>
                  <a:pt x="2287"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44" name="Google Shape;145;p29">
            <a:extLst>
              <a:ext uri="{FF2B5EF4-FFF2-40B4-BE49-F238E27FC236}">
                <a16:creationId xmlns:a16="http://schemas.microsoft.com/office/drawing/2014/main" id="{B4F9153E-0EF6-5499-54ED-B0D5EAF35B89}"/>
              </a:ext>
            </a:extLst>
          </p:cNvPr>
          <p:cNvSpPr/>
          <p:nvPr/>
        </p:nvSpPr>
        <p:spPr>
          <a:xfrm>
            <a:off x="6041712" y="3991443"/>
            <a:ext cx="102465" cy="58566"/>
          </a:xfrm>
          <a:custGeom>
            <a:avLst/>
            <a:gdLst/>
            <a:ahLst/>
            <a:cxnLst/>
            <a:rect l="l" t="t" r="r" b="b"/>
            <a:pathLst>
              <a:path w="6155" h="3518" extrusionOk="0">
                <a:moveTo>
                  <a:pt x="2110" y="1"/>
                </a:moveTo>
                <a:lnTo>
                  <a:pt x="0" y="1231"/>
                </a:lnTo>
                <a:lnTo>
                  <a:pt x="3869" y="3517"/>
                </a:lnTo>
                <a:lnTo>
                  <a:pt x="6155" y="2286"/>
                </a:lnTo>
                <a:lnTo>
                  <a:pt x="2110"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45" name="Google Shape;146;p29">
            <a:extLst>
              <a:ext uri="{FF2B5EF4-FFF2-40B4-BE49-F238E27FC236}">
                <a16:creationId xmlns:a16="http://schemas.microsoft.com/office/drawing/2014/main" id="{67EB63FB-76B3-876A-11EE-DED997D7D4C5}"/>
              </a:ext>
            </a:extLst>
          </p:cNvPr>
          <p:cNvSpPr/>
          <p:nvPr/>
        </p:nvSpPr>
        <p:spPr>
          <a:xfrm>
            <a:off x="6126598" y="4038289"/>
            <a:ext cx="99552" cy="58549"/>
          </a:xfrm>
          <a:custGeom>
            <a:avLst/>
            <a:gdLst/>
            <a:ahLst/>
            <a:cxnLst/>
            <a:rect l="l" t="t" r="r" b="b"/>
            <a:pathLst>
              <a:path w="5980" h="3517" extrusionOk="0">
                <a:moveTo>
                  <a:pt x="2111" y="0"/>
                </a:moveTo>
                <a:lnTo>
                  <a:pt x="1" y="1407"/>
                </a:lnTo>
                <a:lnTo>
                  <a:pt x="3869" y="3517"/>
                </a:lnTo>
                <a:lnTo>
                  <a:pt x="5979" y="2286"/>
                </a:lnTo>
                <a:lnTo>
                  <a:pt x="2111" y="0"/>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46" name="Google Shape;147;p29">
            <a:extLst>
              <a:ext uri="{FF2B5EF4-FFF2-40B4-BE49-F238E27FC236}">
                <a16:creationId xmlns:a16="http://schemas.microsoft.com/office/drawing/2014/main" id="{529BDC89-A61E-9E46-9669-A1D16FC63EC4}"/>
              </a:ext>
            </a:extLst>
          </p:cNvPr>
          <p:cNvSpPr/>
          <p:nvPr/>
        </p:nvSpPr>
        <p:spPr>
          <a:xfrm>
            <a:off x="6191007" y="4196357"/>
            <a:ext cx="99552" cy="58566"/>
          </a:xfrm>
          <a:custGeom>
            <a:avLst/>
            <a:gdLst/>
            <a:ahLst/>
            <a:cxnLst/>
            <a:rect l="l" t="t" r="r" b="b"/>
            <a:pathLst>
              <a:path w="5980" h="3518" extrusionOk="0">
                <a:moveTo>
                  <a:pt x="2110" y="1"/>
                </a:moveTo>
                <a:lnTo>
                  <a:pt x="0" y="1407"/>
                </a:lnTo>
                <a:lnTo>
                  <a:pt x="3869" y="3518"/>
                </a:lnTo>
                <a:lnTo>
                  <a:pt x="5979" y="2287"/>
                </a:lnTo>
                <a:lnTo>
                  <a:pt x="2110"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47" name="Google Shape;148;p29">
            <a:extLst>
              <a:ext uri="{FF2B5EF4-FFF2-40B4-BE49-F238E27FC236}">
                <a16:creationId xmlns:a16="http://schemas.microsoft.com/office/drawing/2014/main" id="{3CC76BE8-AFE5-BD60-2374-A1A0D80EC84E}"/>
              </a:ext>
            </a:extLst>
          </p:cNvPr>
          <p:cNvSpPr/>
          <p:nvPr/>
        </p:nvSpPr>
        <p:spPr>
          <a:xfrm>
            <a:off x="6243696" y="4167091"/>
            <a:ext cx="99552" cy="58566"/>
          </a:xfrm>
          <a:custGeom>
            <a:avLst/>
            <a:gdLst/>
            <a:ahLst/>
            <a:cxnLst/>
            <a:rect l="l" t="t" r="r" b="b"/>
            <a:pathLst>
              <a:path w="5980" h="3518" extrusionOk="0">
                <a:moveTo>
                  <a:pt x="2111" y="0"/>
                </a:moveTo>
                <a:lnTo>
                  <a:pt x="1" y="1231"/>
                </a:lnTo>
                <a:lnTo>
                  <a:pt x="3869" y="3517"/>
                </a:lnTo>
                <a:lnTo>
                  <a:pt x="5979" y="2286"/>
                </a:lnTo>
                <a:lnTo>
                  <a:pt x="2111" y="0"/>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48" name="Google Shape;149;p29">
            <a:extLst>
              <a:ext uri="{FF2B5EF4-FFF2-40B4-BE49-F238E27FC236}">
                <a16:creationId xmlns:a16="http://schemas.microsoft.com/office/drawing/2014/main" id="{667EF098-DC05-4BA1-F68B-B48B2268B445}"/>
              </a:ext>
            </a:extLst>
          </p:cNvPr>
          <p:cNvSpPr/>
          <p:nvPr/>
        </p:nvSpPr>
        <p:spPr>
          <a:xfrm>
            <a:off x="5599671" y="3856781"/>
            <a:ext cx="102465" cy="58566"/>
          </a:xfrm>
          <a:custGeom>
            <a:avLst/>
            <a:gdLst/>
            <a:ahLst/>
            <a:cxnLst/>
            <a:rect l="l" t="t" r="r" b="b"/>
            <a:pathLst>
              <a:path w="6155" h="3518" extrusionOk="0">
                <a:moveTo>
                  <a:pt x="2286" y="1"/>
                </a:moveTo>
                <a:lnTo>
                  <a:pt x="0" y="1232"/>
                </a:lnTo>
                <a:lnTo>
                  <a:pt x="3869" y="3518"/>
                </a:lnTo>
                <a:lnTo>
                  <a:pt x="6155" y="2287"/>
                </a:lnTo>
                <a:lnTo>
                  <a:pt x="2286"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49" name="Google Shape;150;p29">
            <a:extLst>
              <a:ext uri="{FF2B5EF4-FFF2-40B4-BE49-F238E27FC236}">
                <a16:creationId xmlns:a16="http://schemas.microsoft.com/office/drawing/2014/main" id="{6A124804-DD23-6440-7BF1-AC8D1BCCE45A}"/>
              </a:ext>
            </a:extLst>
          </p:cNvPr>
          <p:cNvSpPr/>
          <p:nvPr/>
        </p:nvSpPr>
        <p:spPr>
          <a:xfrm>
            <a:off x="6073908" y="4070485"/>
            <a:ext cx="102482" cy="58566"/>
          </a:xfrm>
          <a:custGeom>
            <a:avLst/>
            <a:gdLst/>
            <a:ahLst/>
            <a:cxnLst/>
            <a:rect l="l" t="t" r="r" b="b"/>
            <a:pathLst>
              <a:path w="6156" h="3518" extrusionOk="0">
                <a:moveTo>
                  <a:pt x="2111" y="0"/>
                </a:moveTo>
                <a:lnTo>
                  <a:pt x="0" y="1231"/>
                </a:lnTo>
                <a:lnTo>
                  <a:pt x="3869" y="3517"/>
                </a:lnTo>
                <a:lnTo>
                  <a:pt x="6155" y="2286"/>
                </a:lnTo>
                <a:lnTo>
                  <a:pt x="2111" y="0"/>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50" name="Google Shape;151;p29">
            <a:extLst>
              <a:ext uri="{FF2B5EF4-FFF2-40B4-BE49-F238E27FC236}">
                <a16:creationId xmlns:a16="http://schemas.microsoft.com/office/drawing/2014/main" id="{1A957407-4F81-B2D5-ADCD-268073FCD5F2}"/>
              </a:ext>
            </a:extLst>
          </p:cNvPr>
          <p:cNvSpPr/>
          <p:nvPr/>
        </p:nvSpPr>
        <p:spPr>
          <a:xfrm>
            <a:off x="5684556" y="3906541"/>
            <a:ext cx="439128" cy="251777"/>
          </a:xfrm>
          <a:custGeom>
            <a:avLst/>
            <a:gdLst/>
            <a:ahLst/>
            <a:cxnLst/>
            <a:rect l="l" t="t" r="r" b="b"/>
            <a:pathLst>
              <a:path w="26378" h="15124" extrusionOk="0">
                <a:moveTo>
                  <a:pt x="2111" y="1"/>
                </a:moveTo>
                <a:lnTo>
                  <a:pt x="1" y="1232"/>
                </a:lnTo>
                <a:lnTo>
                  <a:pt x="24092" y="15124"/>
                </a:lnTo>
                <a:lnTo>
                  <a:pt x="26378" y="13893"/>
                </a:lnTo>
                <a:lnTo>
                  <a:pt x="2111"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51" name="Google Shape;152;p29">
            <a:extLst>
              <a:ext uri="{FF2B5EF4-FFF2-40B4-BE49-F238E27FC236}">
                <a16:creationId xmlns:a16="http://schemas.microsoft.com/office/drawing/2014/main" id="{A71CDEF1-4D17-088C-5AD4-21F16B69AE56}"/>
              </a:ext>
            </a:extLst>
          </p:cNvPr>
          <p:cNvSpPr/>
          <p:nvPr/>
        </p:nvSpPr>
        <p:spPr>
          <a:xfrm>
            <a:off x="6158810" y="4117315"/>
            <a:ext cx="99535" cy="58566"/>
          </a:xfrm>
          <a:custGeom>
            <a:avLst/>
            <a:gdLst/>
            <a:ahLst/>
            <a:cxnLst/>
            <a:rect l="l" t="t" r="r" b="b"/>
            <a:pathLst>
              <a:path w="5979" h="3518" extrusionOk="0">
                <a:moveTo>
                  <a:pt x="2110" y="1"/>
                </a:moveTo>
                <a:lnTo>
                  <a:pt x="0" y="1408"/>
                </a:lnTo>
                <a:lnTo>
                  <a:pt x="3869" y="3518"/>
                </a:lnTo>
                <a:lnTo>
                  <a:pt x="5979" y="2287"/>
                </a:lnTo>
                <a:lnTo>
                  <a:pt x="2110"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52" name="Google Shape;153;p29">
            <a:extLst>
              <a:ext uri="{FF2B5EF4-FFF2-40B4-BE49-F238E27FC236}">
                <a16:creationId xmlns:a16="http://schemas.microsoft.com/office/drawing/2014/main" id="{10865C81-969A-C903-7716-762817E051C8}"/>
              </a:ext>
            </a:extLst>
          </p:cNvPr>
          <p:cNvSpPr/>
          <p:nvPr/>
        </p:nvSpPr>
        <p:spPr>
          <a:xfrm>
            <a:off x="6106104" y="4149527"/>
            <a:ext cx="102482" cy="58566"/>
          </a:xfrm>
          <a:custGeom>
            <a:avLst/>
            <a:gdLst/>
            <a:ahLst/>
            <a:cxnLst/>
            <a:rect l="l" t="t" r="r" b="b"/>
            <a:pathLst>
              <a:path w="6156" h="3518" extrusionOk="0">
                <a:moveTo>
                  <a:pt x="2111" y="0"/>
                </a:moveTo>
                <a:lnTo>
                  <a:pt x="1" y="1231"/>
                </a:lnTo>
                <a:lnTo>
                  <a:pt x="3869" y="3517"/>
                </a:lnTo>
                <a:lnTo>
                  <a:pt x="6155" y="2286"/>
                </a:lnTo>
                <a:lnTo>
                  <a:pt x="2111" y="0"/>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53" name="Google Shape;154;p29">
            <a:extLst>
              <a:ext uri="{FF2B5EF4-FFF2-40B4-BE49-F238E27FC236}">
                <a16:creationId xmlns:a16="http://schemas.microsoft.com/office/drawing/2014/main" id="{A8995147-8F87-D8E6-BBBF-02A0D7909679}"/>
              </a:ext>
            </a:extLst>
          </p:cNvPr>
          <p:cNvSpPr/>
          <p:nvPr/>
        </p:nvSpPr>
        <p:spPr>
          <a:xfrm>
            <a:off x="6062205" y="3880204"/>
            <a:ext cx="99535" cy="58566"/>
          </a:xfrm>
          <a:custGeom>
            <a:avLst/>
            <a:gdLst/>
            <a:ahLst/>
            <a:cxnLst/>
            <a:rect l="l" t="t" r="r" b="b"/>
            <a:pathLst>
              <a:path w="5979" h="3518" extrusionOk="0">
                <a:moveTo>
                  <a:pt x="2110" y="0"/>
                </a:moveTo>
                <a:lnTo>
                  <a:pt x="0" y="1407"/>
                </a:lnTo>
                <a:lnTo>
                  <a:pt x="3869" y="3517"/>
                </a:lnTo>
                <a:lnTo>
                  <a:pt x="5979" y="2286"/>
                </a:lnTo>
                <a:lnTo>
                  <a:pt x="2110" y="0"/>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54" name="Google Shape;155;p29">
            <a:extLst>
              <a:ext uri="{FF2B5EF4-FFF2-40B4-BE49-F238E27FC236}">
                <a16:creationId xmlns:a16="http://schemas.microsoft.com/office/drawing/2014/main" id="{DF538A86-C78A-A6B7-FE18-D7AC85503B85}"/>
              </a:ext>
            </a:extLst>
          </p:cNvPr>
          <p:cNvSpPr/>
          <p:nvPr/>
        </p:nvSpPr>
        <p:spPr>
          <a:xfrm>
            <a:off x="5977303" y="3833358"/>
            <a:ext cx="102482" cy="58566"/>
          </a:xfrm>
          <a:custGeom>
            <a:avLst/>
            <a:gdLst/>
            <a:ahLst/>
            <a:cxnLst/>
            <a:rect l="l" t="t" r="r" b="b"/>
            <a:pathLst>
              <a:path w="6156" h="3518" extrusionOk="0">
                <a:moveTo>
                  <a:pt x="2287" y="1"/>
                </a:moveTo>
                <a:lnTo>
                  <a:pt x="1" y="1232"/>
                </a:lnTo>
                <a:lnTo>
                  <a:pt x="3869" y="3518"/>
                </a:lnTo>
                <a:lnTo>
                  <a:pt x="6155" y="2287"/>
                </a:lnTo>
                <a:lnTo>
                  <a:pt x="2287"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55" name="Google Shape;156;p29">
            <a:extLst>
              <a:ext uri="{FF2B5EF4-FFF2-40B4-BE49-F238E27FC236}">
                <a16:creationId xmlns:a16="http://schemas.microsoft.com/office/drawing/2014/main" id="{B221D2F6-15D4-AD5A-9376-9FC6ACB5AB79}"/>
              </a:ext>
            </a:extLst>
          </p:cNvPr>
          <p:cNvSpPr/>
          <p:nvPr/>
        </p:nvSpPr>
        <p:spPr>
          <a:xfrm>
            <a:off x="5892417" y="3783599"/>
            <a:ext cx="102465" cy="58566"/>
          </a:xfrm>
          <a:custGeom>
            <a:avLst/>
            <a:gdLst/>
            <a:ahLst/>
            <a:cxnLst/>
            <a:rect l="l" t="t" r="r" b="b"/>
            <a:pathLst>
              <a:path w="6155" h="3518" extrusionOk="0">
                <a:moveTo>
                  <a:pt x="2286" y="0"/>
                </a:moveTo>
                <a:lnTo>
                  <a:pt x="0" y="1231"/>
                </a:lnTo>
                <a:lnTo>
                  <a:pt x="4044" y="3517"/>
                </a:lnTo>
                <a:lnTo>
                  <a:pt x="6155" y="2286"/>
                </a:lnTo>
                <a:lnTo>
                  <a:pt x="2286" y="0"/>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56" name="Google Shape;157;p29">
            <a:extLst>
              <a:ext uri="{FF2B5EF4-FFF2-40B4-BE49-F238E27FC236}">
                <a16:creationId xmlns:a16="http://schemas.microsoft.com/office/drawing/2014/main" id="{CDC533C2-E07E-BF7E-85AA-C113129AE04B}"/>
              </a:ext>
            </a:extLst>
          </p:cNvPr>
          <p:cNvSpPr/>
          <p:nvPr/>
        </p:nvSpPr>
        <p:spPr>
          <a:xfrm>
            <a:off x="6398851" y="4076345"/>
            <a:ext cx="102465" cy="58549"/>
          </a:xfrm>
          <a:custGeom>
            <a:avLst/>
            <a:gdLst/>
            <a:ahLst/>
            <a:cxnLst/>
            <a:rect l="l" t="t" r="r" b="b"/>
            <a:pathLst>
              <a:path w="6155" h="3517" extrusionOk="0">
                <a:moveTo>
                  <a:pt x="2286" y="0"/>
                </a:moveTo>
                <a:lnTo>
                  <a:pt x="0" y="1231"/>
                </a:lnTo>
                <a:lnTo>
                  <a:pt x="3869" y="3517"/>
                </a:lnTo>
                <a:lnTo>
                  <a:pt x="6155" y="2286"/>
                </a:lnTo>
                <a:lnTo>
                  <a:pt x="2286" y="0"/>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57" name="Google Shape;158;p29">
            <a:extLst>
              <a:ext uri="{FF2B5EF4-FFF2-40B4-BE49-F238E27FC236}">
                <a16:creationId xmlns:a16="http://schemas.microsoft.com/office/drawing/2014/main" id="{B82ABA5A-389F-DB4B-C849-2729D8C6AB2D}"/>
              </a:ext>
            </a:extLst>
          </p:cNvPr>
          <p:cNvSpPr/>
          <p:nvPr/>
        </p:nvSpPr>
        <p:spPr>
          <a:xfrm>
            <a:off x="6296385" y="4137808"/>
            <a:ext cx="99552" cy="58566"/>
          </a:xfrm>
          <a:custGeom>
            <a:avLst/>
            <a:gdLst/>
            <a:ahLst/>
            <a:cxnLst/>
            <a:rect l="l" t="t" r="r" b="b"/>
            <a:pathLst>
              <a:path w="5980" h="3518" extrusionOk="0">
                <a:moveTo>
                  <a:pt x="2111" y="1"/>
                </a:moveTo>
                <a:lnTo>
                  <a:pt x="1" y="1232"/>
                </a:lnTo>
                <a:lnTo>
                  <a:pt x="3869" y="3518"/>
                </a:lnTo>
                <a:lnTo>
                  <a:pt x="5980" y="2111"/>
                </a:lnTo>
                <a:lnTo>
                  <a:pt x="2111"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58" name="Google Shape;159;p29">
            <a:extLst>
              <a:ext uri="{FF2B5EF4-FFF2-40B4-BE49-F238E27FC236}">
                <a16:creationId xmlns:a16="http://schemas.microsoft.com/office/drawing/2014/main" id="{AF32CFEF-0969-7279-8686-09792E0973C0}"/>
              </a:ext>
            </a:extLst>
          </p:cNvPr>
          <p:cNvSpPr/>
          <p:nvPr/>
        </p:nvSpPr>
        <p:spPr>
          <a:xfrm>
            <a:off x="6211500" y="4088048"/>
            <a:ext cx="99535" cy="58566"/>
          </a:xfrm>
          <a:custGeom>
            <a:avLst/>
            <a:gdLst/>
            <a:ahLst/>
            <a:cxnLst/>
            <a:rect l="l" t="t" r="r" b="b"/>
            <a:pathLst>
              <a:path w="5979" h="3518" extrusionOk="0">
                <a:moveTo>
                  <a:pt x="2110" y="0"/>
                </a:moveTo>
                <a:lnTo>
                  <a:pt x="0" y="1231"/>
                </a:lnTo>
                <a:lnTo>
                  <a:pt x="3869" y="3517"/>
                </a:lnTo>
                <a:lnTo>
                  <a:pt x="5979" y="2286"/>
                </a:lnTo>
                <a:lnTo>
                  <a:pt x="2110" y="0"/>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59" name="Google Shape;160;p29">
            <a:extLst>
              <a:ext uri="{FF2B5EF4-FFF2-40B4-BE49-F238E27FC236}">
                <a16:creationId xmlns:a16="http://schemas.microsoft.com/office/drawing/2014/main" id="{3DA25BD6-74B0-B73A-1874-BFD4463AE008}"/>
              </a:ext>
            </a:extLst>
          </p:cNvPr>
          <p:cNvSpPr/>
          <p:nvPr/>
        </p:nvSpPr>
        <p:spPr>
          <a:xfrm>
            <a:off x="6264189" y="4058765"/>
            <a:ext cx="99552" cy="58566"/>
          </a:xfrm>
          <a:custGeom>
            <a:avLst/>
            <a:gdLst/>
            <a:ahLst/>
            <a:cxnLst/>
            <a:rect l="l" t="t" r="r" b="b"/>
            <a:pathLst>
              <a:path w="5980" h="3518" extrusionOk="0">
                <a:moveTo>
                  <a:pt x="2111" y="1"/>
                </a:moveTo>
                <a:lnTo>
                  <a:pt x="0" y="1232"/>
                </a:lnTo>
                <a:lnTo>
                  <a:pt x="3869" y="3518"/>
                </a:lnTo>
                <a:lnTo>
                  <a:pt x="5979" y="2111"/>
                </a:lnTo>
                <a:lnTo>
                  <a:pt x="2111"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60" name="Google Shape;161;p29">
            <a:extLst>
              <a:ext uri="{FF2B5EF4-FFF2-40B4-BE49-F238E27FC236}">
                <a16:creationId xmlns:a16="http://schemas.microsoft.com/office/drawing/2014/main" id="{AAC50CD6-1D53-0ECD-4922-8CF59FEA47E8}"/>
              </a:ext>
            </a:extLst>
          </p:cNvPr>
          <p:cNvSpPr/>
          <p:nvPr/>
        </p:nvSpPr>
        <p:spPr>
          <a:xfrm>
            <a:off x="6179287" y="4009006"/>
            <a:ext cx="99552" cy="58566"/>
          </a:xfrm>
          <a:custGeom>
            <a:avLst/>
            <a:gdLst/>
            <a:ahLst/>
            <a:cxnLst/>
            <a:rect l="l" t="t" r="r" b="b"/>
            <a:pathLst>
              <a:path w="5980" h="3518" extrusionOk="0">
                <a:moveTo>
                  <a:pt x="2111" y="1"/>
                </a:moveTo>
                <a:lnTo>
                  <a:pt x="1" y="1231"/>
                </a:lnTo>
                <a:lnTo>
                  <a:pt x="3870" y="3517"/>
                </a:lnTo>
                <a:lnTo>
                  <a:pt x="5980" y="2287"/>
                </a:lnTo>
                <a:lnTo>
                  <a:pt x="2111"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61" name="Google Shape;162;p29">
            <a:extLst>
              <a:ext uri="{FF2B5EF4-FFF2-40B4-BE49-F238E27FC236}">
                <a16:creationId xmlns:a16="http://schemas.microsoft.com/office/drawing/2014/main" id="{460457DE-E2D9-F42F-F915-E3804019C61A}"/>
              </a:ext>
            </a:extLst>
          </p:cNvPr>
          <p:cNvSpPr/>
          <p:nvPr/>
        </p:nvSpPr>
        <p:spPr>
          <a:xfrm>
            <a:off x="6346161" y="4105611"/>
            <a:ext cx="102465" cy="58566"/>
          </a:xfrm>
          <a:custGeom>
            <a:avLst/>
            <a:gdLst/>
            <a:ahLst/>
            <a:cxnLst/>
            <a:rect l="l" t="t" r="r" b="b"/>
            <a:pathLst>
              <a:path w="6155" h="3518" extrusionOk="0">
                <a:moveTo>
                  <a:pt x="2286" y="0"/>
                </a:moveTo>
                <a:lnTo>
                  <a:pt x="0" y="1231"/>
                </a:lnTo>
                <a:lnTo>
                  <a:pt x="4045" y="3517"/>
                </a:lnTo>
                <a:lnTo>
                  <a:pt x="6155" y="2286"/>
                </a:lnTo>
                <a:lnTo>
                  <a:pt x="2286" y="0"/>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62" name="Google Shape;163;p29">
            <a:extLst>
              <a:ext uri="{FF2B5EF4-FFF2-40B4-BE49-F238E27FC236}">
                <a16:creationId xmlns:a16="http://schemas.microsoft.com/office/drawing/2014/main" id="{CA04862E-6ADA-446A-F3D7-4461EA76CC6F}"/>
              </a:ext>
            </a:extLst>
          </p:cNvPr>
          <p:cNvSpPr/>
          <p:nvPr/>
        </p:nvSpPr>
        <p:spPr>
          <a:xfrm>
            <a:off x="5956810" y="3941683"/>
            <a:ext cx="102482" cy="58566"/>
          </a:xfrm>
          <a:custGeom>
            <a:avLst/>
            <a:gdLst/>
            <a:ahLst/>
            <a:cxnLst/>
            <a:rect l="l" t="t" r="r" b="b"/>
            <a:pathLst>
              <a:path w="6156" h="3518" extrusionOk="0">
                <a:moveTo>
                  <a:pt x="2287" y="0"/>
                </a:moveTo>
                <a:lnTo>
                  <a:pt x="1" y="1231"/>
                </a:lnTo>
                <a:lnTo>
                  <a:pt x="3869" y="3517"/>
                </a:lnTo>
                <a:lnTo>
                  <a:pt x="6155" y="2286"/>
                </a:lnTo>
                <a:lnTo>
                  <a:pt x="2287" y="0"/>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63" name="Google Shape;164;p29">
            <a:extLst>
              <a:ext uri="{FF2B5EF4-FFF2-40B4-BE49-F238E27FC236}">
                <a16:creationId xmlns:a16="http://schemas.microsoft.com/office/drawing/2014/main" id="{277A9BAF-A890-66C3-4A7A-8358911DCBBA}"/>
              </a:ext>
            </a:extLst>
          </p:cNvPr>
          <p:cNvSpPr/>
          <p:nvPr/>
        </p:nvSpPr>
        <p:spPr>
          <a:xfrm>
            <a:off x="5652360" y="3827515"/>
            <a:ext cx="102482" cy="58566"/>
          </a:xfrm>
          <a:custGeom>
            <a:avLst/>
            <a:gdLst/>
            <a:ahLst/>
            <a:cxnLst/>
            <a:rect l="l" t="t" r="r" b="b"/>
            <a:pathLst>
              <a:path w="6156" h="3518" extrusionOk="0">
                <a:moveTo>
                  <a:pt x="2111" y="0"/>
                </a:moveTo>
                <a:lnTo>
                  <a:pt x="1" y="1231"/>
                </a:lnTo>
                <a:lnTo>
                  <a:pt x="3869" y="3517"/>
                </a:lnTo>
                <a:lnTo>
                  <a:pt x="6155" y="2110"/>
                </a:lnTo>
                <a:lnTo>
                  <a:pt x="2111" y="0"/>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64" name="Google Shape;165;p29">
            <a:extLst>
              <a:ext uri="{FF2B5EF4-FFF2-40B4-BE49-F238E27FC236}">
                <a16:creationId xmlns:a16="http://schemas.microsoft.com/office/drawing/2014/main" id="{33B77A5D-5792-1CB6-2F34-2DC899EC4A9E}"/>
              </a:ext>
            </a:extLst>
          </p:cNvPr>
          <p:cNvSpPr/>
          <p:nvPr/>
        </p:nvSpPr>
        <p:spPr>
          <a:xfrm>
            <a:off x="8187491" y="2840984"/>
            <a:ext cx="17" cy="17"/>
          </a:xfrm>
          <a:custGeom>
            <a:avLst/>
            <a:gdLst/>
            <a:ahLst/>
            <a:cxnLst/>
            <a:rect l="l" t="t" r="r" b="b"/>
            <a:pathLst>
              <a:path w="1" h="1" fill="none" extrusionOk="0">
                <a:moveTo>
                  <a:pt x="0" y="0"/>
                </a:moveTo>
                <a:lnTo>
                  <a:pt x="0" y="0"/>
                </a:lnTo>
              </a:path>
            </a:pathLst>
          </a:cu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65" name="Google Shape;166;p29">
            <a:extLst>
              <a:ext uri="{FF2B5EF4-FFF2-40B4-BE49-F238E27FC236}">
                <a16:creationId xmlns:a16="http://schemas.microsoft.com/office/drawing/2014/main" id="{FACA9451-9BFA-C382-1EF2-2E7670D03CF6}"/>
              </a:ext>
            </a:extLst>
          </p:cNvPr>
          <p:cNvSpPr/>
          <p:nvPr/>
        </p:nvSpPr>
        <p:spPr>
          <a:xfrm>
            <a:off x="8099676" y="3918260"/>
            <a:ext cx="0" cy="17"/>
          </a:xfrm>
          <a:custGeom>
            <a:avLst/>
            <a:gdLst/>
            <a:ahLst/>
            <a:cxnLst/>
            <a:rect l="l" t="t" r="r" b="b"/>
            <a:pathLst>
              <a:path h="1" fill="none" extrusionOk="0">
                <a:moveTo>
                  <a:pt x="0" y="0"/>
                </a:moveTo>
                <a:lnTo>
                  <a:pt x="0" y="0"/>
                </a:lnTo>
              </a:path>
            </a:pathLst>
          </a:cu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66" name="Google Shape;167;p29">
            <a:extLst>
              <a:ext uri="{FF2B5EF4-FFF2-40B4-BE49-F238E27FC236}">
                <a16:creationId xmlns:a16="http://schemas.microsoft.com/office/drawing/2014/main" id="{692F4702-643B-6E55-197B-6BB3ECDA524E}"/>
              </a:ext>
            </a:extLst>
          </p:cNvPr>
          <p:cNvSpPr/>
          <p:nvPr/>
        </p:nvSpPr>
        <p:spPr>
          <a:xfrm>
            <a:off x="8044040" y="3751403"/>
            <a:ext cx="17" cy="17"/>
          </a:xfrm>
          <a:custGeom>
            <a:avLst/>
            <a:gdLst/>
            <a:ahLst/>
            <a:cxnLst/>
            <a:rect l="l" t="t" r="r" b="b"/>
            <a:pathLst>
              <a:path w="1" h="1" fill="none" extrusionOk="0">
                <a:moveTo>
                  <a:pt x="1" y="0"/>
                </a:moveTo>
                <a:lnTo>
                  <a:pt x="1" y="0"/>
                </a:lnTo>
              </a:path>
            </a:pathLst>
          </a:cu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67" name="Google Shape;168;p29">
            <a:extLst>
              <a:ext uri="{FF2B5EF4-FFF2-40B4-BE49-F238E27FC236}">
                <a16:creationId xmlns:a16="http://schemas.microsoft.com/office/drawing/2014/main" id="{DBCF09D4-9671-9D12-507B-47EE30B9C085}"/>
              </a:ext>
            </a:extLst>
          </p:cNvPr>
          <p:cNvSpPr/>
          <p:nvPr/>
        </p:nvSpPr>
        <p:spPr>
          <a:xfrm>
            <a:off x="8017704" y="4632538"/>
            <a:ext cx="140522" cy="137608"/>
          </a:xfrm>
          <a:custGeom>
            <a:avLst/>
            <a:gdLst/>
            <a:ahLst/>
            <a:cxnLst/>
            <a:rect l="l" t="t" r="r" b="b"/>
            <a:pathLst>
              <a:path w="8441" h="8266" extrusionOk="0">
                <a:moveTo>
                  <a:pt x="7386" y="528"/>
                </a:moveTo>
                <a:lnTo>
                  <a:pt x="7562" y="704"/>
                </a:lnTo>
                <a:lnTo>
                  <a:pt x="7738" y="1056"/>
                </a:lnTo>
                <a:lnTo>
                  <a:pt x="7738" y="7210"/>
                </a:lnTo>
                <a:lnTo>
                  <a:pt x="7562" y="7386"/>
                </a:lnTo>
                <a:lnTo>
                  <a:pt x="7386" y="7562"/>
                </a:lnTo>
                <a:lnTo>
                  <a:pt x="1055" y="7562"/>
                </a:lnTo>
                <a:lnTo>
                  <a:pt x="880" y="7386"/>
                </a:lnTo>
                <a:lnTo>
                  <a:pt x="704" y="7210"/>
                </a:lnTo>
                <a:lnTo>
                  <a:pt x="704" y="1056"/>
                </a:lnTo>
                <a:lnTo>
                  <a:pt x="880" y="704"/>
                </a:lnTo>
                <a:lnTo>
                  <a:pt x="1055" y="528"/>
                </a:lnTo>
                <a:close/>
                <a:moveTo>
                  <a:pt x="704" y="1"/>
                </a:moveTo>
                <a:lnTo>
                  <a:pt x="352" y="176"/>
                </a:lnTo>
                <a:lnTo>
                  <a:pt x="176" y="528"/>
                </a:lnTo>
                <a:lnTo>
                  <a:pt x="0" y="1056"/>
                </a:lnTo>
                <a:lnTo>
                  <a:pt x="0" y="7210"/>
                </a:lnTo>
                <a:lnTo>
                  <a:pt x="176" y="7562"/>
                </a:lnTo>
                <a:lnTo>
                  <a:pt x="352" y="7914"/>
                </a:lnTo>
                <a:lnTo>
                  <a:pt x="704" y="8090"/>
                </a:lnTo>
                <a:lnTo>
                  <a:pt x="1055" y="8265"/>
                </a:lnTo>
                <a:lnTo>
                  <a:pt x="7386" y="8265"/>
                </a:lnTo>
                <a:lnTo>
                  <a:pt x="7738" y="8090"/>
                </a:lnTo>
                <a:lnTo>
                  <a:pt x="8089" y="7914"/>
                </a:lnTo>
                <a:lnTo>
                  <a:pt x="8265" y="7562"/>
                </a:lnTo>
                <a:lnTo>
                  <a:pt x="8441" y="7210"/>
                </a:lnTo>
                <a:lnTo>
                  <a:pt x="8441" y="1056"/>
                </a:lnTo>
                <a:lnTo>
                  <a:pt x="8265" y="528"/>
                </a:lnTo>
                <a:lnTo>
                  <a:pt x="8089" y="176"/>
                </a:lnTo>
                <a:lnTo>
                  <a:pt x="7738" y="1"/>
                </a:lnTo>
                <a:close/>
              </a:path>
            </a:pathLst>
          </a:custGeom>
          <a:solidFill>
            <a:schemeClr val="bg1">
              <a:lumMod val="85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68" name="Google Shape;169;p29">
            <a:extLst>
              <a:ext uri="{FF2B5EF4-FFF2-40B4-BE49-F238E27FC236}">
                <a16:creationId xmlns:a16="http://schemas.microsoft.com/office/drawing/2014/main" id="{0CB184FF-E806-E891-59A4-C9D87CDA58CD}"/>
              </a:ext>
            </a:extLst>
          </p:cNvPr>
          <p:cNvSpPr/>
          <p:nvPr/>
        </p:nvSpPr>
        <p:spPr>
          <a:xfrm>
            <a:off x="8017704" y="4632538"/>
            <a:ext cx="140522" cy="137608"/>
          </a:xfrm>
          <a:custGeom>
            <a:avLst/>
            <a:gdLst/>
            <a:ahLst/>
            <a:cxnLst/>
            <a:rect l="l" t="t" r="r" b="b"/>
            <a:pathLst>
              <a:path w="8441" h="8266" fill="none" extrusionOk="0">
                <a:moveTo>
                  <a:pt x="7386" y="1"/>
                </a:moveTo>
                <a:lnTo>
                  <a:pt x="1055" y="1"/>
                </a:lnTo>
                <a:lnTo>
                  <a:pt x="1055" y="1"/>
                </a:lnTo>
                <a:lnTo>
                  <a:pt x="704" y="1"/>
                </a:lnTo>
                <a:lnTo>
                  <a:pt x="352" y="176"/>
                </a:lnTo>
                <a:lnTo>
                  <a:pt x="176" y="528"/>
                </a:lnTo>
                <a:lnTo>
                  <a:pt x="0" y="1056"/>
                </a:lnTo>
                <a:lnTo>
                  <a:pt x="0" y="7210"/>
                </a:lnTo>
                <a:lnTo>
                  <a:pt x="0" y="7210"/>
                </a:lnTo>
                <a:lnTo>
                  <a:pt x="176" y="7562"/>
                </a:lnTo>
                <a:lnTo>
                  <a:pt x="352" y="7914"/>
                </a:lnTo>
                <a:lnTo>
                  <a:pt x="704" y="8090"/>
                </a:lnTo>
                <a:lnTo>
                  <a:pt x="1055" y="8265"/>
                </a:lnTo>
                <a:lnTo>
                  <a:pt x="7386" y="8265"/>
                </a:lnTo>
                <a:lnTo>
                  <a:pt x="7386" y="8265"/>
                </a:lnTo>
                <a:lnTo>
                  <a:pt x="7738" y="8090"/>
                </a:lnTo>
                <a:lnTo>
                  <a:pt x="8089" y="7914"/>
                </a:lnTo>
                <a:lnTo>
                  <a:pt x="8265" y="7562"/>
                </a:lnTo>
                <a:lnTo>
                  <a:pt x="8441" y="7210"/>
                </a:lnTo>
                <a:lnTo>
                  <a:pt x="8441" y="1056"/>
                </a:lnTo>
                <a:lnTo>
                  <a:pt x="8441" y="1056"/>
                </a:lnTo>
                <a:lnTo>
                  <a:pt x="8265" y="528"/>
                </a:lnTo>
                <a:lnTo>
                  <a:pt x="8089" y="176"/>
                </a:lnTo>
                <a:lnTo>
                  <a:pt x="7738" y="1"/>
                </a:lnTo>
                <a:lnTo>
                  <a:pt x="7386" y="1"/>
                </a:lnTo>
                <a:lnTo>
                  <a:pt x="7386" y="1"/>
                </a:lnTo>
              </a:path>
            </a:pathLst>
          </a:custGeom>
          <a:solidFill>
            <a:schemeClr val="bg1">
              <a:lumMod val="85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69" name="Google Shape;170;p29">
            <a:extLst>
              <a:ext uri="{FF2B5EF4-FFF2-40B4-BE49-F238E27FC236}">
                <a16:creationId xmlns:a16="http://schemas.microsoft.com/office/drawing/2014/main" id="{0AF304E0-026B-DF24-ED88-023275D90FF4}"/>
              </a:ext>
            </a:extLst>
          </p:cNvPr>
          <p:cNvSpPr/>
          <p:nvPr/>
        </p:nvSpPr>
        <p:spPr>
          <a:xfrm>
            <a:off x="8029407" y="4641328"/>
            <a:ext cx="117115" cy="117099"/>
          </a:xfrm>
          <a:custGeom>
            <a:avLst/>
            <a:gdLst/>
            <a:ahLst/>
            <a:cxnLst/>
            <a:rect l="l" t="t" r="r" b="b"/>
            <a:pathLst>
              <a:path w="7035" h="7034" fill="none" extrusionOk="0">
                <a:moveTo>
                  <a:pt x="7035" y="6682"/>
                </a:moveTo>
                <a:lnTo>
                  <a:pt x="7035" y="6682"/>
                </a:lnTo>
                <a:lnTo>
                  <a:pt x="6859" y="6858"/>
                </a:lnTo>
                <a:lnTo>
                  <a:pt x="6683" y="7034"/>
                </a:lnTo>
                <a:lnTo>
                  <a:pt x="352" y="7034"/>
                </a:lnTo>
                <a:lnTo>
                  <a:pt x="352" y="7034"/>
                </a:lnTo>
                <a:lnTo>
                  <a:pt x="177" y="6858"/>
                </a:lnTo>
                <a:lnTo>
                  <a:pt x="1" y="6682"/>
                </a:lnTo>
                <a:lnTo>
                  <a:pt x="1" y="528"/>
                </a:lnTo>
                <a:lnTo>
                  <a:pt x="1" y="528"/>
                </a:lnTo>
                <a:lnTo>
                  <a:pt x="177" y="176"/>
                </a:lnTo>
                <a:lnTo>
                  <a:pt x="352" y="0"/>
                </a:lnTo>
                <a:lnTo>
                  <a:pt x="6683" y="0"/>
                </a:lnTo>
                <a:lnTo>
                  <a:pt x="6683" y="0"/>
                </a:lnTo>
                <a:lnTo>
                  <a:pt x="6859" y="176"/>
                </a:lnTo>
                <a:lnTo>
                  <a:pt x="7035" y="528"/>
                </a:lnTo>
                <a:lnTo>
                  <a:pt x="7035" y="6682"/>
                </a:lnTo>
              </a:path>
            </a:pathLst>
          </a:custGeom>
          <a:solidFill>
            <a:schemeClr val="bg1">
              <a:lumMod val="85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70" name="Google Shape;171;p29">
            <a:extLst>
              <a:ext uri="{FF2B5EF4-FFF2-40B4-BE49-F238E27FC236}">
                <a16:creationId xmlns:a16="http://schemas.microsoft.com/office/drawing/2014/main" id="{E953B1E2-A556-8274-16F7-D21800FAC429}"/>
              </a:ext>
            </a:extLst>
          </p:cNvPr>
          <p:cNvSpPr/>
          <p:nvPr/>
        </p:nvSpPr>
        <p:spPr>
          <a:xfrm>
            <a:off x="8146505" y="4752567"/>
            <a:ext cx="17" cy="17"/>
          </a:xfrm>
          <a:custGeom>
            <a:avLst/>
            <a:gdLst/>
            <a:ahLst/>
            <a:cxnLst/>
            <a:rect l="l" t="t" r="r" b="b"/>
            <a:pathLst>
              <a:path w="1" h="1" fill="none" extrusionOk="0">
                <a:moveTo>
                  <a:pt x="1" y="0"/>
                </a:moveTo>
                <a:lnTo>
                  <a:pt x="1" y="0"/>
                </a:lnTo>
              </a:path>
            </a:pathLst>
          </a:cu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71" name="Google Shape;172;p29">
            <a:extLst>
              <a:ext uri="{FF2B5EF4-FFF2-40B4-BE49-F238E27FC236}">
                <a16:creationId xmlns:a16="http://schemas.microsoft.com/office/drawing/2014/main" id="{4CD782F7-6CFC-8AE6-3322-D193665193E9}"/>
              </a:ext>
            </a:extLst>
          </p:cNvPr>
          <p:cNvSpPr/>
          <p:nvPr/>
        </p:nvSpPr>
        <p:spPr>
          <a:xfrm>
            <a:off x="8017704" y="4790623"/>
            <a:ext cx="140522" cy="137592"/>
          </a:xfrm>
          <a:custGeom>
            <a:avLst/>
            <a:gdLst/>
            <a:ahLst/>
            <a:cxnLst/>
            <a:rect l="l" t="t" r="r" b="b"/>
            <a:pathLst>
              <a:path w="8441" h="8265" extrusionOk="0">
                <a:moveTo>
                  <a:pt x="4221" y="0"/>
                </a:moveTo>
                <a:lnTo>
                  <a:pt x="4045" y="176"/>
                </a:lnTo>
                <a:lnTo>
                  <a:pt x="3869" y="352"/>
                </a:lnTo>
                <a:lnTo>
                  <a:pt x="3869" y="3869"/>
                </a:lnTo>
                <a:lnTo>
                  <a:pt x="176" y="3869"/>
                </a:lnTo>
                <a:lnTo>
                  <a:pt x="0" y="4221"/>
                </a:lnTo>
                <a:lnTo>
                  <a:pt x="176" y="4396"/>
                </a:lnTo>
                <a:lnTo>
                  <a:pt x="3869" y="4396"/>
                </a:lnTo>
                <a:lnTo>
                  <a:pt x="3869" y="7913"/>
                </a:lnTo>
                <a:lnTo>
                  <a:pt x="4045" y="8265"/>
                </a:lnTo>
                <a:lnTo>
                  <a:pt x="4396" y="8265"/>
                </a:lnTo>
                <a:lnTo>
                  <a:pt x="4572" y="7913"/>
                </a:lnTo>
                <a:lnTo>
                  <a:pt x="4572" y="4396"/>
                </a:lnTo>
                <a:lnTo>
                  <a:pt x="8265" y="4396"/>
                </a:lnTo>
                <a:lnTo>
                  <a:pt x="8441" y="4221"/>
                </a:lnTo>
                <a:lnTo>
                  <a:pt x="8265" y="3869"/>
                </a:lnTo>
                <a:lnTo>
                  <a:pt x="4572" y="3869"/>
                </a:lnTo>
                <a:lnTo>
                  <a:pt x="4572" y="352"/>
                </a:lnTo>
                <a:lnTo>
                  <a:pt x="4396" y="176"/>
                </a:lnTo>
                <a:lnTo>
                  <a:pt x="4221" y="0"/>
                </a:lnTo>
                <a:close/>
              </a:path>
            </a:pathLst>
          </a:custGeom>
          <a:solidFill>
            <a:schemeClr val="bg1">
              <a:lumMod val="85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72" name="Google Shape;173;p29">
            <a:extLst>
              <a:ext uri="{FF2B5EF4-FFF2-40B4-BE49-F238E27FC236}">
                <a16:creationId xmlns:a16="http://schemas.microsoft.com/office/drawing/2014/main" id="{A66659FD-A770-91A4-D5C0-4B559F9D7914}"/>
              </a:ext>
            </a:extLst>
          </p:cNvPr>
          <p:cNvSpPr/>
          <p:nvPr/>
        </p:nvSpPr>
        <p:spPr>
          <a:xfrm>
            <a:off x="8017704" y="4790623"/>
            <a:ext cx="140522" cy="137592"/>
          </a:xfrm>
          <a:custGeom>
            <a:avLst/>
            <a:gdLst/>
            <a:ahLst/>
            <a:cxnLst/>
            <a:rect l="l" t="t" r="r" b="b"/>
            <a:pathLst>
              <a:path w="8441" h="8265" fill="none" extrusionOk="0">
                <a:moveTo>
                  <a:pt x="8089" y="3869"/>
                </a:moveTo>
                <a:lnTo>
                  <a:pt x="4572" y="3869"/>
                </a:lnTo>
                <a:lnTo>
                  <a:pt x="4572" y="352"/>
                </a:lnTo>
                <a:lnTo>
                  <a:pt x="4572" y="352"/>
                </a:lnTo>
                <a:lnTo>
                  <a:pt x="4396" y="176"/>
                </a:lnTo>
                <a:lnTo>
                  <a:pt x="4221" y="0"/>
                </a:lnTo>
                <a:lnTo>
                  <a:pt x="4221" y="0"/>
                </a:lnTo>
                <a:lnTo>
                  <a:pt x="4045" y="176"/>
                </a:lnTo>
                <a:lnTo>
                  <a:pt x="3869" y="352"/>
                </a:lnTo>
                <a:lnTo>
                  <a:pt x="3869" y="3869"/>
                </a:lnTo>
                <a:lnTo>
                  <a:pt x="352" y="3869"/>
                </a:lnTo>
                <a:lnTo>
                  <a:pt x="352" y="3869"/>
                </a:lnTo>
                <a:lnTo>
                  <a:pt x="176" y="3869"/>
                </a:lnTo>
                <a:lnTo>
                  <a:pt x="0" y="4221"/>
                </a:lnTo>
                <a:lnTo>
                  <a:pt x="0" y="4221"/>
                </a:lnTo>
                <a:lnTo>
                  <a:pt x="176" y="4396"/>
                </a:lnTo>
                <a:lnTo>
                  <a:pt x="352" y="4396"/>
                </a:lnTo>
                <a:lnTo>
                  <a:pt x="3869" y="4396"/>
                </a:lnTo>
                <a:lnTo>
                  <a:pt x="3869" y="7913"/>
                </a:lnTo>
                <a:lnTo>
                  <a:pt x="3869" y="7913"/>
                </a:lnTo>
                <a:lnTo>
                  <a:pt x="4045" y="8265"/>
                </a:lnTo>
                <a:lnTo>
                  <a:pt x="4221" y="8265"/>
                </a:lnTo>
                <a:lnTo>
                  <a:pt x="4221" y="8265"/>
                </a:lnTo>
                <a:lnTo>
                  <a:pt x="4396" y="8265"/>
                </a:lnTo>
                <a:lnTo>
                  <a:pt x="4572" y="7913"/>
                </a:lnTo>
                <a:lnTo>
                  <a:pt x="4572" y="4396"/>
                </a:lnTo>
                <a:lnTo>
                  <a:pt x="8089" y="4396"/>
                </a:lnTo>
                <a:lnTo>
                  <a:pt x="8089" y="4396"/>
                </a:lnTo>
                <a:lnTo>
                  <a:pt x="8265" y="4396"/>
                </a:lnTo>
                <a:lnTo>
                  <a:pt x="8441" y="4221"/>
                </a:lnTo>
                <a:lnTo>
                  <a:pt x="8441" y="4221"/>
                </a:lnTo>
                <a:lnTo>
                  <a:pt x="8265" y="3869"/>
                </a:lnTo>
                <a:lnTo>
                  <a:pt x="8089" y="3869"/>
                </a:lnTo>
                <a:lnTo>
                  <a:pt x="8089" y="3869"/>
                </a:lnTo>
              </a:path>
            </a:pathLst>
          </a:custGeom>
          <a:solidFill>
            <a:schemeClr val="bg1">
              <a:lumMod val="85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73" name="Google Shape;174;p29">
            <a:extLst>
              <a:ext uri="{FF2B5EF4-FFF2-40B4-BE49-F238E27FC236}">
                <a16:creationId xmlns:a16="http://schemas.microsoft.com/office/drawing/2014/main" id="{EC318080-6F32-9227-B9BD-38FC92FACD9B}"/>
              </a:ext>
            </a:extLst>
          </p:cNvPr>
          <p:cNvSpPr/>
          <p:nvPr/>
        </p:nvSpPr>
        <p:spPr>
          <a:xfrm>
            <a:off x="8152365" y="4855015"/>
            <a:ext cx="17" cy="17"/>
          </a:xfrm>
          <a:custGeom>
            <a:avLst/>
            <a:gdLst/>
            <a:ahLst/>
            <a:cxnLst/>
            <a:rect l="l" t="t" r="r" b="b"/>
            <a:pathLst>
              <a:path w="1" h="1" fill="none" extrusionOk="0">
                <a:moveTo>
                  <a:pt x="0" y="1"/>
                </a:moveTo>
                <a:lnTo>
                  <a:pt x="0" y="1"/>
                </a:lnTo>
              </a:path>
            </a:pathLst>
          </a:cu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86" name="Google Shape;188;p29">
            <a:extLst>
              <a:ext uri="{FF2B5EF4-FFF2-40B4-BE49-F238E27FC236}">
                <a16:creationId xmlns:a16="http://schemas.microsoft.com/office/drawing/2014/main" id="{08D4555B-D527-C705-4A46-93A50D7EADF4}"/>
              </a:ext>
            </a:extLst>
          </p:cNvPr>
          <p:cNvSpPr/>
          <p:nvPr/>
        </p:nvSpPr>
        <p:spPr>
          <a:xfrm rot="-5400000">
            <a:off x="4941953" y="2709628"/>
            <a:ext cx="2094000" cy="2094000"/>
          </a:xfrm>
          <a:prstGeom prst="arc">
            <a:avLst>
              <a:gd name="adj1" fmla="val 13987116"/>
              <a:gd name="adj2" fmla="val 20156083"/>
            </a:avLst>
          </a:prstGeom>
          <a:solidFill>
            <a:schemeClr val="bg1"/>
          </a:solidFill>
          <a:ln w="9525" cap="rnd" cmpd="sng">
            <a:solidFill>
              <a:schemeClr val="bg1">
                <a:lumMod val="85000"/>
              </a:schemeClr>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87" name="Google Shape;189;p29">
            <a:extLst>
              <a:ext uri="{FF2B5EF4-FFF2-40B4-BE49-F238E27FC236}">
                <a16:creationId xmlns:a16="http://schemas.microsoft.com/office/drawing/2014/main" id="{2B3EB4F4-A50E-7546-2713-38CE14396226}"/>
              </a:ext>
            </a:extLst>
          </p:cNvPr>
          <p:cNvSpPr/>
          <p:nvPr/>
        </p:nvSpPr>
        <p:spPr>
          <a:xfrm rot="5875758">
            <a:off x="4941999" y="2709638"/>
            <a:ext cx="2094044" cy="2094044"/>
          </a:xfrm>
          <a:prstGeom prst="arc">
            <a:avLst>
              <a:gd name="adj1" fmla="val 13987116"/>
              <a:gd name="adj2" fmla="val 19885637"/>
            </a:avLst>
          </a:prstGeom>
          <a:noFill/>
          <a:ln w="9525" cap="rnd" cmpd="sng">
            <a:solidFill>
              <a:schemeClr val="bg1">
                <a:lumMod val="85000"/>
              </a:schemeClr>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cxnSp>
        <p:nvCxnSpPr>
          <p:cNvPr id="88" name="Google Shape;190;p29">
            <a:extLst>
              <a:ext uri="{FF2B5EF4-FFF2-40B4-BE49-F238E27FC236}">
                <a16:creationId xmlns:a16="http://schemas.microsoft.com/office/drawing/2014/main" id="{4700BE42-3E34-8215-BE02-8A067163FEB2}"/>
              </a:ext>
            </a:extLst>
          </p:cNvPr>
          <p:cNvCxnSpPr/>
          <p:nvPr/>
        </p:nvCxnSpPr>
        <p:spPr>
          <a:xfrm rot="10800000" flipH="1">
            <a:off x="4319103" y="3743791"/>
            <a:ext cx="137400" cy="300"/>
          </a:xfrm>
          <a:prstGeom prst="straightConnector1">
            <a:avLst/>
          </a:prstGeom>
          <a:noFill/>
          <a:ln w="9525" cap="flat" cmpd="sng">
            <a:solidFill>
              <a:srgbClr val="003A63"/>
            </a:solidFill>
            <a:prstDash val="solid"/>
            <a:round/>
            <a:headEnd type="none" w="med" len="med"/>
            <a:tailEnd type="none" w="med" len="med"/>
          </a:ln>
        </p:spPr>
      </p:cxnSp>
      <p:sp>
        <p:nvSpPr>
          <p:cNvPr id="92" name="Google Shape;194;p29">
            <a:extLst>
              <a:ext uri="{FF2B5EF4-FFF2-40B4-BE49-F238E27FC236}">
                <a16:creationId xmlns:a16="http://schemas.microsoft.com/office/drawing/2014/main" id="{4EE34EC7-1E8B-C1CB-C733-5B644AE2A742}"/>
              </a:ext>
            </a:extLst>
          </p:cNvPr>
          <p:cNvSpPr/>
          <p:nvPr/>
        </p:nvSpPr>
        <p:spPr>
          <a:xfrm>
            <a:off x="3668616" y="3441516"/>
            <a:ext cx="597300" cy="597300"/>
          </a:xfrm>
          <a:prstGeom prst="ellipse">
            <a:avLst/>
          </a:prstGeom>
          <a:solidFill>
            <a:srgbClr val="003A6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cxnSp>
        <p:nvCxnSpPr>
          <p:cNvPr id="99" name="Google Shape;201;p29">
            <a:extLst>
              <a:ext uri="{FF2B5EF4-FFF2-40B4-BE49-F238E27FC236}">
                <a16:creationId xmlns:a16="http://schemas.microsoft.com/office/drawing/2014/main" id="{F2D26D89-05D4-B6A4-513B-581CB6470693}"/>
              </a:ext>
            </a:extLst>
          </p:cNvPr>
          <p:cNvCxnSpPr/>
          <p:nvPr/>
        </p:nvCxnSpPr>
        <p:spPr>
          <a:xfrm rot="10800000">
            <a:off x="7111985" y="2716903"/>
            <a:ext cx="552600" cy="0"/>
          </a:xfrm>
          <a:prstGeom prst="straightConnector1">
            <a:avLst/>
          </a:prstGeom>
          <a:noFill/>
          <a:ln w="9525" cap="flat" cmpd="sng">
            <a:solidFill>
              <a:srgbClr val="C7D539"/>
            </a:solidFill>
            <a:prstDash val="solid"/>
            <a:round/>
            <a:headEnd type="none" w="med" len="med"/>
            <a:tailEnd type="none" w="med" len="med"/>
          </a:ln>
        </p:spPr>
      </p:cxnSp>
      <p:sp>
        <p:nvSpPr>
          <p:cNvPr id="103" name="Google Shape;205;p29">
            <a:extLst>
              <a:ext uri="{FF2B5EF4-FFF2-40B4-BE49-F238E27FC236}">
                <a16:creationId xmlns:a16="http://schemas.microsoft.com/office/drawing/2014/main" id="{E34CDD2C-AA8D-A1B3-9585-FE9DE178FA3A}"/>
              </a:ext>
            </a:extLst>
          </p:cNvPr>
          <p:cNvSpPr/>
          <p:nvPr/>
        </p:nvSpPr>
        <p:spPr>
          <a:xfrm flipH="1">
            <a:off x="7717773" y="2414328"/>
            <a:ext cx="597300" cy="597300"/>
          </a:xfrm>
          <a:prstGeom prst="ellipse">
            <a:avLst/>
          </a:prstGeom>
          <a:solidFill>
            <a:srgbClr val="C7D53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cxnSp>
        <p:nvCxnSpPr>
          <p:cNvPr id="104" name="Google Shape;206;p29">
            <a:extLst>
              <a:ext uri="{FF2B5EF4-FFF2-40B4-BE49-F238E27FC236}">
                <a16:creationId xmlns:a16="http://schemas.microsoft.com/office/drawing/2014/main" id="{F6A0B7D5-E17A-5E19-68B8-4D8641370950}"/>
              </a:ext>
            </a:extLst>
          </p:cNvPr>
          <p:cNvCxnSpPr/>
          <p:nvPr/>
        </p:nvCxnSpPr>
        <p:spPr>
          <a:xfrm rot="10800000">
            <a:off x="7527185" y="3743791"/>
            <a:ext cx="137400" cy="300"/>
          </a:xfrm>
          <a:prstGeom prst="straightConnector1">
            <a:avLst/>
          </a:prstGeom>
          <a:noFill/>
          <a:ln w="9525" cap="flat" cmpd="sng">
            <a:solidFill>
              <a:srgbClr val="F26289"/>
            </a:solidFill>
            <a:prstDash val="solid"/>
            <a:round/>
            <a:headEnd type="none" w="med" len="med"/>
            <a:tailEnd type="none" w="med" len="med"/>
          </a:ln>
        </p:spPr>
      </p:cxnSp>
      <p:sp>
        <p:nvSpPr>
          <p:cNvPr id="108" name="Google Shape;210;p29">
            <a:extLst>
              <a:ext uri="{FF2B5EF4-FFF2-40B4-BE49-F238E27FC236}">
                <a16:creationId xmlns:a16="http://schemas.microsoft.com/office/drawing/2014/main" id="{072D6546-830F-51F7-880E-B9B837BEED19}"/>
              </a:ext>
            </a:extLst>
          </p:cNvPr>
          <p:cNvSpPr/>
          <p:nvPr/>
        </p:nvSpPr>
        <p:spPr>
          <a:xfrm flipH="1">
            <a:off x="7717773" y="3441516"/>
            <a:ext cx="597300" cy="597300"/>
          </a:xfrm>
          <a:prstGeom prst="ellipse">
            <a:avLst/>
          </a:prstGeom>
          <a:solidFill>
            <a:srgbClr val="F2628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113" name="Google Shape;215;p29">
            <a:extLst>
              <a:ext uri="{FF2B5EF4-FFF2-40B4-BE49-F238E27FC236}">
                <a16:creationId xmlns:a16="http://schemas.microsoft.com/office/drawing/2014/main" id="{AA0D6B3D-EEC8-7392-4359-6D6FB29842FF}"/>
              </a:ext>
            </a:extLst>
          </p:cNvPr>
          <p:cNvSpPr/>
          <p:nvPr/>
        </p:nvSpPr>
        <p:spPr>
          <a:xfrm flipH="1">
            <a:off x="7717773" y="4514391"/>
            <a:ext cx="597300" cy="597300"/>
          </a:xfrm>
          <a:prstGeom prst="ellipse">
            <a:avLst/>
          </a:prstGeom>
          <a:solidFill>
            <a:schemeClr val="bg1"/>
          </a:solidFill>
          <a:ln>
            <a:solidFill>
              <a:schemeClr val="bg1"/>
            </a:solid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grpSp>
        <p:nvGrpSpPr>
          <p:cNvPr id="143" name="Google Shape;245;p29">
            <a:extLst>
              <a:ext uri="{FF2B5EF4-FFF2-40B4-BE49-F238E27FC236}">
                <a16:creationId xmlns:a16="http://schemas.microsoft.com/office/drawing/2014/main" id="{F89CEDAA-2CD7-FE6B-3232-AEE13D5AAF85}"/>
              </a:ext>
            </a:extLst>
          </p:cNvPr>
          <p:cNvGrpSpPr/>
          <p:nvPr/>
        </p:nvGrpSpPr>
        <p:grpSpPr>
          <a:xfrm>
            <a:off x="5191758" y="2841578"/>
            <a:ext cx="1600166" cy="1638581"/>
            <a:chOff x="9334501" y="864691"/>
            <a:chExt cx="1600166" cy="1639729"/>
          </a:xfrm>
        </p:grpSpPr>
        <p:sp>
          <p:nvSpPr>
            <p:cNvPr id="144" name="Google Shape;246;p29">
              <a:extLst>
                <a:ext uri="{FF2B5EF4-FFF2-40B4-BE49-F238E27FC236}">
                  <a16:creationId xmlns:a16="http://schemas.microsoft.com/office/drawing/2014/main" id="{A99385AD-BBDE-8779-119F-9302CA7F4A88}"/>
                </a:ext>
              </a:extLst>
            </p:cNvPr>
            <p:cNvSpPr/>
            <p:nvPr/>
          </p:nvSpPr>
          <p:spPr>
            <a:xfrm>
              <a:off x="9334501" y="1929728"/>
              <a:ext cx="1549154" cy="574691"/>
            </a:xfrm>
            <a:custGeom>
              <a:avLst/>
              <a:gdLst/>
              <a:ahLst/>
              <a:cxnLst/>
              <a:rect l="l" t="t" r="r" b="b"/>
              <a:pathLst>
                <a:path w="197975" h="73443" extrusionOk="0">
                  <a:moveTo>
                    <a:pt x="0" y="1"/>
                  </a:moveTo>
                  <a:lnTo>
                    <a:pt x="0" y="3593"/>
                  </a:lnTo>
                  <a:lnTo>
                    <a:pt x="133" y="4524"/>
                  </a:lnTo>
                  <a:lnTo>
                    <a:pt x="532" y="5323"/>
                  </a:lnTo>
                  <a:lnTo>
                    <a:pt x="1197" y="6121"/>
                  </a:lnTo>
                  <a:lnTo>
                    <a:pt x="2262" y="6919"/>
                  </a:lnTo>
                  <a:lnTo>
                    <a:pt x="115352" y="72113"/>
                  </a:lnTo>
                  <a:lnTo>
                    <a:pt x="116417" y="72645"/>
                  </a:lnTo>
                  <a:lnTo>
                    <a:pt x="116550" y="72778"/>
                  </a:lnTo>
                  <a:lnTo>
                    <a:pt x="117348" y="73044"/>
                  </a:lnTo>
                  <a:lnTo>
                    <a:pt x="117614" y="73044"/>
                  </a:lnTo>
                  <a:lnTo>
                    <a:pt x="118146" y="73177"/>
                  </a:lnTo>
                  <a:lnTo>
                    <a:pt x="118279" y="73177"/>
                  </a:lnTo>
                  <a:lnTo>
                    <a:pt x="118412" y="73310"/>
                  </a:lnTo>
                  <a:lnTo>
                    <a:pt x="119078" y="73310"/>
                  </a:lnTo>
                  <a:lnTo>
                    <a:pt x="119211" y="73443"/>
                  </a:lnTo>
                  <a:lnTo>
                    <a:pt x="122271" y="73443"/>
                  </a:lnTo>
                  <a:lnTo>
                    <a:pt x="123202" y="73310"/>
                  </a:lnTo>
                  <a:lnTo>
                    <a:pt x="123468" y="73177"/>
                  </a:lnTo>
                  <a:lnTo>
                    <a:pt x="123867" y="73177"/>
                  </a:lnTo>
                  <a:lnTo>
                    <a:pt x="124133" y="73044"/>
                  </a:lnTo>
                  <a:lnTo>
                    <a:pt x="124532" y="72911"/>
                  </a:lnTo>
                  <a:lnTo>
                    <a:pt x="124799" y="72911"/>
                  </a:lnTo>
                  <a:lnTo>
                    <a:pt x="125464" y="72645"/>
                  </a:lnTo>
                  <a:lnTo>
                    <a:pt x="125597" y="72512"/>
                  </a:lnTo>
                  <a:lnTo>
                    <a:pt x="126395" y="72113"/>
                  </a:lnTo>
                  <a:lnTo>
                    <a:pt x="197176" y="31001"/>
                  </a:lnTo>
                  <a:lnTo>
                    <a:pt x="197309" y="30868"/>
                  </a:lnTo>
                  <a:lnTo>
                    <a:pt x="197576" y="30735"/>
                  </a:lnTo>
                  <a:lnTo>
                    <a:pt x="197709" y="30602"/>
                  </a:lnTo>
                  <a:lnTo>
                    <a:pt x="197709" y="30469"/>
                  </a:lnTo>
                  <a:lnTo>
                    <a:pt x="197842" y="30469"/>
                  </a:lnTo>
                  <a:lnTo>
                    <a:pt x="197842" y="30336"/>
                  </a:lnTo>
                  <a:lnTo>
                    <a:pt x="197842" y="30203"/>
                  </a:lnTo>
                  <a:lnTo>
                    <a:pt x="197975" y="30203"/>
                  </a:lnTo>
                  <a:lnTo>
                    <a:pt x="197975" y="30069"/>
                  </a:lnTo>
                  <a:lnTo>
                    <a:pt x="197975" y="29936"/>
                  </a:lnTo>
                  <a:lnTo>
                    <a:pt x="197975" y="26477"/>
                  </a:lnTo>
                  <a:lnTo>
                    <a:pt x="197842" y="26743"/>
                  </a:lnTo>
                  <a:lnTo>
                    <a:pt x="197709" y="26876"/>
                  </a:lnTo>
                  <a:lnTo>
                    <a:pt x="197576" y="27009"/>
                  </a:lnTo>
                  <a:lnTo>
                    <a:pt x="197309" y="27142"/>
                  </a:lnTo>
                  <a:lnTo>
                    <a:pt x="197176" y="27275"/>
                  </a:lnTo>
                  <a:lnTo>
                    <a:pt x="126395" y="68520"/>
                  </a:lnTo>
                  <a:lnTo>
                    <a:pt x="125597" y="68786"/>
                  </a:lnTo>
                  <a:lnTo>
                    <a:pt x="125464" y="68919"/>
                  </a:lnTo>
                  <a:lnTo>
                    <a:pt x="124799" y="69185"/>
                  </a:lnTo>
                  <a:lnTo>
                    <a:pt x="124532" y="69185"/>
                  </a:lnTo>
                  <a:lnTo>
                    <a:pt x="124133" y="69319"/>
                  </a:lnTo>
                  <a:lnTo>
                    <a:pt x="123867" y="69452"/>
                  </a:lnTo>
                  <a:lnTo>
                    <a:pt x="123468" y="69585"/>
                  </a:lnTo>
                  <a:lnTo>
                    <a:pt x="123202" y="69585"/>
                  </a:lnTo>
                  <a:lnTo>
                    <a:pt x="122271" y="69718"/>
                  </a:lnTo>
                  <a:lnTo>
                    <a:pt x="121472" y="69718"/>
                  </a:lnTo>
                  <a:lnTo>
                    <a:pt x="121073" y="69851"/>
                  </a:lnTo>
                  <a:lnTo>
                    <a:pt x="120674" y="69851"/>
                  </a:lnTo>
                  <a:lnTo>
                    <a:pt x="120408" y="69718"/>
                  </a:lnTo>
                  <a:lnTo>
                    <a:pt x="119211" y="69718"/>
                  </a:lnTo>
                  <a:lnTo>
                    <a:pt x="118811" y="69585"/>
                  </a:lnTo>
                  <a:lnTo>
                    <a:pt x="118412" y="69585"/>
                  </a:lnTo>
                  <a:lnTo>
                    <a:pt x="118146" y="69452"/>
                  </a:lnTo>
                  <a:lnTo>
                    <a:pt x="117614" y="69319"/>
                  </a:lnTo>
                  <a:lnTo>
                    <a:pt x="117348" y="69319"/>
                  </a:lnTo>
                  <a:lnTo>
                    <a:pt x="116550" y="69052"/>
                  </a:lnTo>
                  <a:lnTo>
                    <a:pt x="116417" y="68919"/>
                  </a:lnTo>
                  <a:lnTo>
                    <a:pt x="115352" y="68520"/>
                  </a:lnTo>
                  <a:lnTo>
                    <a:pt x="2262" y="3194"/>
                  </a:lnTo>
                  <a:lnTo>
                    <a:pt x="1330" y="2396"/>
                  </a:lnTo>
                  <a:lnTo>
                    <a:pt x="532" y="1730"/>
                  </a:lnTo>
                  <a:lnTo>
                    <a:pt x="133" y="799"/>
                  </a:lnTo>
                  <a:lnTo>
                    <a:pt x="0" y="1"/>
                  </a:lnTo>
                  <a:close/>
                </a:path>
              </a:pathLst>
            </a:custGeom>
            <a:solidFill>
              <a:schemeClr val="bg1">
                <a:lumMod val="65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145" name="Google Shape;247;p29">
              <a:extLst>
                <a:ext uri="{FF2B5EF4-FFF2-40B4-BE49-F238E27FC236}">
                  <a16:creationId xmlns:a16="http://schemas.microsoft.com/office/drawing/2014/main" id="{68BFD9EC-30BD-89AD-4D3B-9D6E9E7FE840}"/>
                </a:ext>
              </a:extLst>
            </p:cNvPr>
            <p:cNvSpPr/>
            <p:nvPr/>
          </p:nvSpPr>
          <p:spPr>
            <a:xfrm>
              <a:off x="9334501" y="1578879"/>
              <a:ext cx="1549154" cy="897434"/>
            </a:xfrm>
            <a:custGeom>
              <a:avLst/>
              <a:gdLst/>
              <a:ahLst/>
              <a:cxnLst/>
              <a:rect l="l" t="t" r="r" b="b"/>
              <a:pathLst>
                <a:path w="197975" h="114688" extrusionOk="0">
                  <a:moveTo>
                    <a:pt x="74906" y="1"/>
                  </a:moveTo>
                  <a:lnTo>
                    <a:pt x="73974" y="134"/>
                  </a:lnTo>
                  <a:lnTo>
                    <a:pt x="73043" y="533"/>
                  </a:lnTo>
                  <a:lnTo>
                    <a:pt x="2262" y="41645"/>
                  </a:lnTo>
                  <a:lnTo>
                    <a:pt x="1197" y="42310"/>
                  </a:lnTo>
                  <a:lnTo>
                    <a:pt x="532" y="43108"/>
                  </a:lnTo>
                  <a:lnTo>
                    <a:pt x="133" y="43906"/>
                  </a:lnTo>
                  <a:lnTo>
                    <a:pt x="0" y="44838"/>
                  </a:lnTo>
                  <a:lnTo>
                    <a:pt x="133" y="45636"/>
                  </a:lnTo>
                  <a:lnTo>
                    <a:pt x="532" y="46567"/>
                  </a:lnTo>
                  <a:lnTo>
                    <a:pt x="1330" y="47233"/>
                  </a:lnTo>
                  <a:lnTo>
                    <a:pt x="2262" y="48031"/>
                  </a:lnTo>
                  <a:lnTo>
                    <a:pt x="115352" y="113357"/>
                  </a:lnTo>
                  <a:lnTo>
                    <a:pt x="116683" y="113889"/>
                  </a:lnTo>
                  <a:lnTo>
                    <a:pt x="118013" y="114289"/>
                  </a:lnTo>
                  <a:lnTo>
                    <a:pt x="119344" y="114555"/>
                  </a:lnTo>
                  <a:lnTo>
                    <a:pt x="120940" y="114688"/>
                  </a:lnTo>
                  <a:lnTo>
                    <a:pt x="122404" y="114555"/>
                  </a:lnTo>
                  <a:lnTo>
                    <a:pt x="123867" y="114289"/>
                  </a:lnTo>
                  <a:lnTo>
                    <a:pt x="125198" y="113889"/>
                  </a:lnTo>
                  <a:lnTo>
                    <a:pt x="126395" y="113357"/>
                  </a:lnTo>
                  <a:lnTo>
                    <a:pt x="197176" y="72112"/>
                  </a:lnTo>
                  <a:lnTo>
                    <a:pt x="197576" y="71846"/>
                  </a:lnTo>
                  <a:lnTo>
                    <a:pt x="197842" y="71580"/>
                  </a:lnTo>
                  <a:lnTo>
                    <a:pt x="197975" y="71314"/>
                  </a:lnTo>
                  <a:lnTo>
                    <a:pt x="197975" y="71048"/>
                  </a:lnTo>
                  <a:lnTo>
                    <a:pt x="197975" y="70782"/>
                  </a:lnTo>
                  <a:lnTo>
                    <a:pt x="197842" y="70516"/>
                  </a:lnTo>
                  <a:lnTo>
                    <a:pt x="197576" y="70250"/>
                  </a:lnTo>
                  <a:lnTo>
                    <a:pt x="197176" y="69984"/>
                  </a:lnTo>
                  <a:lnTo>
                    <a:pt x="76768" y="533"/>
                  </a:lnTo>
                  <a:lnTo>
                    <a:pt x="75970" y="134"/>
                  </a:lnTo>
                  <a:lnTo>
                    <a:pt x="74906" y="1"/>
                  </a:lnTo>
                  <a:close/>
                </a:path>
              </a:pathLst>
            </a:custGeom>
            <a:solidFill>
              <a:srgbClr val="003A6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146" name="Google Shape;248;p29">
              <a:extLst>
                <a:ext uri="{FF2B5EF4-FFF2-40B4-BE49-F238E27FC236}">
                  <a16:creationId xmlns:a16="http://schemas.microsoft.com/office/drawing/2014/main" id="{01AB3001-052C-B22D-C45A-0A55C66FCA41}"/>
                </a:ext>
              </a:extLst>
            </p:cNvPr>
            <p:cNvSpPr/>
            <p:nvPr/>
          </p:nvSpPr>
          <p:spPr>
            <a:xfrm>
              <a:off x="9935211" y="864691"/>
              <a:ext cx="999456" cy="1258690"/>
            </a:xfrm>
            <a:custGeom>
              <a:avLst/>
              <a:gdLst/>
              <a:ahLst/>
              <a:cxnLst/>
              <a:rect l="l" t="t" r="r" b="b"/>
              <a:pathLst>
                <a:path w="127726" h="160855" extrusionOk="0">
                  <a:moveTo>
                    <a:pt x="3327" y="0"/>
                  </a:moveTo>
                  <a:lnTo>
                    <a:pt x="3194" y="133"/>
                  </a:lnTo>
                  <a:lnTo>
                    <a:pt x="0" y="1996"/>
                  </a:lnTo>
                  <a:lnTo>
                    <a:pt x="267" y="1863"/>
                  </a:lnTo>
                  <a:lnTo>
                    <a:pt x="932" y="1863"/>
                  </a:lnTo>
                  <a:lnTo>
                    <a:pt x="1331" y="2129"/>
                  </a:lnTo>
                  <a:lnTo>
                    <a:pt x="122670" y="72245"/>
                  </a:lnTo>
                  <a:lnTo>
                    <a:pt x="123069" y="72511"/>
                  </a:lnTo>
                  <a:lnTo>
                    <a:pt x="123468" y="72777"/>
                  </a:lnTo>
                  <a:lnTo>
                    <a:pt x="123735" y="73176"/>
                  </a:lnTo>
                  <a:lnTo>
                    <a:pt x="124001" y="73575"/>
                  </a:lnTo>
                  <a:lnTo>
                    <a:pt x="124267" y="74108"/>
                  </a:lnTo>
                  <a:lnTo>
                    <a:pt x="124400" y="74507"/>
                  </a:lnTo>
                  <a:lnTo>
                    <a:pt x="124533" y="75039"/>
                  </a:lnTo>
                  <a:lnTo>
                    <a:pt x="124533" y="75438"/>
                  </a:lnTo>
                  <a:lnTo>
                    <a:pt x="124400" y="157395"/>
                  </a:lnTo>
                  <a:lnTo>
                    <a:pt x="124267" y="157928"/>
                  </a:lnTo>
                  <a:lnTo>
                    <a:pt x="124267" y="158061"/>
                  </a:lnTo>
                  <a:lnTo>
                    <a:pt x="124267" y="158593"/>
                  </a:lnTo>
                  <a:lnTo>
                    <a:pt x="124134" y="159125"/>
                  </a:lnTo>
                  <a:lnTo>
                    <a:pt x="123868" y="159524"/>
                  </a:lnTo>
                  <a:lnTo>
                    <a:pt x="123868" y="159657"/>
                  </a:lnTo>
                  <a:lnTo>
                    <a:pt x="123735" y="160056"/>
                  </a:lnTo>
                  <a:lnTo>
                    <a:pt x="123335" y="160455"/>
                  </a:lnTo>
                  <a:lnTo>
                    <a:pt x="123275" y="160516"/>
                  </a:lnTo>
                  <a:lnTo>
                    <a:pt x="125996" y="158992"/>
                  </a:lnTo>
                  <a:lnTo>
                    <a:pt x="126396" y="158726"/>
                  </a:lnTo>
                  <a:lnTo>
                    <a:pt x="126529" y="158593"/>
                  </a:lnTo>
                  <a:lnTo>
                    <a:pt x="126928" y="158194"/>
                  </a:lnTo>
                  <a:lnTo>
                    <a:pt x="127061" y="157794"/>
                  </a:lnTo>
                  <a:lnTo>
                    <a:pt x="127061" y="157661"/>
                  </a:lnTo>
                  <a:lnTo>
                    <a:pt x="127194" y="157395"/>
                  </a:lnTo>
                  <a:lnTo>
                    <a:pt x="127327" y="157262"/>
                  </a:lnTo>
                  <a:lnTo>
                    <a:pt x="127327" y="157129"/>
                  </a:lnTo>
                  <a:lnTo>
                    <a:pt x="127327" y="156863"/>
                  </a:lnTo>
                  <a:lnTo>
                    <a:pt x="127460" y="156730"/>
                  </a:lnTo>
                  <a:lnTo>
                    <a:pt x="127460" y="156597"/>
                  </a:lnTo>
                  <a:lnTo>
                    <a:pt x="127460" y="156331"/>
                  </a:lnTo>
                  <a:lnTo>
                    <a:pt x="127460" y="156198"/>
                  </a:lnTo>
                  <a:lnTo>
                    <a:pt x="127460" y="156065"/>
                  </a:lnTo>
                  <a:lnTo>
                    <a:pt x="127593" y="155799"/>
                  </a:lnTo>
                  <a:lnTo>
                    <a:pt x="127593" y="155533"/>
                  </a:lnTo>
                  <a:lnTo>
                    <a:pt x="127726" y="73575"/>
                  </a:lnTo>
                  <a:lnTo>
                    <a:pt x="127726" y="73442"/>
                  </a:lnTo>
                  <a:lnTo>
                    <a:pt x="127726" y="73309"/>
                  </a:lnTo>
                  <a:lnTo>
                    <a:pt x="127726" y="73176"/>
                  </a:lnTo>
                  <a:lnTo>
                    <a:pt x="127726" y="73043"/>
                  </a:lnTo>
                  <a:lnTo>
                    <a:pt x="127726" y="72910"/>
                  </a:lnTo>
                  <a:lnTo>
                    <a:pt x="127593" y="72777"/>
                  </a:lnTo>
                  <a:lnTo>
                    <a:pt x="127593" y="72644"/>
                  </a:lnTo>
                  <a:lnTo>
                    <a:pt x="127593" y="72511"/>
                  </a:lnTo>
                  <a:lnTo>
                    <a:pt x="127460" y="72378"/>
                  </a:lnTo>
                  <a:lnTo>
                    <a:pt x="127460" y="72245"/>
                  </a:lnTo>
                  <a:lnTo>
                    <a:pt x="127460" y="72112"/>
                  </a:lnTo>
                  <a:lnTo>
                    <a:pt x="127327" y="71979"/>
                  </a:lnTo>
                  <a:lnTo>
                    <a:pt x="127327" y="71846"/>
                  </a:lnTo>
                  <a:lnTo>
                    <a:pt x="127194" y="71713"/>
                  </a:lnTo>
                  <a:lnTo>
                    <a:pt x="127061" y="71447"/>
                  </a:lnTo>
                  <a:lnTo>
                    <a:pt x="126928" y="71314"/>
                  </a:lnTo>
                  <a:lnTo>
                    <a:pt x="126795" y="71180"/>
                  </a:lnTo>
                  <a:lnTo>
                    <a:pt x="126662" y="71047"/>
                  </a:lnTo>
                  <a:lnTo>
                    <a:pt x="126662" y="70914"/>
                  </a:lnTo>
                  <a:lnTo>
                    <a:pt x="126529" y="70914"/>
                  </a:lnTo>
                  <a:lnTo>
                    <a:pt x="126529" y="70781"/>
                  </a:lnTo>
                  <a:lnTo>
                    <a:pt x="126396" y="70648"/>
                  </a:lnTo>
                  <a:lnTo>
                    <a:pt x="126262" y="70648"/>
                  </a:lnTo>
                  <a:lnTo>
                    <a:pt x="126262" y="70515"/>
                  </a:lnTo>
                  <a:lnTo>
                    <a:pt x="126129" y="70515"/>
                  </a:lnTo>
                  <a:lnTo>
                    <a:pt x="125996" y="70382"/>
                  </a:lnTo>
                  <a:lnTo>
                    <a:pt x="125863" y="70382"/>
                  </a:lnTo>
                  <a:lnTo>
                    <a:pt x="4524" y="266"/>
                  </a:lnTo>
                  <a:lnTo>
                    <a:pt x="4391" y="133"/>
                  </a:lnTo>
                  <a:lnTo>
                    <a:pt x="4258" y="133"/>
                  </a:lnTo>
                  <a:lnTo>
                    <a:pt x="4125" y="0"/>
                  </a:lnTo>
                  <a:close/>
                  <a:moveTo>
                    <a:pt x="123275" y="160516"/>
                  </a:moveTo>
                  <a:lnTo>
                    <a:pt x="122670" y="160855"/>
                  </a:lnTo>
                  <a:lnTo>
                    <a:pt x="123202" y="160588"/>
                  </a:lnTo>
                  <a:lnTo>
                    <a:pt x="123275" y="160516"/>
                  </a:lnTo>
                  <a:close/>
                </a:path>
              </a:pathLst>
            </a:custGeom>
            <a:solidFill>
              <a:srgbClr val="003A6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147" name="Google Shape;249;p29">
              <a:extLst>
                <a:ext uri="{FF2B5EF4-FFF2-40B4-BE49-F238E27FC236}">
                  <a16:creationId xmlns:a16="http://schemas.microsoft.com/office/drawing/2014/main" id="{390B1ED8-4F84-6094-D929-0CBD2221820A}"/>
                </a:ext>
              </a:extLst>
            </p:cNvPr>
            <p:cNvSpPr/>
            <p:nvPr/>
          </p:nvSpPr>
          <p:spPr>
            <a:xfrm>
              <a:off x="9928967" y="879261"/>
              <a:ext cx="980715" cy="1247242"/>
            </a:xfrm>
            <a:custGeom>
              <a:avLst/>
              <a:gdLst/>
              <a:ahLst/>
              <a:cxnLst/>
              <a:rect l="l" t="t" r="r" b="b"/>
              <a:pathLst>
                <a:path w="125331" h="159392" extrusionOk="0">
                  <a:moveTo>
                    <a:pt x="1065" y="1"/>
                  </a:moveTo>
                  <a:lnTo>
                    <a:pt x="798" y="134"/>
                  </a:lnTo>
                  <a:lnTo>
                    <a:pt x="532" y="267"/>
                  </a:lnTo>
                  <a:lnTo>
                    <a:pt x="399" y="533"/>
                  </a:lnTo>
                  <a:lnTo>
                    <a:pt x="266" y="932"/>
                  </a:lnTo>
                  <a:lnTo>
                    <a:pt x="266" y="1331"/>
                  </a:lnTo>
                  <a:lnTo>
                    <a:pt x="0" y="83288"/>
                  </a:lnTo>
                  <a:lnTo>
                    <a:pt x="133" y="84619"/>
                  </a:lnTo>
                  <a:lnTo>
                    <a:pt x="399" y="85949"/>
                  </a:lnTo>
                  <a:lnTo>
                    <a:pt x="931" y="87280"/>
                  </a:lnTo>
                  <a:lnTo>
                    <a:pt x="1597" y="88610"/>
                  </a:lnTo>
                  <a:lnTo>
                    <a:pt x="2395" y="89941"/>
                  </a:lnTo>
                  <a:lnTo>
                    <a:pt x="3326" y="91005"/>
                  </a:lnTo>
                  <a:lnTo>
                    <a:pt x="4391" y="91937"/>
                  </a:lnTo>
                  <a:lnTo>
                    <a:pt x="5455" y="92735"/>
                  </a:lnTo>
                  <a:lnTo>
                    <a:pt x="119610" y="158726"/>
                  </a:lnTo>
                  <a:lnTo>
                    <a:pt x="120674" y="159126"/>
                  </a:lnTo>
                  <a:lnTo>
                    <a:pt x="121739" y="159392"/>
                  </a:lnTo>
                  <a:lnTo>
                    <a:pt x="122670" y="159392"/>
                  </a:lnTo>
                  <a:lnTo>
                    <a:pt x="123468" y="159126"/>
                  </a:lnTo>
                  <a:lnTo>
                    <a:pt x="124133" y="158460"/>
                  </a:lnTo>
                  <a:lnTo>
                    <a:pt x="124666" y="157795"/>
                  </a:lnTo>
                  <a:lnTo>
                    <a:pt x="125065" y="156731"/>
                  </a:lnTo>
                  <a:lnTo>
                    <a:pt x="125198" y="155533"/>
                  </a:lnTo>
                  <a:lnTo>
                    <a:pt x="125331" y="73576"/>
                  </a:lnTo>
                  <a:lnTo>
                    <a:pt x="125198" y="72645"/>
                  </a:lnTo>
                  <a:lnTo>
                    <a:pt x="124799" y="71713"/>
                  </a:lnTo>
                  <a:lnTo>
                    <a:pt x="124266" y="70915"/>
                  </a:lnTo>
                  <a:lnTo>
                    <a:pt x="123468" y="70383"/>
                  </a:lnTo>
                  <a:lnTo>
                    <a:pt x="2129" y="267"/>
                  </a:lnTo>
                  <a:lnTo>
                    <a:pt x="1730" y="1"/>
                  </a:lnTo>
                  <a:close/>
                </a:path>
              </a:pathLst>
            </a:custGeom>
            <a:solidFill>
              <a:schemeClr val="bg1">
                <a:lumMod val="75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148" name="Google Shape;250;p29">
              <a:extLst>
                <a:ext uri="{FF2B5EF4-FFF2-40B4-BE49-F238E27FC236}">
                  <a16:creationId xmlns:a16="http://schemas.microsoft.com/office/drawing/2014/main" id="{BB6CEE5E-3A73-AEE0-BF8B-CDEC0B400939}"/>
                </a:ext>
              </a:extLst>
            </p:cNvPr>
            <p:cNvSpPr/>
            <p:nvPr/>
          </p:nvSpPr>
          <p:spPr>
            <a:xfrm>
              <a:off x="9945618" y="912580"/>
              <a:ext cx="947412" cy="1180613"/>
            </a:xfrm>
            <a:custGeom>
              <a:avLst/>
              <a:gdLst/>
              <a:ahLst/>
              <a:cxnLst/>
              <a:rect l="l" t="t" r="r" b="b"/>
              <a:pathLst>
                <a:path w="121075" h="150877" extrusionOk="0">
                  <a:moveTo>
                    <a:pt x="1065" y="0"/>
                  </a:moveTo>
                  <a:lnTo>
                    <a:pt x="799" y="133"/>
                  </a:lnTo>
                  <a:lnTo>
                    <a:pt x="533" y="399"/>
                  </a:lnTo>
                  <a:lnTo>
                    <a:pt x="400" y="532"/>
                  </a:lnTo>
                  <a:lnTo>
                    <a:pt x="267" y="932"/>
                  </a:lnTo>
                  <a:lnTo>
                    <a:pt x="267" y="1331"/>
                  </a:lnTo>
                  <a:lnTo>
                    <a:pt x="1" y="77301"/>
                  </a:lnTo>
                  <a:lnTo>
                    <a:pt x="134" y="78631"/>
                  </a:lnTo>
                  <a:lnTo>
                    <a:pt x="400" y="79962"/>
                  </a:lnTo>
                  <a:lnTo>
                    <a:pt x="932" y="81292"/>
                  </a:lnTo>
                  <a:lnTo>
                    <a:pt x="1597" y="82490"/>
                  </a:lnTo>
                  <a:lnTo>
                    <a:pt x="2396" y="83687"/>
                  </a:lnTo>
                  <a:lnTo>
                    <a:pt x="3327" y="84885"/>
                  </a:lnTo>
                  <a:lnTo>
                    <a:pt x="4258" y="85816"/>
                  </a:lnTo>
                  <a:lnTo>
                    <a:pt x="5323" y="86481"/>
                  </a:lnTo>
                  <a:lnTo>
                    <a:pt x="115486" y="150078"/>
                  </a:lnTo>
                  <a:lnTo>
                    <a:pt x="116550" y="150610"/>
                  </a:lnTo>
                  <a:lnTo>
                    <a:pt x="117615" y="150876"/>
                  </a:lnTo>
                  <a:lnTo>
                    <a:pt x="118413" y="150743"/>
                  </a:lnTo>
                  <a:lnTo>
                    <a:pt x="119211" y="150477"/>
                  </a:lnTo>
                  <a:lnTo>
                    <a:pt x="119877" y="149945"/>
                  </a:lnTo>
                  <a:lnTo>
                    <a:pt x="120409" y="149147"/>
                  </a:lnTo>
                  <a:lnTo>
                    <a:pt x="120675" y="148215"/>
                  </a:lnTo>
                  <a:lnTo>
                    <a:pt x="120808" y="147018"/>
                  </a:lnTo>
                  <a:lnTo>
                    <a:pt x="121074" y="71048"/>
                  </a:lnTo>
                  <a:lnTo>
                    <a:pt x="120941" y="70116"/>
                  </a:lnTo>
                  <a:lnTo>
                    <a:pt x="120542" y="69318"/>
                  </a:lnTo>
                  <a:lnTo>
                    <a:pt x="119877" y="68520"/>
                  </a:lnTo>
                  <a:lnTo>
                    <a:pt x="119211" y="67988"/>
                  </a:lnTo>
                  <a:lnTo>
                    <a:pt x="2130" y="266"/>
                  </a:lnTo>
                  <a:lnTo>
                    <a:pt x="1731" y="133"/>
                  </a:lnTo>
                  <a:lnTo>
                    <a:pt x="1331" y="0"/>
                  </a:lnTo>
                  <a:close/>
                </a:path>
              </a:pathLst>
            </a:custGeom>
            <a:solidFill>
              <a:schemeClr val="bg1">
                <a:lumMod val="95000"/>
              </a:schemeClr>
            </a:solidFill>
            <a:ln>
              <a:solidFill>
                <a:schemeClr val="bg1">
                  <a:lumMod val="75000"/>
                </a:schemeClr>
              </a:solid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149" name="Google Shape;251;p29">
              <a:extLst>
                <a:ext uri="{FF2B5EF4-FFF2-40B4-BE49-F238E27FC236}">
                  <a16:creationId xmlns:a16="http://schemas.microsoft.com/office/drawing/2014/main" id="{2BA61A5D-A94C-D6A5-7D76-875B84A14313}"/>
                </a:ext>
              </a:extLst>
            </p:cNvPr>
            <p:cNvSpPr/>
            <p:nvPr/>
          </p:nvSpPr>
          <p:spPr>
            <a:xfrm>
              <a:off x="9705125" y="1979707"/>
              <a:ext cx="497654" cy="288390"/>
            </a:xfrm>
            <a:custGeom>
              <a:avLst/>
              <a:gdLst/>
              <a:ahLst/>
              <a:cxnLst/>
              <a:rect l="l" t="t" r="r" b="b"/>
              <a:pathLst>
                <a:path w="63598" h="36855" extrusionOk="0">
                  <a:moveTo>
                    <a:pt x="21555" y="0"/>
                  </a:moveTo>
                  <a:lnTo>
                    <a:pt x="1" y="12506"/>
                  </a:lnTo>
                  <a:lnTo>
                    <a:pt x="42044" y="36854"/>
                  </a:lnTo>
                  <a:lnTo>
                    <a:pt x="63598" y="24215"/>
                  </a:lnTo>
                  <a:lnTo>
                    <a:pt x="21555" y="0"/>
                  </a:lnTo>
                  <a:close/>
                </a:path>
              </a:pathLst>
            </a:custGeom>
            <a:solidFill>
              <a:schemeClr val="bg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150" name="Google Shape;252;p29">
              <a:extLst>
                <a:ext uri="{FF2B5EF4-FFF2-40B4-BE49-F238E27FC236}">
                  <a16:creationId xmlns:a16="http://schemas.microsoft.com/office/drawing/2014/main" id="{590D1032-60BF-256B-1F4C-16F8D66C4415}"/>
                </a:ext>
              </a:extLst>
            </p:cNvPr>
            <p:cNvSpPr/>
            <p:nvPr/>
          </p:nvSpPr>
          <p:spPr>
            <a:xfrm>
              <a:off x="9705125" y="1979707"/>
              <a:ext cx="497654" cy="193645"/>
            </a:xfrm>
            <a:custGeom>
              <a:avLst/>
              <a:gdLst/>
              <a:ahLst/>
              <a:cxnLst/>
              <a:rect l="l" t="t" r="r" b="b"/>
              <a:pathLst>
                <a:path w="63598" h="24747" extrusionOk="0">
                  <a:moveTo>
                    <a:pt x="21555" y="0"/>
                  </a:moveTo>
                  <a:lnTo>
                    <a:pt x="1" y="12506"/>
                  </a:lnTo>
                  <a:lnTo>
                    <a:pt x="932" y="13039"/>
                  </a:lnTo>
                  <a:lnTo>
                    <a:pt x="21555" y="1064"/>
                  </a:lnTo>
                  <a:lnTo>
                    <a:pt x="62666" y="24747"/>
                  </a:lnTo>
                  <a:lnTo>
                    <a:pt x="63598" y="24215"/>
                  </a:lnTo>
                  <a:lnTo>
                    <a:pt x="21555" y="0"/>
                  </a:ln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151" name="Google Shape;253;p29">
              <a:extLst>
                <a:ext uri="{FF2B5EF4-FFF2-40B4-BE49-F238E27FC236}">
                  <a16:creationId xmlns:a16="http://schemas.microsoft.com/office/drawing/2014/main" id="{9978FD7D-8943-2073-0636-B841636DB002}"/>
                </a:ext>
              </a:extLst>
            </p:cNvPr>
            <p:cNvSpPr/>
            <p:nvPr/>
          </p:nvSpPr>
          <p:spPr>
            <a:xfrm>
              <a:off x="9986222" y="1694438"/>
              <a:ext cx="116616" cy="67686"/>
            </a:xfrm>
            <a:custGeom>
              <a:avLst/>
              <a:gdLst/>
              <a:ahLst/>
              <a:cxnLst/>
              <a:rect l="l" t="t" r="r" b="b"/>
              <a:pathLst>
                <a:path w="14903" h="8650" extrusionOk="0">
                  <a:moveTo>
                    <a:pt x="5323" y="1"/>
                  </a:moveTo>
                  <a:lnTo>
                    <a:pt x="1" y="3061"/>
                  </a:lnTo>
                  <a:lnTo>
                    <a:pt x="9580" y="8649"/>
                  </a:lnTo>
                  <a:lnTo>
                    <a:pt x="14902" y="5589"/>
                  </a:lnTo>
                  <a:lnTo>
                    <a:pt x="5323"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152" name="Google Shape;254;p29">
              <a:extLst>
                <a:ext uri="{FF2B5EF4-FFF2-40B4-BE49-F238E27FC236}">
                  <a16:creationId xmlns:a16="http://schemas.microsoft.com/office/drawing/2014/main" id="{B70288CA-B900-27B4-F6C5-ADFB0495DF63}"/>
                </a:ext>
              </a:extLst>
            </p:cNvPr>
            <p:cNvSpPr/>
            <p:nvPr/>
          </p:nvSpPr>
          <p:spPr>
            <a:xfrm>
              <a:off x="9889403" y="1638224"/>
              <a:ext cx="115567" cy="67678"/>
            </a:xfrm>
            <a:custGeom>
              <a:avLst/>
              <a:gdLst/>
              <a:ahLst/>
              <a:cxnLst/>
              <a:rect l="l" t="t" r="r" b="b"/>
              <a:pathLst>
                <a:path w="14769" h="8649" extrusionOk="0">
                  <a:moveTo>
                    <a:pt x="5322" y="0"/>
                  </a:moveTo>
                  <a:lnTo>
                    <a:pt x="0" y="3194"/>
                  </a:lnTo>
                  <a:lnTo>
                    <a:pt x="9580" y="8648"/>
                  </a:lnTo>
                  <a:lnTo>
                    <a:pt x="14769" y="5588"/>
                  </a:lnTo>
                  <a:lnTo>
                    <a:pt x="5322" y="0"/>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153" name="Google Shape;255;p29">
              <a:extLst>
                <a:ext uri="{FF2B5EF4-FFF2-40B4-BE49-F238E27FC236}">
                  <a16:creationId xmlns:a16="http://schemas.microsoft.com/office/drawing/2014/main" id="{CD82E1A9-2197-F55A-808C-363487D3EE42}"/>
                </a:ext>
              </a:extLst>
            </p:cNvPr>
            <p:cNvSpPr/>
            <p:nvPr/>
          </p:nvSpPr>
          <p:spPr>
            <a:xfrm>
              <a:off x="10568199" y="2030718"/>
              <a:ext cx="115567" cy="66638"/>
            </a:xfrm>
            <a:custGeom>
              <a:avLst/>
              <a:gdLst/>
              <a:ahLst/>
              <a:cxnLst/>
              <a:rect l="l" t="t" r="r" b="b"/>
              <a:pathLst>
                <a:path w="14769" h="8516" extrusionOk="0">
                  <a:moveTo>
                    <a:pt x="5322" y="0"/>
                  </a:moveTo>
                  <a:lnTo>
                    <a:pt x="0" y="3060"/>
                  </a:lnTo>
                  <a:lnTo>
                    <a:pt x="9447" y="8515"/>
                  </a:lnTo>
                  <a:lnTo>
                    <a:pt x="14769" y="5455"/>
                  </a:lnTo>
                  <a:lnTo>
                    <a:pt x="5322" y="0"/>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154" name="Google Shape;256;p29">
              <a:extLst>
                <a:ext uri="{FF2B5EF4-FFF2-40B4-BE49-F238E27FC236}">
                  <a16:creationId xmlns:a16="http://schemas.microsoft.com/office/drawing/2014/main" id="{388EE332-5FC4-A300-6226-041B88403FA4}"/>
                </a:ext>
              </a:extLst>
            </p:cNvPr>
            <p:cNvSpPr/>
            <p:nvPr/>
          </p:nvSpPr>
          <p:spPr>
            <a:xfrm>
              <a:off x="10471372" y="1974495"/>
              <a:ext cx="115575" cy="66638"/>
            </a:xfrm>
            <a:custGeom>
              <a:avLst/>
              <a:gdLst/>
              <a:ahLst/>
              <a:cxnLst/>
              <a:rect l="l" t="t" r="r" b="b"/>
              <a:pathLst>
                <a:path w="14770" h="8516" extrusionOk="0">
                  <a:moveTo>
                    <a:pt x="5323" y="1"/>
                  </a:moveTo>
                  <a:lnTo>
                    <a:pt x="1" y="3061"/>
                  </a:lnTo>
                  <a:lnTo>
                    <a:pt x="9447" y="8516"/>
                  </a:lnTo>
                  <a:lnTo>
                    <a:pt x="14769" y="5456"/>
                  </a:lnTo>
                  <a:lnTo>
                    <a:pt x="5323"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155" name="Google Shape;257;p29">
              <a:extLst>
                <a:ext uri="{FF2B5EF4-FFF2-40B4-BE49-F238E27FC236}">
                  <a16:creationId xmlns:a16="http://schemas.microsoft.com/office/drawing/2014/main" id="{F6B56D7E-8201-72D0-845B-0E6E7888108A}"/>
                </a:ext>
              </a:extLst>
            </p:cNvPr>
            <p:cNvSpPr/>
            <p:nvPr/>
          </p:nvSpPr>
          <p:spPr>
            <a:xfrm>
              <a:off x="10374553" y="1918280"/>
              <a:ext cx="115567" cy="67678"/>
            </a:xfrm>
            <a:custGeom>
              <a:avLst/>
              <a:gdLst/>
              <a:ahLst/>
              <a:cxnLst/>
              <a:rect l="l" t="t" r="r" b="b"/>
              <a:pathLst>
                <a:path w="14769" h="8649" extrusionOk="0">
                  <a:moveTo>
                    <a:pt x="5189" y="0"/>
                  </a:moveTo>
                  <a:lnTo>
                    <a:pt x="0" y="3060"/>
                  </a:lnTo>
                  <a:lnTo>
                    <a:pt x="9447" y="8648"/>
                  </a:lnTo>
                  <a:lnTo>
                    <a:pt x="14769" y="5588"/>
                  </a:lnTo>
                  <a:lnTo>
                    <a:pt x="5189" y="0"/>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156" name="Google Shape;258;p29">
              <a:extLst>
                <a:ext uri="{FF2B5EF4-FFF2-40B4-BE49-F238E27FC236}">
                  <a16:creationId xmlns:a16="http://schemas.microsoft.com/office/drawing/2014/main" id="{A4A04B7B-EC22-5E96-A11B-7F82F835550D}"/>
                </a:ext>
              </a:extLst>
            </p:cNvPr>
            <p:cNvSpPr/>
            <p:nvPr/>
          </p:nvSpPr>
          <p:spPr>
            <a:xfrm>
              <a:off x="10217349" y="1897458"/>
              <a:ext cx="115567" cy="66638"/>
            </a:xfrm>
            <a:custGeom>
              <a:avLst/>
              <a:gdLst/>
              <a:ahLst/>
              <a:cxnLst/>
              <a:rect l="l" t="t" r="r" b="b"/>
              <a:pathLst>
                <a:path w="14769" h="8516" extrusionOk="0">
                  <a:moveTo>
                    <a:pt x="5322" y="0"/>
                  </a:moveTo>
                  <a:lnTo>
                    <a:pt x="0" y="3060"/>
                  </a:lnTo>
                  <a:lnTo>
                    <a:pt x="9447" y="8515"/>
                  </a:lnTo>
                  <a:lnTo>
                    <a:pt x="14769" y="5455"/>
                  </a:lnTo>
                  <a:lnTo>
                    <a:pt x="5322" y="0"/>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157" name="Google Shape;259;p29">
              <a:extLst>
                <a:ext uri="{FF2B5EF4-FFF2-40B4-BE49-F238E27FC236}">
                  <a16:creationId xmlns:a16="http://schemas.microsoft.com/office/drawing/2014/main" id="{20AD927B-7506-5F6B-DB3B-C3B2739818B8}"/>
                </a:ext>
              </a:extLst>
            </p:cNvPr>
            <p:cNvSpPr/>
            <p:nvPr/>
          </p:nvSpPr>
          <p:spPr>
            <a:xfrm>
              <a:off x="10314168" y="1953673"/>
              <a:ext cx="115567" cy="66638"/>
            </a:xfrm>
            <a:custGeom>
              <a:avLst/>
              <a:gdLst/>
              <a:ahLst/>
              <a:cxnLst/>
              <a:rect l="l" t="t" r="r" b="b"/>
              <a:pathLst>
                <a:path w="14769" h="8516" extrusionOk="0">
                  <a:moveTo>
                    <a:pt x="5323" y="1"/>
                  </a:moveTo>
                  <a:lnTo>
                    <a:pt x="1" y="3061"/>
                  </a:lnTo>
                  <a:lnTo>
                    <a:pt x="9580" y="8516"/>
                  </a:lnTo>
                  <a:lnTo>
                    <a:pt x="14769" y="5456"/>
                  </a:lnTo>
                  <a:lnTo>
                    <a:pt x="5323"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158" name="Google Shape;260;p29">
              <a:extLst>
                <a:ext uri="{FF2B5EF4-FFF2-40B4-BE49-F238E27FC236}">
                  <a16:creationId xmlns:a16="http://schemas.microsoft.com/office/drawing/2014/main" id="{D2E49741-8E75-6F41-A31A-FAE50462674F}"/>
                </a:ext>
              </a:extLst>
            </p:cNvPr>
            <p:cNvSpPr/>
            <p:nvPr/>
          </p:nvSpPr>
          <p:spPr>
            <a:xfrm>
              <a:off x="9648910" y="1778768"/>
              <a:ext cx="116608" cy="66638"/>
            </a:xfrm>
            <a:custGeom>
              <a:avLst/>
              <a:gdLst/>
              <a:ahLst/>
              <a:cxnLst/>
              <a:rect l="l" t="t" r="r" b="b"/>
              <a:pathLst>
                <a:path w="14902" h="8516" extrusionOk="0">
                  <a:moveTo>
                    <a:pt x="5322" y="1"/>
                  </a:moveTo>
                  <a:lnTo>
                    <a:pt x="0" y="3061"/>
                  </a:lnTo>
                  <a:lnTo>
                    <a:pt x="9580" y="8516"/>
                  </a:lnTo>
                  <a:lnTo>
                    <a:pt x="14902" y="5456"/>
                  </a:lnTo>
                  <a:lnTo>
                    <a:pt x="5322"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159" name="Google Shape;261;p29">
              <a:extLst>
                <a:ext uri="{FF2B5EF4-FFF2-40B4-BE49-F238E27FC236}">
                  <a16:creationId xmlns:a16="http://schemas.microsoft.com/office/drawing/2014/main" id="{67F8F5D4-B7F3-AD8F-7ED6-98BC1E8549A3}"/>
                </a:ext>
              </a:extLst>
            </p:cNvPr>
            <p:cNvSpPr/>
            <p:nvPr/>
          </p:nvSpPr>
          <p:spPr>
            <a:xfrm>
              <a:off x="9709295" y="1743376"/>
              <a:ext cx="115567" cy="67678"/>
            </a:xfrm>
            <a:custGeom>
              <a:avLst/>
              <a:gdLst/>
              <a:ahLst/>
              <a:cxnLst/>
              <a:rect l="l" t="t" r="r" b="b"/>
              <a:pathLst>
                <a:path w="14769" h="8649" extrusionOk="0">
                  <a:moveTo>
                    <a:pt x="5322" y="0"/>
                  </a:moveTo>
                  <a:lnTo>
                    <a:pt x="0" y="3060"/>
                  </a:lnTo>
                  <a:lnTo>
                    <a:pt x="9580" y="8648"/>
                  </a:lnTo>
                  <a:lnTo>
                    <a:pt x="14768" y="5455"/>
                  </a:lnTo>
                  <a:lnTo>
                    <a:pt x="5322" y="0"/>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160" name="Google Shape;262;p29">
              <a:extLst>
                <a:ext uri="{FF2B5EF4-FFF2-40B4-BE49-F238E27FC236}">
                  <a16:creationId xmlns:a16="http://schemas.microsoft.com/office/drawing/2014/main" id="{A5D29966-E881-852F-3FEC-19F520367C4E}"/>
                </a:ext>
              </a:extLst>
            </p:cNvPr>
            <p:cNvSpPr/>
            <p:nvPr/>
          </p:nvSpPr>
          <p:spPr>
            <a:xfrm>
              <a:off x="9829018" y="1673624"/>
              <a:ext cx="116608" cy="66638"/>
            </a:xfrm>
            <a:custGeom>
              <a:avLst/>
              <a:gdLst/>
              <a:ahLst/>
              <a:cxnLst/>
              <a:rect l="l" t="t" r="r" b="b"/>
              <a:pathLst>
                <a:path w="14902" h="8516" extrusionOk="0">
                  <a:moveTo>
                    <a:pt x="5322" y="0"/>
                  </a:moveTo>
                  <a:lnTo>
                    <a:pt x="1" y="3060"/>
                  </a:lnTo>
                  <a:lnTo>
                    <a:pt x="9580" y="8515"/>
                  </a:lnTo>
                  <a:lnTo>
                    <a:pt x="14902" y="5455"/>
                  </a:lnTo>
                  <a:lnTo>
                    <a:pt x="5322" y="0"/>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161" name="Google Shape;263;p29">
              <a:extLst>
                <a:ext uri="{FF2B5EF4-FFF2-40B4-BE49-F238E27FC236}">
                  <a16:creationId xmlns:a16="http://schemas.microsoft.com/office/drawing/2014/main" id="{39ACC276-20F1-4284-8B8A-60273D9D24D1}"/>
                </a:ext>
              </a:extLst>
            </p:cNvPr>
            <p:cNvSpPr/>
            <p:nvPr/>
          </p:nvSpPr>
          <p:spPr>
            <a:xfrm>
              <a:off x="9769673" y="1709016"/>
              <a:ext cx="115575" cy="66638"/>
            </a:xfrm>
            <a:custGeom>
              <a:avLst/>
              <a:gdLst/>
              <a:ahLst/>
              <a:cxnLst/>
              <a:rect l="l" t="t" r="r" b="b"/>
              <a:pathLst>
                <a:path w="14770" h="8516" extrusionOk="0">
                  <a:moveTo>
                    <a:pt x="5190" y="1"/>
                  </a:moveTo>
                  <a:lnTo>
                    <a:pt x="1" y="3061"/>
                  </a:lnTo>
                  <a:lnTo>
                    <a:pt x="9447" y="8516"/>
                  </a:lnTo>
                  <a:lnTo>
                    <a:pt x="14769" y="5456"/>
                  </a:lnTo>
                  <a:lnTo>
                    <a:pt x="5190"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162" name="Google Shape;264;p29">
              <a:extLst>
                <a:ext uri="{FF2B5EF4-FFF2-40B4-BE49-F238E27FC236}">
                  <a16:creationId xmlns:a16="http://schemas.microsoft.com/office/drawing/2014/main" id="{1529813A-76C9-EA89-CF02-C970C7D4EE4E}"/>
                </a:ext>
              </a:extLst>
            </p:cNvPr>
            <p:cNvSpPr/>
            <p:nvPr/>
          </p:nvSpPr>
          <p:spPr>
            <a:xfrm>
              <a:off x="9925837" y="1729839"/>
              <a:ext cx="116616" cy="66638"/>
            </a:xfrm>
            <a:custGeom>
              <a:avLst/>
              <a:gdLst/>
              <a:ahLst/>
              <a:cxnLst/>
              <a:rect l="l" t="t" r="r" b="b"/>
              <a:pathLst>
                <a:path w="14903" h="8516" extrusionOk="0">
                  <a:moveTo>
                    <a:pt x="5323" y="1"/>
                  </a:moveTo>
                  <a:lnTo>
                    <a:pt x="1" y="3061"/>
                  </a:lnTo>
                  <a:lnTo>
                    <a:pt x="9580" y="8516"/>
                  </a:lnTo>
                  <a:lnTo>
                    <a:pt x="14902" y="5456"/>
                  </a:lnTo>
                  <a:lnTo>
                    <a:pt x="5323"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163" name="Google Shape;265;p29">
              <a:extLst>
                <a:ext uri="{FF2B5EF4-FFF2-40B4-BE49-F238E27FC236}">
                  <a16:creationId xmlns:a16="http://schemas.microsoft.com/office/drawing/2014/main" id="{998F2F0D-CD9C-46C8-63FE-B38237BB9FD0}"/>
                </a:ext>
              </a:extLst>
            </p:cNvPr>
            <p:cNvSpPr/>
            <p:nvPr/>
          </p:nvSpPr>
          <p:spPr>
            <a:xfrm>
              <a:off x="9866500" y="1764198"/>
              <a:ext cx="115567" cy="67678"/>
            </a:xfrm>
            <a:custGeom>
              <a:avLst/>
              <a:gdLst/>
              <a:ahLst/>
              <a:cxnLst/>
              <a:rect l="l" t="t" r="r" b="b"/>
              <a:pathLst>
                <a:path w="14769" h="8649" extrusionOk="0">
                  <a:moveTo>
                    <a:pt x="5322" y="0"/>
                  </a:moveTo>
                  <a:lnTo>
                    <a:pt x="0" y="3060"/>
                  </a:lnTo>
                  <a:lnTo>
                    <a:pt x="9447" y="8648"/>
                  </a:lnTo>
                  <a:lnTo>
                    <a:pt x="14769" y="5588"/>
                  </a:lnTo>
                  <a:lnTo>
                    <a:pt x="5322" y="0"/>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164" name="Google Shape;266;p29">
              <a:extLst>
                <a:ext uri="{FF2B5EF4-FFF2-40B4-BE49-F238E27FC236}">
                  <a16:creationId xmlns:a16="http://schemas.microsoft.com/office/drawing/2014/main" id="{5F1BD487-DA06-E072-A3BB-7D3A31BA855B}"/>
                </a:ext>
              </a:extLst>
            </p:cNvPr>
            <p:cNvSpPr/>
            <p:nvPr/>
          </p:nvSpPr>
          <p:spPr>
            <a:xfrm>
              <a:off x="10023704" y="1786061"/>
              <a:ext cx="115567" cy="66638"/>
            </a:xfrm>
            <a:custGeom>
              <a:avLst/>
              <a:gdLst/>
              <a:ahLst/>
              <a:cxnLst/>
              <a:rect l="l" t="t" r="r" b="b"/>
              <a:pathLst>
                <a:path w="14769" h="8516" extrusionOk="0">
                  <a:moveTo>
                    <a:pt x="5189" y="0"/>
                  </a:moveTo>
                  <a:lnTo>
                    <a:pt x="0" y="3060"/>
                  </a:lnTo>
                  <a:lnTo>
                    <a:pt x="9447" y="8515"/>
                  </a:lnTo>
                  <a:lnTo>
                    <a:pt x="14769" y="5455"/>
                  </a:lnTo>
                  <a:lnTo>
                    <a:pt x="5189" y="0"/>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165" name="Google Shape;267;p29">
              <a:extLst>
                <a:ext uri="{FF2B5EF4-FFF2-40B4-BE49-F238E27FC236}">
                  <a16:creationId xmlns:a16="http://schemas.microsoft.com/office/drawing/2014/main" id="{7E6AADAB-9F20-EE2F-9009-EF0FB9ACAC34}"/>
                </a:ext>
              </a:extLst>
            </p:cNvPr>
            <p:cNvSpPr/>
            <p:nvPr/>
          </p:nvSpPr>
          <p:spPr>
            <a:xfrm>
              <a:off x="9963318" y="1820413"/>
              <a:ext cx="115567" cy="66638"/>
            </a:xfrm>
            <a:custGeom>
              <a:avLst/>
              <a:gdLst/>
              <a:ahLst/>
              <a:cxnLst/>
              <a:rect l="l" t="t" r="r" b="b"/>
              <a:pathLst>
                <a:path w="14769" h="8516" extrusionOk="0">
                  <a:moveTo>
                    <a:pt x="5323" y="1"/>
                  </a:moveTo>
                  <a:lnTo>
                    <a:pt x="1" y="3061"/>
                  </a:lnTo>
                  <a:lnTo>
                    <a:pt x="9447" y="8516"/>
                  </a:lnTo>
                  <a:lnTo>
                    <a:pt x="14769" y="5456"/>
                  </a:lnTo>
                  <a:lnTo>
                    <a:pt x="5323"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166" name="Google Shape;268;p29">
              <a:extLst>
                <a:ext uri="{FF2B5EF4-FFF2-40B4-BE49-F238E27FC236}">
                  <a16:creationId xmlns:a16="http://schemas.microsoft.com/office/drawing/2014/main" id="{9950AA82-FE94-957C-3539-7BDD68AAC024}"/>
                </a:ext>
              </a:extLst>
            </p:cNvPr>
            <p:cNvSpPr/>
            <p:nvPr/>
          </p:nvSpPr>
          <p:spPr>
            <a:xfrm>
              <a:off x="10120523" y="1841235"/>
              <a:ext cx="115575" cy="67678"/>
            </a:xfrm>
            <a:custGeom>
              <a:avLst/>
              <a:gdLst/>
              <a:ahLst/>
              <a:cxnLst/>
              <a:rect l="l" t="t" r="r" b="b"/>
              <a:pathLst>
                <a:path w="14770" h="8649" extrusionOk="0">
                  <a:moveTo>
                    <a:pt x="5190" y="1"/>
                  </a:moveTo>
                  <a:lnTo>
                    <a:pt x="1" y="3061"/>
                  </a:lnTo>
                  <a:lnTo>
                    <a:pt x="9447" y="8649"/>
                  </a:lnTo>
                  <a:lnTo>
                    <a:pt x="14769" y="5589"/>
                  </a:lnTo>
                  <a:lnTo>
                    <a:pt x="5190"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167" name="Google Shape;269;p29">
              <a:extLst>
                <a:ext uri="{FF2B5EF4-FFF2-40B4-BE49-F238E27FC236}">
                  <a16:creationId xmlns:a16="http://schemas.microsoft.com/office/drawing/2014/main" id="{CFBA05AB-0B02-F3D6-71BF-C09FAF7F118F}"/>
                </a:ext>
              </a:extLst>
            </p:cNvPr>
            <p:cNvSpPr/>
            <p:nvPr/>
          </p:nvSpPr>
          <p:spPr>
            <a:xfrm>
              <a:off x="9902933" y="1855813"/>
              <a:ext cx="116616" cy="66638"/>
            </a:xfrm>
            <a:custGeom>
              <a:avLst/>
              <a:gdLst/>
              <a:ahLst/>
              <a:cxnLst/>
              <a:rect l="l" t="t" r="r" b="b"/>
              <a:pathLst>
                <a:path w="14903" h="8516" extrusionOk="0">
                  <a:moveTo>
                    <a:pt x="5323" y="0"/>
                  </a:moveTo>
                  <a:lnTo>
                    <a:pt x="1" y="3060"/>
                  </a:lnTo>
                  <a:lnTo>
                    <a:pt x="9580" y="8515"/>
                  </a:lnTo>
                  <a:lnTo>
                    <a:pt x="14902" y="5455"/>
                  </a:lnTo>
                  <a:lnTo>
                    <a:pt x="5323" y="0"/>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168" name="Google Shape;270;p29">
              <a:extLst>
                <a:ext uri="{FF2B5EF4-FFF2-40B4-BE49-F238E27FC236}">
                  <a16:creationId xmlns:a16="http://schemas.microsoft.com/office/drawing/2014/main" id="{DFE79B91-F8CC-8B94-3618-9282F038305E}"/>
                </a:ext>
              </a:extLst>
            </p:cNvPr>
            <p:cNvSpPr/>
            <p:nvPr/>
          </p:nvSpPr>
          <p:spPr>
            <a:xfrm>
              <a:off x="10060145" y="1876636"/>
              <a:ext cx="115567" cy="66638"/>
            </a:xfrm>
            <a:custGeom>
              <a:avLst/>
              <a:gdLst/>
              <a:ahLst/>
              <a:cxnLst/>
              <a:rect l="l" t="t" r="r" b="b"/>
              <a:pathLst>
                <a:path w="14769" h="8516" extrusionOk="0">
                  <a:moveTo>
                    <a:pt x="5322" y="0"/>
                  </a:moveTo>
                  <a:lnTo>
                    <a:pt x="0" y="3060"/>
                  </a:lnTo>
                  <a:lnTo>
                    <a:pt x="9580" y="8515"/>
                  </a:lnTo>
                  <a:lnTo>
                    <a:pt x="14768" y="5455"/>
                  </a:lnTo>
                  <a:lnTo>
                    <a:pt x="5322" y="0"/>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169" name="Google Shape;271;p29">
              <a:extLst>
                <a:ext uri="{FF2B5EF4-FFF2-40B4-BE49-F238E27FC236}">
                  <a16:creationId xmlns:a16="http://schemas.microsoft.com/office/drawing/2014/main" id="{E56BF800-D5E5-2278-56A7-BB855FC66F1A}"/>
                </a:ext>
              </a:extLst>
            </p:cNvPr>
            <p:cNvSpPr/>
            <p:nvPr/>
          </p:nvSpPr>
          <p:spPr>
            <a:xfrm>
              <a:off x="9999759" y="1910987"/>
              <a:ext cx="116608" cy="67678"/>
            </a:xfrm>
            <a:custGeom>
              <a:avLst/>
              <a:gdLst/>
              <a:ahLst/>
              <a:cxnLst/>
              <a:rect l="l" t="t" r="r" b="b"/>
              <a:pathLst>
                <a:path w="14902" h="8649" extrusionOk="0">
                  <a:moveTo>
                    <a:pt x="5322" y="1"/>
                  </a:moveTo>
                  <a:lnTo>
                    <a:pt x="0" y="3061"/>
                  </a:lnTo>
                  <a:lnTo>
                    <a:pt x="9580" y="8649"/>
                  </a:lnTo>
                  <a:lnTo>
                    <a:pt x="14902" y="5589"/>
                  </a:lnTo>
                  <a:lnTo>
                    <a:pt x="5322"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170" name="Google Shape;272;p29">
              <a:extLst>
                <a:ext uri="{FF2B5EF4-FFF2-40B4-BE49-F238E27FC236}">
                  <a16:creationId xmlns:a16="http://schemas.microsoft.com/office/drawing/2014/main" id="{7D9A5C6B-24C6-62DA-3B54-096662CC4921}"/>
                </a:ext>
              </a:extLst>
            </p:cNvPr>
            <p:cNvSpPr/>
            <p:nvPr/>
          </p:nvSpPr>
          <p:spPr>
            <a:xfrm>
              <a:off x="10096578" y="1967210"/>
              <a:ext cx="116616" cy="67678"/>
            </a:xfrm>
            <a:custGeom>
              <a:avLst/>
              <a:gdLst/>
              <a:ahLst/>
              <a:cxnLst/>
              <a:rect l="l" t="t" r="r" b="b"/>
              <a:pathLst>
                <a:path w="14903" h="8649" extrusionOk="0">
                  <a:moveTo>
                    <a:pt x="5323" y="0"/>
                  </a:moveTo>
                  <a:lnTo>
                    <a:pt x="1" y="3061"/>
                  </a:lnTo>
                  <a:lnTo>
                    <a:pt x="9580" y="8649"/>
                  </a:lnTo>
                  <a:lnTo>
                    <a:pt x="14902" y="5455"/>
                  </a:lnTo>
                  <a:lnTo>
                    <a:pt x="5323" y="0"/>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171" name="Google Shape;273;p29">
              <a:extLst>
                <a:ext uri="{FF2B5EF4-FFF2-40B4-BE49-F238E27FC236}">
                  <a16:creationId xmlns:a16="http://schemas.microsoft.com/office/drawing/2014/main" id="{8424CEEA-D465-8B38-0B47-18D942FACC62}"/>
                </a:ext>
              </a:extLst>
            </p:cNvPr>
            <p:cNvSpPr/>
            <p:nvPr/>
          </p:nvSpPr>
          <p:spPr>
            <a:xfrm>
              <a:off x="10194445" y="2023433"/>
              <a:ext cx="115567" cy="66638"/>
            </a:xfrm>
            <a:custGeom>
              <a:avLst/>
              <a:gdLst/>
              <a:ahLst/>
              <a:cxnLst/>
              <a:rect l="l" t="t" r="r" b="b"/>
              <a:pathLst>
                <a:path w="14769" h="8516" extrusionOk="0">
                  <a:moveTo>
                    <a:pt x="5189" y="0"/>
                  </a:moveTo>
                  <a:lnTo>
                    <a:pt x="0" y="3060"/>
                  </a:lnTo>
                  <a:lnTo>
                    <a:pt x="9447" y="8515"/>
                  </a:lnTo>
                  <a:lnTo>
                    <a:pt x="14769" y="5455"/>
                  </a:lnTo>
                  <a:lnTo>
                    <a:pt x="5189" y="0"/>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172" name="Google Shape;274;p29">
              <a:extLst>
                <a:ext uri="{FF2B5EF4-FFF2-40B4-BE49-F238E27FC236}">
                  <a16:creationId xmlns:a16="http://schemas.microsoft.com/office/drawing/2014/main" id="{59A9839C-3F9E-BF0D-94B5-35BF43B6E71C}"/>
                </a:ext>
              </a:extLst>
            </p:cNvPr>
            <p:cNvSpPr/>
            <p:nvPr/>
          </p:nvSpPr>
          <p:spPr>
            <a:xfrm>
              <a:off x="10253782" y="1988032"/>
              <a:ext cx="116616" cy="67678"/>
            </a:xfrm>
            <a:custGeom>
              <a:avLst/>
              <a:gdLst/>
              <a:ahLst/>
              <a:cxnLst/>
              <a:rect l="l" t="t" r="r" b="b"/>
              <a:pathLst>
                <a:path w="14903" h="8649" extrusionOk="0">
                  <a:moveTo>
                    <a:pt x="5323" y="0"/>
                  </a:moveTo>
                  <a:lnTo>
                    <a:pt x="1" y="3060"/>
                  </a:lnTo>
                  <a:lnTo>
                    <a:pt x="9580" y="8648"/>
                  </a:lnTo>
                  <a:lnTo>
                    <a:pt x="14902" y="5588"/>
                  </a:lnTo>
                  <a:lnTo>
                    <a:pt x="5323" y="0"/>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173" name="Google Shape;275;p29">
              <a:extLst>
                <a:ext uri="{FF2B5EF4-FFF2-40B4-BE49-F238E27FC236}">
                  <a16:creationId xmlns:a16="http://schemas.microsoft.com/office/drawing/2014/main" id="{2D510857-E727-12E6-894A-8A34D95B53C7}"/>
                </a:ext>
              </a:extLst>
            </p:cNvPr>
            <p:cNvSpPr/>
            <p:nvPr/>
          </p:nvSpPr>
          <p:spPr>
            <a:xfrm>
              <a:off x="10350609" y="2044247"/>
              <a:ext cx="116608" cy="67686"/>
            </a:xfrm>
            <a:custGeom>
              <a:avLst/>
              <a:gdLst/>
              <a:ahLst/>
              <a:cxnLst/>
              <a:rect l="l" t="t" r="r" b="b"/>
              <a:pathLst>
                <a:path w="14902" h="8650" extrusionOk="0">
                  <a:moveTo>
                    <a:pt x="5322" y="1"/>
                  </a:moveTo>
                  <a:lnTo>
                    <a:pt x="0" y="3061"/>
                  </a:lnTo>
                  <a:lnTo>
                    <a:pt x="9580" y="8649"/>
                  </a:lnTo>
                  <a:lnTo>
                    <a:pt x="14902" y="5456"/>
                  </a:lnTo>
                  <a:lnTo>
                    <a:pt x="5322"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174" name="Google Shape;276;p29">
              <a:extLst>
                <a:ext uri="{FF2B5EF4-FFF2-40B4-BE49-F238E27FC236}">
                  <a16:creationId xmlns:a16="http://schemas.microsoft.com/office/drawing/2014/main" id="{22A20710-A3D1-85E2-AD83-D9914DE2DCA3}"/>
                </a:ext>
              </a:extLst>
            </p:cNvPr>
            <p:cNvSpPr/>
            <p:nvPr/>
          </p:nvSpPr>
          <p:spPr>
            <a:xfrm>
              <a:off x="10424524" y="2226445"/>
              <a:ext cx="116616" cy="66638"/>
            </a:xfrm>
            <a:custGeom>
              <a:avLst/>
              <a:gdLst/>
              <a:ahLst/>
              <a:cxnLst/>
              <a:rect l="l" t="t" r="r" b="b"/>
              <a:pathLst>
                <a:path w="14903" h="8516" extrusionOk="0">
                  <a:moveTo>
                    <a:pt x="5323" y="0"/>
                  </a:moveTo>
                  <a:lnTo>
                    <a:pt x="1" y="3060"/>
                  </a:lnTo>
                  <a:lnTo>
                    <a:pt x="9580" y="8515"/>
                  </a:lnTo>
                  <a:lnTo>
                    <a:pt x="14902" y="5455"/>
                  </a:lnTo>
                  <a:lnTo>
                    <a:pt x="5323" y="0"/>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175" name="Google Shape;277;p29">
              <a:extLst>
                <a:ext uri="{FF2B5EF4-FFF2-40B4-BE49-F238E27FC236}">
                  <a16:creationId xmlns:a16="http://schemas.microsoft.com/office/drawing/2014/main" id="{135A787C-2A21-4194-E337-C222EA86AB85}"/>
                </a:ext>
              </a:extLst>
            </p:cNvPr>
            <p:cNvSpPr/>
            <p:nvPr/>
          </p:nvSpPr>
          <p:spPr>
            <a:xfrm>
              <a:off x="10484909" y="2191044"/>
              <a:ext cx="115567" cy="67678"/>
            </a:xfrm>
            <a:custGeom>
              <a:avLst/>
              <a:gdLst/>
              <a:ahLst/>
              <a:cxnLst/>
              <a:rect l="l" t="t" r="r" b="b"/>
              <a:pathLst>
                <a:path w="14769" h="8649" extrusionOk="0">
                  <a:moveTo>
                    <a:pt x="5322" y="1"/>
                  </a:moveTo>
                  <a:lnTo>
                    <a:pt x="0" y="3061"/>
                  </a:lnTo>
                  <a:lnTo>
                    <a:pt x="9447" y="8649"/>
                  </a:lnTo>
                  <a:lnTo>
                    <a:pt x="14769" y="5456"/>
                  </a:lnTo>
                  <a:lnTo>
                    <a:pt x="5322"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176" name="Google Shape;278;p29">
              <a:extLst>
                <a:ext uri="{FF2B5EF4-FFF2-40B4-BE49-F238E27FC236}">
                  <a16:creationId xmlns:a16="http://schemas.microsoft.com/office/drawing/2014/main" id="{C96549C1-FCDC-CBC0-5519-B75DCBFBDB00}"/>
                </a:ext>
              </a:extLst>
            </p:cNvPr>
            <p:cNvSpPr/>
            <p:nvPr/>
          </p:nvSpPr>
          <p:spPr>
            <a:xfrm>
              <a:off x="9745729" y="1833950"/>
              <a:ext cx="116616" cy="67678"/>
            </a:xfrm>
            <a:custGeom>
              <a:avLst/>
              <a:gdLst/>
              <a:ahLst/>
              <a:cxnLst/>
              <a:rect l="l" t="t" r="r" b="b"/>
              <a:pathLst>
                <a:path w="14903" h="8649" extrusionOk="0">
                  <a:moveTo>
                    <a:pt x="5323" y="0"/>
                  </a:moveTo>
                  <a:lnTo>
                    <a:pt x="1" y="3060"/>
                  </a:lnTo>
                  <a:lnTo>
                    <a:pt x="9580" y="8648"/>
                  </a:lnTo>
                  <a:lnTo>
                    <a:pt x="14902" y="5588"/>
                  </a:lnTo>
                  <a:lnTo>
                    <a:pt x="5323" y="0"/>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177" name="Google Shape;279;p29">
              <a:extLst>
                <a:ext uri="{FF2B5EF4-FFF2-40B4-BE49-F238E27FC236}">
                  <a16:creationId xmlns:a16="http://schemas.microsoft.com/office/drawing/2014/main" id="{931524F4-11BF-0FC0-0F17-F9C3489807C4}"/>
                </a:ext>
              </a:extLst>
            </p:cNvPr>
            <p:cNvSpPr/>
            <p:nvPr/>
          </p:nvSpPr>
          <p:spPr>
            <a:xfrm>
              <a:off x="10291264" y="2079648"/>
              <a:ext cx="115567" cy="66638"/>
            </a:xfrm>
            <a:custGeom>
              <a:avLst/>
              <a:gdLst/>
              <a:ahLst/>
              <a:cxnLst/>
              <a:rect l="l" t="t" r="r" b="b"/>
              <a:pathLst>
                <a:path w="14769" h="8516" extrusionOk="0">
                  <a:moveTo>
                    <a:pt x="5190" y="1"/>
                  </a:moveTo>
                  <a:lnTo>
                    <a:pt x="1" y="3061"/>
                  </a:lnTo>
                  <a:lnTo>
                    <a:pt x="9447" y="8516"/>
                  </a:lnTo>
                  <a:lnTo>
                    <a:pt x="14769" y="5456"/>
                  </a:lnTo>
                  <a:lnTo>
                    <a:pt x="5190"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178" name="Google Shape;280;p29">
              <a:extLst>
                <a:ext uri="{FF2B5EF4-FFF2-40B4-BE49-F238E27FC236}">
                  <a16:creationId xmlns:a16="http://schemas.microsoft.com/office/drawing/2014/main" id="{E9914C9B-E6B1-4DF6-1335-A25B2DFA0E63}"/>
                </a:ext>
              </a:extLst>
            </p:cNvPr>
            <p:cNvSpPr/>
            <p:nvPr/>
          </p:nvSpPr>
          <p:spPr>
            <a:xfrm>
              <a:off x="9843596" y="1890165"/>
              <a:ext cx="502858" cy="291520"/>
            </a:xfrm>
            <a:custGeom>
              <a:avLst/>
              <a:gdLst/>
              <a:ahLst/>
              <a:cxnLst/>
              <a:rect l="l" t="t" r="r" b="b"/>
              <a:pathLst>
                <a:path w="64263" h="37255" extrusionOk="0">
                  <a:moveTo>
                    <a:pt x="5189" y="1"/>
                  </a:moveTo>
                  <a:lnTo>
                    <a:pt x="0" y="3061"/>
                  </a:lnTo>
                  <a:lnTo>
                    <a:pt x="59073" y="37254"/>
                  </a:lnTo>
                  <a:lnTo>
                    <a:pt x="64262" y="34061"/>
                  </a:lnTo>
                  <a:lnTo>
                    <a:pt x="5189"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179" name="Google Shape;281;p29">
              <a:extLst>
                <a:ext uri="{FF2B5EF4-FFF2-40B4-BE49-F238E27FC236}">
                  <a16:creationId xmlns:a16="http://schemas.microsoft.com/office/drawing/2014/main" id="{7999ECF4-0118-6047-2B1A-8EAC96E82C6A}"/>
                </a:ext>
              </a:extLst>
            </p:cNvPr>
            <p:cNvSpPr/>
            <p:nvPr/>
          </p:nvSpPr>
          <p:spPr>
            <a:xfrm>
              <a:off x="10388091" y="2134829"/>
              <a:ext cx="115567" cy="67678"/>
            </a:xfrm>
            <a:custGeom>
              <a:avLst/>
              <a:gdLst/>
              <a:ahLst/>
              <a:cxnLst/>
              <a:rect l="l" t="t" r="r" b="b"/>
              <a:pathLst>
                <a:path w="14769" h="8649" extrusionOk="0">
                  <a:moveTo>
                    <a:pt x="5189" y="0"/>
                  </a:moveTo>
                  <a:lnTo>
                    <a:pt x="0" y="3193"/>
                  </a:lnTo>
                  <a:lnTo>
                    <a:pt x="9446" y="8648"/>
                  </a:lnTo>
                  <a:lnTo>
                    <a:pt x="14768" y="5588"/>
                  </a:lnTo>
                  <a:lnTo>
                    <a:pt x="5189" y="0"/>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180" name="Google Shape;282;p29">
              <a:extLst>
                <a:ext uri="{FF2B5EF4-FFF2-40B4-BE49-F238E27FC236}">
                  <a16:creationId xmlns:a16="http://schemas.microsoft.com/office/drawing/2014/main" id="{932DFB98-8E85-1518-FB0B-8C9F47711AC7}"/>
                </a:ext>
              </a:extLst>
            </p:cNvPr>
            <p:cNvSpPr/>
            <p:nvPr/>
          </p:nvSpPr>
          <p:spPr>
            <a:xfrm>
              <a:off x="10327705" y="2170222"/>
              <a:ext cx="115567" cy="66638"/>
            </a:xfrm>
            <a:custGeom>
              <a:avLst/>
              <a:gdLst/>
              <a:ahLst/>
              <a:cxnLst/>
              <a:rect l="l" t="t" r="r" b="b"/>
              <a:pathLst>
                <a:path w="14769" h="8516" extrusionOk="0">
                  <a:moveTo>
                    <a:pt x="5322" y="1"/>
                  </a:moveTo>
                  <a:lnTo>
                    <a:pt x="0" y="3061"/>
                  </a:lnTo>
                  <a:lnTo>
                    <a:pt x="9580" y="8516"/>
                  </a:lnTo>
                  <a:lnTo>
                    <a:pt x="14769" y="5456"/>
                  </a:lnTo>
                  <a:lnTo>
                    <a:pt x="5322"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181" name="Google Shape;283;p29">
              <a:extLst>
                <a:ext uri="{FF2B5EF4-FFF2-40B4-BE49-F238E27FC236}">
                  <a16:creationId xmlns:a16="http://schemas.microsoft.com/office/drawing/2014/main" id="{BACB73DC-BF99-5CAA-690E-5D2C0571B87F}"/>
                </a:ext>
              </a:extLst>
            </p:cNvPr>
            <p:cNvSpPr/>
            <p:nvPr/>
          </p:nvSpPr>
          <p:spPr>
            <a:xfrm>
              <a:off x="10277735" y="1863098"/>
              <a:ext cx="115567" cy="66638"/>
            </a:xfrm>
            <a:custGeom>
              <a:avLst/>
              <a:gdLst/>
              <a:ahLst/>
              <a:cxnLst/>
              <a:rect l="l" t="t" r="r" b="b"/>
              <a:pathLst>
                <a:path w="14769" h="8516" extrusionOk="0">
                  <a:moveTo>
                    <a:pt x="5189" y="1"/>
                  </a:moveTo>
                  <a:lnTo>
                    <a:pt x="0" y="3061"/>
                  </a:lnTo>
                  <a:lnTo>
                    <a:pt x="9446" y="8516"/>
                  </a:lnTo>
                  <a:lnTo>
                    <a:pt x="14768" y="5456"/>
                  </a:lnTo>
                  <a:lnTo>
                    <a:pt x="5189"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182" name="Google Shape;284;p29">
              <a:extLst>
                <a:ext uri="{FF2B5EF4-FFF2-40B4-BE49-F238E27FC236}">
                  <a16:creationId xmlns:a16="http://schemas.microsoft.com/office/drawing/2014/main" id="{B16BBE48-966C-C068-393C-D67B3FAD9956}"/>
                </a:ext>
              </a:extLst>
            </p:cNvPr>
            <p:cNvSpPr/>
            <p:nvPr/>
          </p:nvSpPr>
          <p:spPr>
            <a:xfrm>
              <a:off x="10179867" y="1806884"/>
              <a:ext cx="116608" cy="66638"/>
            </a:xfrm>
            <a:custGeom>
              <a:avLst/>
              <a:gdLst/>
              <a:ahLst/>
              <a:cxnLst/>
              <a:rect l="l" t="t" r="r" b="b"/>
              <a:pathLst>
                <a:path w="14902" h="8516" extrusionOk="0">
                  <a:moveTo>
                    <a:pt x="5322" y="0"/>
                  </a:moveTo>
                  <a:lnTo>
                    <a:pt x="1" y="3060"/>
                  </a:lnTo>
                  <a:lnTo>
                    <a:pt x="9580" y="8515"/>
                  </a:lnTo>
                  <a:lnTo>
                    <a:pt x="14902" y="5455"/>
                  </a:lnTo>
                  <a:lnTo>
                    <a:pt x="5322" y="0"/>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183" name="Google Shape;285;p29">
              <a:extLst>
                <a:ext uri="{FF2B5EF4-FFF2-40B4-BE49-F238E27FC236}">
                  <a16:creationId xmlns:a16="http://schemas.microsoft.com/office/drawing/2014/main" id="{49AB0CC5-3D3F-04A4-D830-F08828C68270}"/>
                </a:ext>
              </a:extLst>
            </p:cNvPr>
            <p:cNvSpPr/>
            <p:nvPr/>
          </p:nvSpPr>
          <p:spPr>
            <a:xfrm>
              <a:off x="10083049" y="1750661"/>
              <a:ext cx="116608" cy="66638"/>
            </a:xfrm>
            <a:custGeom>
              <a:avLst/>
              <a:gdLst/>
              <a:ahLst/>
              <a:cxnLst/>
              <a:rect l="l" t="t" r="r" b="b"/>
              <a:pathLst>
                <a:path w="14902" h="8516" extrusionOk="0">
                  <a:moveTo>
                    <a:pt x="5322" y="1"/>
                  </a:moveTo>
                  <a:lnTo>
                    <a:pt x="0" y="3061"/>
                  </a:lnTo>
                  <a:lnTo>
                    <a:pt x="9580" y="8516"/>
                  </a:lnTo>
                  <a:lnTo>
                    <a:pt x="14901" y="5455"/>
                  </a:lnTo>
                  <a:lnTo>
                    <a:pt x="5322"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184" name="Google Shape;286;p29">
              <a:extLst>
                <a:ext uri="{FF2B5EF4-FFF2-40B4-BE49-F238E27FC236}">
                  <a16:creationId xmlns:a16="http://schemas.microsoft.com/office/drawing/2014/main" id="{13DDE002-F102-A487-7555-D382268D5281}"/>
                </a:ext>
              </a:extLst>
            </p:cNvPr>
            <p:cNvSpPr/>
            <p:nvPr/>
          </p:nvSpPr>
          <p:spPr>
            <a:xfrm>
              <a:off x="10665017" y="2086933"/>
              <a:ext cx="115567" cy="66638"/>
            </a:xfrm>
            <a:custGeom>
              <a:avLst/>
              <a:gdLst/>
              <a:ahLst/>
              <a:cxnLst/>
              <a:rect l="l" t="t" r="r" b="b"/>
              <a:pathLst>
                <a:path w="14769" h="8516" extrusionOk="0">
                  <a:moveTo>
                    <a:pt x="5323" y="1"/>
                  </a:moveTo>
                  <a:lnTo>
                    <a:pt x="1" y="3061"/>
                  </a:lnTo>
                  <a:lnTo>
                    <a:pt x="9580" y="8516"/>
                  </a:lnTo>
                  <a:lnTo>
                    <a:pt x="14769" y="5456"/>
                  </a:lnTo>
                  <a:lnTo>
                    <a:pt x="5323"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185" name="Google Shape;287;p29">
              <a:extLst>
                <a:ext uri="{FF2B5EF4-FFF2-40B4-BE49-F238E27FC236}">
                  <a16:creationId xmlns:a16="http://schemas.microsoft.com/office/drawing/2014/main" id="{89D56D8E-3A6C-BB0D-9DDD-13F67064CDCC}"/>
                </a:ext>
              </a:extLst>
            </p:cNvPr>
            <p:cNvSpPr/>
            <p:nvPr/>
          </p:nvSpPr>
          <p:spPr>
            <a:xfrm>
              <a:off x="10545295" y="2156692"/>
              <a:ext cx="115567" cy="66638"/>
            </a:xfrm>
            <a:custGeom>
              <a:avLst/>
              <a:gdLst/>
              <a:ahLst/>
              <a:cxnLst/>
              <a:rect l="l" t="t" r="r" b="b"/>
              <a:pathLst>
                <a:path w="14769" h="8516" extrusionOk="0">
                  <a:moveTo>
                    <a:pt x="5189" y="0"/>
                  </a:moveTo>
                  <a:lnTo>
                    <a:pt x="0" y="3060"/>
                  </a:lnTo>
                  <a:lnTo>
                    <a:pt x="9447" y="8515"/>
                  </a:lnTo>
                  <a:lnTo>
                    <a:pt x="14769" y="5455"/>
                  </a:lnTo>
                  <a:lnTo>
                    <a:pt x="5189" y="0"/>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186" name="Google Shape;288;p29">
              <a:extLst>
                <a:ext uri="{FF2B5EF4-FFF2-40B4-BE49-F238E27FC236}">
                  <a16:creationId xmlns:a16="http://schemas.microsoft.com/office/drawing/2014/main" id="{D8ABBB3F-4365-5D06-5725-871BF8862079}"/>
                </a:ext>
              </a:extLst>
            </p:cNvPr>
            <p:cNvSpPr/>
            <p:nvPr/>
          </p:nvSpPr>
          <p:spPr>
            <a:xfrm>
              <a:off x="10447428" y="2100470"/>
              <a:ext cx="116616" cy="66638"/>
            </a:xfrm>
            <a:custGeom>
              <a:avLst/>
              <a:gdLst/>
              <a:ahLst/>
              <a:cxnLst/>
              <a:rect l="l" t="t" r="r" b="b"/>
              <a:pathLst>
                <a:path w="14903" h="8516" extrusionOk="0">
                  <a:moveTo>
                    <a:pt x="5323" y="1"/>
                  </a:moveTo>
                  <a:lnTo>
                    <a:pt x="1" y="3061"/>
                  </a:lnTo>
                  <a:lnTo>
                    <a:pt x="9580" y="8516"/>
                  </a:lnTo>
                  <a:lnTo>
                    <a:pt x="14902" y="5455"/>
                  </a:lnTo>
                  <a:lnTo>
                    <a:pt x="5323"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187" name="Google Shape;289;p29">
              <a:extLst>
                <a:ext uri="{FF2B5EF4-FFF2-40B4-BE49-F238E27FC236}">
                  <a16:creationId xmlns:a16="http://schemas.microsoft.com/office/drawing/2014/main" id="{FD6DA995-9B2D-7078-75D6-F9C7F2926E81}"/>
                </a:ext>
              </a:extLst>
            </p:cNvPr>
            <p:cNvSpPr/>
            <p:nvPr/>
          </p:nvSpPr>
          <p:spPr>
            <a:xfrm>
              <a:off x="10507813" y="2065070"/>
              <a:ext cx="115567" cy="67678"/>
            </a:xfrm>
            <a:custGeom>
              <a:avLst/>
              <a:gdLst/>
              <a:ahLst/>
              <a:cxnLst/>
              <a:rect l="l" t="t" r="r" b="b"/>
              <a:pathLst>
                <a:path w="14769" h="8649" extrusionOk="0">
                  <a:moveTo>
                    <a:pt x="5322" y="1"/>
                  </a:moveTo>
                  <a:lnTo>
                    <a:pt x="1" y="3061"/>
                  </a:lnTo>
                  <a:lnTo>
                    <a:pt x="9580" y="8649"/>
                  </a:lnTo>
                  <a:lnTo>
                    <a:pt x="14769" y="5589"/>
                  </a:lnTo>
                  <a:lnTo>
                    <a:pt x="5322"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188" name="Google Shape;290;p29">
              <a:extLst>
                <a:ext uri="{FF2B5EF4-FFF2-40B4-BE49-F238E27FC236}">
                  <a16:creationId xmlns:a16="http://schemas.microsoft.com/office/drawing/2014/main" id="{666E3913-C178-44AA-9D78-39142BBE20AD}"/>
                </a:ext>
              </a:extLst>
            </p:cNvPr>
            <p:cNvSpPr/>
            <p:nvPr/>
          </p:nvSpPr>
          <p:spPr>
            <a:xfrm>
              <a:off x="10410994" y="2009895"/>
              <a:ext cx="115567" cy="66638"/>
            </a:xfrm>
            <a:custGeom>
              <a:avLst/>
              <a:gdLst/>
              <a:ahLst/>
              <a:cxnLst/>
              <a:rect l="l" t="t" r="r" b="b"/>
              <a:pathLst>
                <a:path w="14769" h="8516" extrusionOk="0">
                  <a:moveTo>
                    <a:pt x="5322" y="0"/>
                  </a:moveTo>
                  <a:lnTo>
                    <a:pt x="0" y="3060"/>
                  </a:lnTo>
                  <a:lnTo>
                    <a:pt x="9580" y="8515"/>
                  </a:lnTo>
                  <a:lnTo>
                    <a:pt x="14768" y="5455"/>
                  </a:lnTo>
                  <a:lnTo>
                    <a:pt x="5322" y="0"/>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189" name="Google Shape;291;p29">
              <a:extLst>
                <a:ext uri="{FF2B5EF4-FFF2-40B4-BE49-F238E27FC236}">
                  <a16:creationId xmlns:a16="http://schemas.microsoft.com/office/drawing/2014/main" id="{417AAFD7-90F7-C00C-7CDE-E443D5B9BCCB}"/>
                </a:ext>
              </a:extLst>
            </p:cNvPr>
            <p:cNvSpPr/>
            <p:nvPr/>
          </p:nvSpPr>
          <p:spPr>
            <a:xfrm>
              <a:off x="10604632" y="2121292"/>
              <a:ext cx="116616" cy="66638"/>
            </a:xfrm>
            <a:custGeom>
              <a:avLst/>
              <a:gdLst/>
              <a:ahLst/>
              <a:cxnLst/>
              <a:rect l="l" t="t" r="r" b="b"/>
              <a:pathLst>
                <a:path w="14903" h="8516" extrusionOk="0">
                  <a:moveTo>
                    <a:pt x="5323" y="0"/>
                  </a:moveTo>
                  <a:lnTo>
                    <a:pt x="1" y="3061"/>
                  </a:lnTo>
                  <a:lnTo>
                    <a:pt x="9580" y="8516"/>
                  </a:lnTo>
                  <a:lnTo>
                    <a:pt x="14902" y="5455"/>
                  </a:lnTo>
                  <a:lnTo>
                    <a:pt x="5323" y="0"/>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190" name="Google Shape;292;p29">
              <a:extLst>
                <a:ext uri="{FF2B5EF4-FFF2-40B4-BE49-F238E27FC236}">
                  <a16:creationId xmlns:a16="http://schemas.microsoft.com/office/drawing/2014/main" id="{E4D4ACCD-F580-6000-6335-FEC209151645}"/>
                </a:ext>
              </a:extLst>
            </p:cNvPr>
            <p:cNvSpPr/>
            <p:nvPr/>
          </p:nvSpPr>
          <p:spPr>
            <a:xfrm>
              <a:off x="10156964" y="1932851"/>
              <a:ext cx="115567" cy="66638"/>
            </a:xfrm>
            <a:custGeom>
              <a:avLst/>
              <a:gdLst/>
              <a:ahLst/>
              <a:cxnLst/>
              <a:rect l="l" t="t" r="r" b="b"/>
              <a:pathLst>
                <a:path w="14769" h="8516" extrusionOk="0">
                  <a:moveTo>
                    <a:pt x="5322" y="1"/>
                  </a:moveTo>
                  <a:lnTo>
                    <a:pt x="1" y="3061"/>
                  </a:lnTo>
                  <a:lnTo>
                    <a:pt x="9580" y="8516"/>
                  </a:lnTo>
                  <a:lnTo>
                    <a:pt x="14769" y="5456"/>
                  </a:lnTo>
                  <a:lnTo>
                    <a:pt x="5322"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191" name="Google Shape;293;p29">
              <a:extLst>
                <a:ext uri="{FF2B5EF4-FFF2-40B4-BE49-F238E27FC236}">
                  <a16:creationId xmlns:a16="http://schemas.microsoft.com/office/drawing/2014/main" id="{9933F685-6980-5C33-5EE3-15D25858477B}"/>
                </a:ext>
              </a:extLst>
            </p:cNvPr>
            <p:cNvSpPr/>
            <p:nvPr/>
          </p:nvSpPr>
          <p:spPr>
            <a:xfrm>
              <a:off x="9806114" y="1799591"/>
              <a:ext cx="115567" cy="66638"/>
            </a:xfrm>
            <a:custGeom>
              <a:avLst/>
              <a:gdLst/>
              <a:ahLst/>
              <a:cxnLst/>
              <a:rect l="l" t="t" r="r" b="b"/>
              <a:pathLst>
                <a:path w="14769" h="8516" extrusionOk="0">
                  <a:moveTo>
                    <a:pt x="5322" y="1"/>
                  </a:moveTo>
                  <a:lnTo>
                    <a:pt x="1" y="3061"/>
                  </a:lnTo>
                  <a:lnTo>
                    <a:pt x="9580" y="8516"/>
                  </a:lnTo>
                  <a:lnTo>
                    <a:pt x="14769" y="5456"/>
                  </a:lnTo>
                  <a:lnTo>
                    <a:pt x="5322"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grpSp>
      <p:cxnSp>
        <p:nvCxnSpPr>
          <p:cNvPr id="200" name="Google Shape;190;p29">
            <a:extLst>
              <a:ext uri="{FF2B5EF4-FFF2-40B4-BE49-F238E27FC236}">
                <a16:creationId xmlns:a16="http://schemas.microsoft.com/office/drawing/2014/main" id="{5151E3E2-DFF1-160F-4496-C88556D252A3}"/>
              </a:ext>
            </a:extLst>
          </p:cNvPr>
          <p:cNvCxnSpPr>
            <a:cxnSpLocks/>
          </p:cNvCxnSpPr>
          <p:nvPr/>
        </p:nvCxnSpPr>
        <p:spPr>
          <a:xfrm>
            <a:off x="4319103" y="4774234"/>
            <a:ext cx="481131" cy="0"/>
          </a:xfrm>
          <a:prstGeom prst="straightConnector1">
            <a:avLst/>
          </a:prstGeom>
          <a:noFill/>
          <a:ln w="9525" cap="flat" cmpd="sng">
            <a:solidFill>
              <a:schemeClr val="accent3"/>
            </a:solidFill>
            <a:prstDash val="solid"/>
            <a:round/>
            <a:headEnd type="none" w="med" len="med"/>
            <a:tailEnd type="none" w="med" len="med"/>
          </a:ln>
        </p:spPr>
      </p:cxnSp>
      <p:sp>
        <p:nvSpPr>
          <p:cNvPr id="201" name="Google Shape;194;p29">
            <a:extLst>
              <a:ext uri="{FF2B5EF4-FFF2-40B4-BE49-F238E27FC236}">
                <a16:creationId xmlns:a16="http://schemas.microsoft.com/office/drawing/2014/main" id="{B55DB10C-3207-7800-CC9C-895696248A5F}"/>
              </a:ext>
            </a:extLst>
          </p:cNvPr>
          <p:cNvSpPr/>
          <p:nvPr/>
        </p:nvSpPr>
        <p:spPr>
          <a:xfrm>
            <a:off x="3668616" y="4471659"/>
            <a:ext cx="597300" cy="597300"/>
          </a:xfrm>
          <a:prstGeom prst="ellipse">
            <a:avLst/>
          </a:pr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cxnSp>
        <p:nvCxnSpPr>
          <p:cNvPr id="214" name="Google Shape;190;p29">
            <a:extLst>
              <a:ext uri="{FF2B5EF4-FFF2-40B4-BE49-F238E27FC236}">
                <a16:creationId xmlns:a16="http://schemas.microsoft.com/office/drawing/2014/main" id="{072CB816-4B29-6310-2E10-C22DE8534C44}"/>
              </a:ext>
            </a:extLst>
          </p:cNvPr>
          <p:cNvCxnSpPr>
            <a:cxnSpLocks/>
          </p:cNvCxnSpPr>
          <p:nvPr/>
        </p:nvCxnSpPr>
        <p:spPr>
          <a:xfrm>
            <a:off x="7161242" y="4770146"/>
            <a:ext cx="481131" cy="0"/>
          </a:xfrm>
          <a:prstGeom prst="straightConnector1">
            <a:avLst/>
          </a:prstGeom>
          <a:noFill/>
          <a:ln w="9525" cap="flat" cmpd="sng">
            <a:solidFill>
              <a:srgbClr val="00B0F0"/>
            </a:solidFill>
            <a:prstDash val="solid"/>
            <a:round/>
            <a:headEnd type="none" w="med" len="med"/>
            <a:tailEnd type="none" w="med" len="med"/>
          </a:ln>
        </p:spPr>
      </p:cxnSp>
      <p:sp>
        <p:nvSpPr>
          <p:cNvPr id="215" name="Google Shape;194;p29">
            <a:extLst>
              <a:ext uri="{FF2B5EF4-FFF2-40B4-BE49-F238E27FC236}">
                <a16:creationId xmlns:a16="http://schemas.microsoft.com/office/drawing/2014/main" id="{08768400-1AF9-3634-0B0C-3AB82606BD42}"/>
              </a:ext>
            </a:extLst>
          </p:cNvPr>
          <p:cNvSpPr/>
          <p:nvPr/>
        </p:nvSpPr>
        <p:spPr>
          <a:xfrm>
            <a:off x="7716565" y="4468704"/>
            <a:ext cx="597300" cy="597300"/>
          </a:xfrm>
          <a:prstGeom prst="ellipse">
            <a:avLst/>
          </a:prstGeom>
          <a:solidFill>
            <a:srgbClr val="00B0F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entury Gothic"/>
              <a:ea typeface="+mn-ea"/>
              <a:cs typeface="+mn-cs"/>
            </a:endParaRPr>
          </a:p>
        </p:txBody>
      </p:sp>
      <p:pic>
        <p:nvPicPr>
          <p:cNvPr id="217" name="Grafický objekt 216" descr="Trefa do černého se souvislou výplní">
            <a:extLst>
              <a:ext uri="{FF2B5EF4-FFF2-40B4-BE49-F238E27FC236}">
                <a16:creationId xmlns:a16="http://schemas.microsoft.com/office/drawing/2014/main" id="{63919C63-031E-8C77-D49A-10DCF3A677B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716004" y="2455384"/>
            <a:ext cx="508488" cy="508488"/>
          </a:xfrm>
          <a:prstGeom prst="rect">
            <a:avLst/>
          </a:prstGeom>
        </p:spPr>
      </p:pic>
      <p:sp>
        <p:nvSpPr>
          <p:cNvPr id="218" name="TextovéPole 217">
            <a:extLst>
              <a:ext uri="{FF2B5EF4-FFF2-40B4-BE49-F238E27FC236}">
                <a16:creationId xmlns:a16="http://schemas.microsoft.com/office/drawing/2014/main" id="{D9E63D5E-012D-3490-A02D-080E176C6DA8}"/>
              </a:ext>
            </a:extLst>
          </p:cNvPr>
          <p:cNvSpPr txBox="1"/>
          <p:nvPr/>
        </p:nvSpPr>
        <p:spPr>
          <a:xfrm>
            <a:off x="798501" y="2334734"/>
            <a:ext cx="2847253" cy="738664"/>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1200" cap="none" spc="0" normalizeH="0" baseline="0" noProof="0">
                <a:ln>
                  <a:noFill/>
                </a:ln>
                <a:solidFill>
                  <a:srgbClr val="003A63"/>
                </a:solidFill>
                <a:effectLst/>
                <a:uLnTx/>
                <a:uFillTx/>
                <a:latin typeface="Arial" panose="020B0604020202020204" pitchFamily="34" charset="0"/>
                <a:ea typeface="+mn-ea"/>
                <a:cs typeface="Arial" panose="020B0604020202020204" pitchFamily="34" charset="0"/>
              </a:rPr>
              <a:t>Indikátory plnění pro každý cíl,</a:t>
            </a:r>
            <a:r>
              <a:rPr kumimoji="0" lang="cs-CZ" sz="1400" b="0" i="0" u="none" strike="noStrike" kern="1200" cap="none" spc="0" normalizeH="0" baseline="0" noProof="0">
                <a:ln>
                  <a:noFill/>
                </a:ln>
                <a:solidFill>
                  <a:srgbClr val="003A63"/>
                </a:solidFill>
                <a:effectLst/>
                <a:uLnTx/>
                <a:uFillTx/>
                <a:latin typeface="Arial" panose="020B0604020202020204" pitchFamily="34" charset="0"/>
                <a:ea typeface="+mn-ea"/>
                <a:cs typeface="Arial" panose="020B0604020202020204" pitchFamily="34" charset="0"/>
              </a:rPr>
              <a:t> </a:t>
            </a:r>
            <a:br>
              <a:rPr kumimoji="0" lang="cs-CZ" sz="1400" b="0" i="0" u="none" strike="noStrike" kern="1200" cap="none" spc="0" normalizeH="0" baseline="0" noProof="0">
                <a:ln>
                  <a:noFill/>
                </a:ln>
                <a:solidFill>
                  <a:srgbClr val="003A63"/>
                </a:solidFill>
                <a:effectLst/>
                <a:uLnTx/>
                <a:uFillTx/>
                <a:latin typeface="Arial" panose="020B0604020202020204" pitchFamily="34" charset="0"/>
                <a:ea typeface="+mn-ea"/>
                <a:cs typeface="Arial" panose="020B0604020202020204" pitchFamily="34" charset="0"/>
              </a:rPr>
            </a:br>
            <a:r>
              <a:rPr kumimoji="0" lang="cs-CZ" sz="1400" b="0" i="0" u="none" strike="noStrike" kern="1200" cap="none" spc="0" normalizeH="0" baseline="0" noProof="0">
                <a:ln>
                  <a:noFill/>
                </a:ln>
                <a:solidFill>
                  <a:srgbClr val="003A63"/>
                </a:solidFill>
                <a:effectLst/>
                <a:uLnTx/>
                <a:uFillTx/>
                <a:latin typeface="Arial" panose="020B0604020202020204" pitchFamily="34" charset="0"/>
                <a:ea typeface="+mn-ea"/>
                <a:cs typeface="Arial" panose="020B0604020202020204" pitchFamily="34" charset="0"/>
              </a:rPr>
              <a:t>včetně možnosti průběžného </a:t>
            </a:r>
            <a:br>
              <a:rPr kumimoji="0" lang="cs-CZ" sz="1400" b="0" i="0" u="none" strike="noStrike" kern="1200" cap="none" spc="0" normalizeH="0" baseline="0" noProof="0">
                <a:ln>
                  <a:noFill/>
                </a:ln>
                <a:solidFill>
                  <a:srgbClr val="003A63"/>
                </a:solidFill>
                <a:effectLst/>
                <a:uLnTx/>
                <a:uFillTx/>
                <a:latin typeface="Arial" panose="020B0604020202020204" pitchFamily="34" charset="0"/>
                <a:ea typeface="+mn-ea"/>
                <a:cs typeface="Arial" panose="020B0604020202020204" pitchFamily="34" charset="0"/>
              </a:rPr>
            </a:br>
            <a:r>
              <a:rPr kumimoji="0" lang="cs-CZ" sz="1400" b="0" i="0" u="none" strike="noStrike" kern="1200" cap="none" spc="0" normalizeH="0" baseline="0" noProof="0">
                <a:ln>
                  <a:noFill/>
                </a:ln>
                <a:solidFill>
                  <a:srgbClr val="003A63"/>
                </a:solidFill>
                <a:effectLst/>
                <a:uLnTx/>
                <a:uFillTx/>
                <a:latin typeface="Arial" panose="020B0604020202020204" pitchFamily="34" charset="0"/>
                <a:ea typeface="+mn-ea"/>
                <a:cs typeface="Arial" panose="020B0604020202020204" pitchFamily="34" charset="0"/>
              </a:rPr>
              <a:t>vyhodnocování pokroku.</a:t>
            </a:r>
          </a:p>
        </p:txBody>
      </p:sp>
      <p:pic>
        <p:nvPicPr>
          <p:cNvPr id="220" name="Grafický objekt 219" descr="Mince obrys">
            <a:extLst>
              <a:ext uri="{FF2B5EF4-FFF2-40B4-BE49-F238E27FC236}">
                <a16:creationId xmlns:a16="http://schemas.microsoft.com/office/drawing/2014/main" id="{FF97DD37-9B96-AD63-A172-6741766937A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727571" y="3493743"/>
            <a:ext cx="479196" cy="479196"/>
          </a:xfrm>
          <a:prstGeom prst="rect">
            <a:avLst/>
          </a:prstGeom>
        </p:spPr>
      </p:pic>
      <p:sp>
        <p:nvSpPr>
          <p:cNvPr id="223" name="TextovéPole 222">
            <a:extLst>
              <a:ext uri="{FF2B5EF4-FFF2-40B4-BE49-F238E27FC236}">
                <a16:creationId xmlns:a16="http://schemas.microsoft.com/office/drawing/2014/main" id="{4330A287-6518-D7C9-F3A2-C1111A1C6721}"/>
              </a:ext>
            </a:extLst>
          </p:cNvPr>
          <p:cNvSpPr txBox="1"/>
          <p:nvPr/>
        </p:nvSpPr>
        <p:spPr>
          <a:xfrm>
            <a:off x="1515741" y="3382743"/>
            <a:ext cx="2125903" cy="738664"/>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1200" cap="none" spc="0" normalizeH="0" baseline="0" noProof="0">
                <a:ln>
                  <a:noFill/>
                </a:ln>
                <a:solidFill>
                  <a:srgbClr val="003A63"/>
                </a:solidFill>
                <a:effectLst/>
                <a:uLnTx/>
                <a:uFillTx/>
                <a:latin typeface="Arial" panose="020B0604020202020204" pitchFamily="34" charset="0"/>
                <a:ea typeface="+mn-ea"/>
                <a:cs typeface="Arial" panose="020B0604020202020204" pitchFamily="34" charset="0"/>
              </a:rPr>
              <a:t>Odhadovaný rozpočet </a:t>
            </a:r>
            <a:br>
              <a:rPr kumimoji="0" lang="cs-CZ" sz="1400" b="1" i="0" u="none" strike="noStrike" kern="1200" cap="none" spc="0" normalizeH="0" baseline="0" noProof="0">
                <a:ln>
                  <a:noFill/>
                </a:ln>
                <a:solidFill>
                  <a:srgbClr val="003A63"/>
                </a:solidFill>
                <a:effectLst/>
                <a:uLnTx/>
                <a:uFillTx/>
                <a:latin typeface="Arial" panose="020B0604020202020204" pitchFamily="34" charset="0"/>
                <a:ea typeface="+mn-ea"/>
                <a:cs typeface="Arial" panose="020B0604020202020204" pitchFamily="34" charset="0"/>
              </a:rPr>
            </a:br>
            <a:r>
              <a:rPr kumimoji="0" lang="cs-CZ" sz="1400" b="0" i="0" u="none" strike="noStrike" kern="1200" cap="none" spc="0" normalizeH="0" baseline="0" noProof="0">
                <a:ln>
                  <a:noFill/>
                </a:ln>
                <a:solidFill>
                  <a:srgbClr val="003A63"/>
                </a:solidFill>
                <a:effectLst/>
                <a:uLnTx/>
                <a:uFillTx/>
                <a:latin typeface="Arial" panose="020B0604020202020204" pitchFamily="34" charset="0"/>
                <a:ea typeface="+mn-ea"/>
                <a:cs typeface="Arial" panose="020B0604020202020204" pitchFamily="34" charset="0"/>
              </a:rPr>
              <a:t>na realizaci jednotlivých </a:t>
            </a:r>
            <a:br>
              <a:rPr kumimoji="0" lang="cs-CZ" sz="1400" b="0" i="0" u="none" strike="noStrike" kern="1200" cap="none" spc="0" normalizeH="0" baseline="0" noProof="0">
                <a:ln>
                  <a:noFill/>
                </a:ln>
                <a:solidFill>
                  <a:srgbClr val="003A63"/>
                </a:solidFill>
                <a:effectLst/>
                <a:uLnTx/>
                <a:uFillTx/>
                <a:latin typeface="Arial" panose="020B0604020202020204" pitchFamily="34" charset="0"/>
                <a:ea typeface="+mn-ea"/>
                <a:cs typeface="Arial" panose="020B0604020202020204" pitchFamily="34" charset="0"/>
              </a:rPr>
            </a:br>
            <a:r>
              <a:rPr kumimoji="0" lang="cs-CZ" sz="1400" b="0" i="0" u="none" strike="noStrike" kern="1200" cap="none" spc="0" normalizeH="0" baseline="0" noProof="0">
                <a:ln>
                  <a:noFill/>
                </a:ln>
                <a:solidFill>
                  <a:srgbClr val="003A63"/>
                </a:solidFill>
                <a:effectLst/>
                <a:uLnTx/>
                <a:uFillTx/>
                <a:latin typeface="Arial" panose="020B0604020202020204" pitchFamily="34" charset="0"/>
                <a:ea typeface="+mn-ea"/>
                <a:cs typeface="Arial" panose="020B0604020202020204" pitchFamily="34" charset="0"/>
              </a:rPr>
              <a:t>opatření a aktivit.</a:t>
            </a:r>
          </a:p>
        </p:txBody>
      </p:sp>
      <p:pic>
        <p:nvPicPr>
          <p:cNvPr id="225" name="Grafický objekt 224" descr="Uživatelé se souvislou výplní">
            <a:extLst>
              <a:ext uri="{FF2B5EF4-FFF2-40B4-BE49-F238E27FC236}">
                <a16:creationId xmlns:a16="http://schemas.microsoft.com/office/drawing/2014/main" id="{442807C6-1897-4475-FC45-D11A8BD66EF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700849" y="4499035"/>
            <a:ext cx="542222" cy="542222"/>
          </a:xfrm>
          <a:prstGeom prst="rect">
            <a:avLst/>
          </a:prstGeom>
        </p:spPr>
      </p:pic>
      <p:sp>
        <p:nvSpPr>
          <p:cNvPr id="226" name="TextovéPole 225">
            <a:extLst>
              <a:ext uri="{FF2B5EF4-FFF2-40B4-BE49-F238E27FC236}">
                <a16:creationId xmlns:a16="http://schemas.microsoft.com/office/drawing/2014/main" id="{71FDA803-456D-925C-F8B0-F539F0594798}"/>
              </a:ext>
            </a:extLst>
          </p:cNvPr>
          <p:cNvSpPr txBox="1"/>
          <p:nvPr/>
        </p:nvSpPr>
        <p:spPr>
          <a:xfrm>
            <a:off x="170588" y="4421291"/>
            <a:ext cx="3467616" cy="738664"/>
          </a:xfrm>
          <a:prstGeom prst="rect">
            <a:avLst/>
          </a:prstGeom>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1200" cap="none" spc="0" normalizeH="0" baseline="0" noProof="0">
                <a:ln>
                  <a:noFill/>
                </a:ln>
                <a:solidFill>
                  <a:srgbClr val="003A63"/>
                </a:solidFill>
                <a:effectLst/>
                <a:uLnTx/>
                <a:uFillTx/>
                <a:latin typeface="Arial" panose="020B0604020202020204" pitchFamily="34" charset="0"/>
                <a:ea typeface="+mn-ea"/>
                <a:cs typeface="Arial" panose="020B0604020202020204" pitchFamily="34" charset="0"/>
              </a:rPr>
              <a:t>	Přiřazení zodpovědných útvarů </a:t>
            </a:r>
            <a:br>
              <a:rPr kumimoji="0" lang="cs-CZ" sz="1400" b="1" i="0" u="none" strike="noStrike" kern="1200" cap="none" spc="0" normalizeH="0" baseline="0" noProof="0">
                <a:ln>
                  <a:noFill/>
                </a:ln>
                <a:solidFill>
                  <a:srgbClr val="003A63"/>
                </a:solidFill>
                <a:effectLst/>
                <a:uLnTx/>
                <a:uFillTx/>
                <a:latin typeface="Arial" panose="020B0604020202020204" pitchFamily="34" charset="0"/>
                <a:ea typeface="+mn-ea"/>
                <a:cs typeface="Arial" panose="020B0604020202020204" pitchFamily="34" charset="0"/>
              </a:rPr>
            </a:br>
            <a:r>
              <a:rPr kumimoji="0" lang="cs-CZ" sz="1400" b="0" i="0" u="none" strike="noStrike" kern="1200" cap="none" spc="0" normalizeH="0" baseline="0" noProof="0">
                <a:ln>
                  <a:noFill/>
                </a:ln>
                <a:solidFill>
                  <a:srgbClr val="003A63"/>
                </a:solidFill>
                <a:effectLst/>
                <a:uLnTx/>
                <a:uFillTx/>
                <a:latin typeface="Arial" panose="020B0604020202020204" pitchFamily="34" charset="0"/>
                <a:ea typeface="+mn-ea"/>
                <a:cs typeface="Arial" panose="020B0604020202020204" pitchFamily="34" charset="0"/>
              </a:rPr>
              <a:t>za plnění jednotlivých </a:t>
            </a:r>
            <a:br>
              <a:rPr kumimoji="0" lang="cs-CZ" sz="1400" b="0" i="0" u="none" strike="noStrike" kern="1200" cap="none" spc="0" normalizeH="0" baseline="0" noProof="0">
                <a:ln>
                  <a:noFill/>
                </a:ln>
                <a:solidFill>
                  <a:srgbClr val="003A63"/>
                </a:solidFill>
                <a:effectLst/>
                <a:uLnTx/>
                <a:uFillTx/>
                <a:latin typeface="Arial" panose="020B0604020202020204" pitchFamily="34" charset="0"/>
                <a:ea typeface="+mn-ea"/>
                <a:cs typeface="Arial" panose="020B0604020202020204" pitchFamily="34" charset="0"/>
              </a:rPr>
            </a:br>
            <a:r>
              <a:rPr kumimoji="0" lang="cs-CZ" sz="1400" b="0" i="0" u="none" strike="noStrike" kern="1200" cap="none" spc="0" normalizeH="0" baseline="0" noProof="0">
                <a:ln>
                  <a:noFill/>
                </a:ln>
                <a:solidFill>
                  <a:srgbClr val="003A63"/>
                </a:solidFill>
                <a:effectLst/>
                <a:uLnTx/>
                <a:uFillTx/>
                <a:latin typeface="Arial" panose="020B0604020202020204" pitchFamily="34" charset="0"/>
                <a:ea typeface="+mn-ea"/>
                <a:cs typeface="Arial" panose="020B0604020202020204" pitchFamily="34" charset="0"/>
              </a:rPr>
              <a:t>cílů a opatření.</a:t>
            </a:r>
          </a:p>
        </p:txBody>
      </p:sp>
      <p:pic>
        <p:nvPicPr>
          <p:cNvPr id="228" name="Grafický objekt 227" descr="Opakovat se souvislou výplní">
            <a:extLst>
              <a:ext uri="{FF2B5EF4-FFF2-40B4-BE49-F238E27FC236}">
                <a16:creationId xmlns:a16="http://schemas.microsoft.com/office/drawing/2014/main" id="{5447E61B-9725-2295-DBD3-91E100DFB1E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762316" y="2461515"/>
            <a:ext cx="510775" cy="510775"/>
          </a:xfrm>
          <a:prstGeom prst="rect">
            <a:avLst/>
          </a:prstGeom>
        </p:spPr>
      </p:pic>
      <p:sp>
        <p:nvSpPr>
          <p:cNvPr id="229" name="TextovéPole 228">
            <a:extLst>
              <a:ext uri="{FF2B5EF4-FFF2-40B4-BE49-F238E27FC236}">
                <a16:creationId xmlns:a16="http://schemas.microsoft.com/office/drawing/2014/main" id="{8D874091-A929-AA2B-754E-C51EE9F73CBC}"/>
              </a:ext>
            </a:extLst>
          </p:cNvPr>
          <p:cNvSpPr txBox="1"/>
          <p:nvPr/>
        </p:nvSpPr>
        <p:spPr>
          <a:xfrm>
            <a:off x="8349211" y="2343646"/>
            <a:ext cx="2622668" cy="738664"/>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1200" cap="none" spc="0" normalizeH="0" baseline="0" noProof="0">
                <a:ln>
                  <a:noFill/>
                </a:ln>
                <a:solidFill>
                  <a:srgbClr val="003A63"/>
                </a:solidFill>
                <a:effectLst/>
                <a:uLnTx/>
                <a:uFillTx/>
                <a:latin typeface="Arial" panose="020B0604020202020204" pitchFamily="34" charset="0"/>
                <a:ea typeface="+mn-ea"/>
                <a:cs typeface="Arial" panose="020B0604020202020204" pitchFamily="34" charset="0"/>
              </a:rPr>
              <a:t>Možnost pravidelného reportingu a vyhodnocování </a:t>
            </a:r>
            <a:r>
              <a:rPr kumimoji="0" lang="cs-CZ" sz="1400" b="0" i="0" u="none" strike="noStrike" kern="1200" cap="none" spc="0" normalizeH="0" baseline="0" noProof="0">
                <a:ln>
                  <a:noFill/>
                </a:ln>
                <a:solidFill>
                  <a:srgbClr val="003A63"/>
                </a:solidFill>
                <a:effectLst/>
                <a:uLnTx/>
                <a:uFillTx/>
                <a:latin typeface="Arial" panose="020B0604020202020204" pitchFamily="34" charset="0"/>
                <a:ea typeface="+mn-ea"/>
                <a:cs typeface="Arial" panose="020B0604020202020204" pitchFamily="34" charset="0"/>
              </a:rPr>
              <a:t>postupu implementace.</a:t>
            </a:r>
          </a:p>
        </p:txBody>
      </p:sp>
      <p:sp>
        <p:nvSpPr>
          <p:cNvPr id="230" name="TextovéPole 229">
            <a:extLst>
              <a:ext uri="{FF2B5EF4-FFF2-40B4-BE49-F238E27FC236}">
                <a16:creationId xmlns:a16="http://schemas.microsoft.com/office/drawing/2014/main" id="{27D937D9-5C8B-2DA8-FD46-A298662A6675}"/>
              </a:ext>
            </a:extLst>
          </p:cNvPr>
          <p:cNvSpPr txBox="1"/>
          <p:nvPr/>
        </p:nvSpPr>
        <p:spPr>
          <a:xfrm>
            <a:off x="8349210" y="3382743"/>
            <a:ext cx="3378954" cy="738664"/>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1200" cap="none" spc="0" normalizeH="0" baseline="0" noProof="0">
                <a:ln>
                  <a:noFill/>
                </a:ln>
                <a:solidFill>
                  <a:srgbClr val="003A63"/>
                </a:solidFill>
                <a:effectLst/>
                <a:uLnTx/>
                <a:uFillTx/>
                <a:latin typeface="Arial" panose="020B0604020202020204" pitchFamily="34" charset="0"/>
                <a:ea typeface="+mn-ea"/>
                <a:cs typeface="Arial" panose="020B0604020202020204" pitchFamily="34" charset="0"/>
              </a:rPr>
              <a:t>Přehledné vizualizace a výstupy </a:t>
            </a:r>
            <a:br>
              <a:rPr kumimoji="0" lang="cs-CZ" sz="1400" b="1" i="0" u="none" strike="noStrike" kern="1200" cap="none" spc="0" normalizeH="0" baseline="0" noProof="0">
                <a:ln>
                  <a:noFill/>
                </a:ln>
                <a:solidFill>
                  <a:srgbClr val="003A63"/>
                </a:solidFill>
                <a:effectLst/>
                <a:uLnTx/>
                <a:uFillTx/>
                <a:latin typeface="Arial" panose="020B0604020202020204" pitchFamily="34" charset="0"/>
                <a:ea typeface="+mn-ea"/>
                <a:cs typeface="Arial" panose="020B0604020202020204" pitchFamily="34" charset="0"/>
              </a:rPr>
            </a:br>
            <a:r>
              <a:rPr kumimoji="0" lang="cs-CZ" sz="1400" b="0" i="0" u="none" strike="noStrike" kern="1200" cap="none" spc="0" normalizeH="0" baseline="0" noProof="0">
                <a:ln>
                  <a:noFill/>
                </a:ln>
                <a:solidFill>
                  <a:srgbClr val="003A63"/>
                </a:solidFill>
                <a:effectLst/>
                <a:uLnTx/>
                <a:uFillTx/>
                <a:latin typeface="Arial" panose="020B0604020202020204" pitchFamily="34" charset="0"/>
                <a:ea typeface="+mn-ea"/>
                <a:cs typeface="Arial" panose="020B0604020202020204" pitchFamily="34" charset="0"/>
              </a:rPr>
              <a:t>pro potřeby řízení, kontroly </a:t>
            </a:r>
            <a:br>
              <a:rPr kumimoji="0" lang="cs-CZ" sz="1400" b="0" i="0" u="none" strike="noStrike" kern="1200" cap="none" spc="0" normalizeH="0" baseline="0" noProof="0">
                <a:ln>
                  <a:noFill/>
                </a:ln>
                <a:solidFill>
                  <a:srgbClr val="003A63"/>
                </a:solidFill>
                <a:effectLst/>
                <a:uLnTx/>
                <a:uFillTx/>
                <a:latin typeface="Arial" panose="020B0604020202020204" pitchFamily="34" charset="0"/>
                <a:ea typeface="+mn-ea"/>
                <a:cs typeface="Arial" panose="020B0604020202020204" pitchFamily="34" charset="0"/>
              </a:rPr>
            </a:br>
            <a:r>
              <a:rPr kumimoji="0" lang="cs-CZ" sz="1400" b="0" i="0" u="none" strike="noStrike" kern="1200" cap="none" spc="0" normalizeH="0" baseline="0" noProof="0">
                <a:ln>
                  <a:noFill/>
                </a:ln>
                <a:solidFill>
                  <a:srgbClr val="003A63"/>
                </a:solidFill>
                <a:effectLst/>
                <a:uLnTx/>
                <a:uFillTx/>
                <a:latin typeface="Arial" panose="020B0604020202020204" pitchFamily="34" charset="0"/>
                <a:ea typeface="+mn-ea"/>
                <a:cs typeface="Arial" panose="020B0604020202020204" pitchFamily="34" charset="0"/>
              </a:rPr>
              <a:t>i informování zainteresovaných stran</a:t>
            </a:r>
          </a:p>
        </p:txBody>
      </p:sp>
      <p:pic>
        <p:nvPicPr>
          <p:cNvPr id="232" name="Grafický objekt 231" descr="Pruhový graf se souvislou výplní">
            <a:extLst>
              <a:ext uri="{FF2B5EF4-FFF2-40B4-BE49-F238E27FC236}">
                <a16:creationId xmlns:a16="http://schemas.microsoft.com/office/drawing/2014/main" id="{37BB687D-1A48-7311-4B16-77566B89F810}"/>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783898" y="3492189"/>
            <a:ext cx="486446" cy="486446"/>
          </a:xfrm>
          <a:prstGeom prst="rect">
            <a:avLst/>
          </a:prstGeom>
        </p:spPr>
      </p:pic>
      <p:sp>
        <p:nvSpPr>
          <p:cNvPr id="235" name="TextovéPole 234">
            <a:extLst>
              <a:ext uri="{FF2B5EF4-FFF2-40B4-BE49-F238E27FC236}">
                <a16:creationId xmlns:a16="http://schemas.microsoft.com/office/drawing/2014/main" id="{E22BE1A0-8B09-B26E-FD2F-D0B0289C1E83}"/>
              </a:ext>
            </a:extLst>
          </p:cNvPr>
          <p:cNvSpPr txBox="1"/>
          <p:nvPr/>
        </p:nvSpPr>
        <p:spPr>
          <a:xfrm>
            <a:off x="8369007" y="4410395"/>
            <a:ext cx="3378954" cy="738664"/>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1200" cap="none" spc="0" normalizeH="0" baseline="0" noProof="0">
                <a:ln>
                  <a:noFill/>
                </a:ln>
                <a:solidFill>
                  <a:srgbClr val="003A63"/>
                </a:solidFill>
                <a:effectLst/>
                <a:uLnTx/>
                <a:uFillTx/>
                <a:latin typeface="Arial" panose="020B0604020202020204" pitchFamily="34" charset="0"/>
                <a:ea typeface="+mn-ea"/>
                <a:cs typeface="Arial" panose="020B0604020202020204" pitchFamily="34" charset="0"/>
              </a:rPr>
              <a:t>Přehled nutných legislativních úprav </a:t>
            </a:r>
            <a:br>
              <a:rPr kumimoji="0" lang="cs-CZ" sz="1400" b="1" i="0" u="none" strike="noStrike" kern="1200" cap="none" spc="0" normalizeH="0" baseline="0" noProof="0">
                <a:ln>
                  <a:noFill/>
                </a:ln>
                <a:solidFill>
                  <a:srgbClr val="003A63"/>
                </a:solidFill>
                <a:effectLst/>
                <a:uLnTx/>
                <a:uFillTx/>
                <a:latin typeface="Arial" panose="020B0604020202020204" pitchFamily="34" charset="0"/>
                <a:ea typeface="+mn-ea"/>
                <a:cs typeface="Arial" panose="020B0604020202020204" pitchFamily="34" charset="0"/>
              </a:rPr>
            </a:br>
            <a:r>
              <a:rPr kumimoji="0" lang="cs-CZ" sz="1400" b="0" i="0" u="none" strike="noStrike" kern="1200" cap="none" spc="0" normalizeH="0" baseline="0" noProof="0">
                <a:ln>
                  <a:noFill/>
                </a:ln>
                <a:solidFill>
                  <a:srgbClr val="003A63"/>
                </a:solidFill>
                <a:effectLst/>
                <a:uLnTx/>
                <a:uFillTx/>
                <a:latin typeface="Arial" panose="020B0604020202020204" pitchFamily="34" charset="0"/>
                <a:ea typeface="+mn-ea"/>
                <a:cs typeface="Arial" panose="020B0604020202020204" pitchFamily="34" charset="0"/>
              </a:rPr>
              <a:t>u jednotlivých opatření, které vyžadují legislativní úpravu. </a:t>
            </a:r>
          </a:p>
        </p:txBody>
      </p:sp>
      <p:pic>
        <p:nvPicPr>
          <p:cNvPr id="237" name="Grafický objekt 236" descr="Palička se souvislou výplní">
            <a:extLst>
              <a:ext uri="{FF2B5EF4-FFF2-40B4-BE49-F238E27FC236}">
                <a16:creationId xmlns:a16="http://schemas.microsoft.com/office/drawing/2014/main" id="{2F77186D-1D78-A7D3-EF35-EF0F5FA27467}"/>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786598" y="4514391"/>
            <a:ext cx="457233" cy="457233"/>
          </a:xfrm>
          <a:prstGeom prst="rect">
            <a:avLst/>
          </a:prstGeom>
        </p:spPr>
      </p:pic>
      <p:sp>
        <p:nvSpPr>
          <p:cNvPr id="239" name="Obdélník: se zakulacenými rohy 238">
            <a:extLst>
              <a:ext uri="{FF2B5EF4-FFF2-40B4-BE49-F238E27FC236}">
                <a16:creationId xmlns:a16="http://schemas.microsoft.com/office/drawing/2014/main" id="{361DA974-D186-5CFA-9841-89AC6DAB7E57}"/>
              </a:ext>
            </a:extLst>
          </p:cNvPr>
          <p:cNvSpPr/>
          <p:nvPr/>
        </p:nvSpPr>
        <p:spPr>
          <a:xfrm>
            <a:off x="657010" y="5516952"/>
            <a:ext cx="8455240" cy="864649"/>
          </a:xfrm>
          <a:prstGeom prst="roundRect">
            <a:avLst/>
          </a:prstGeom>
          <a:solidFill>
            <a:schemeClr val="bg1">
              <a:lumMod val="95000"/>
            </a:schemeClr>
          </a:solidFill>
        </p:spPr>
        <p:txBody>
          <a:bodyPr vert="horz" lIns="900000" tIns="45720" rIns="91440" bIns="45720" rtlCol="0" anchor="ctr">
            <a:noAutofit/>
          </a:bodyPr>
          <a:lstStyle/>
          <a:p>
            <a:pPr marL="0" marR="0" lvl="0" indent="0" algn="just" defTabSz="914400" rtl="0" eaLnBrk="1" fontAlgn="auto" latinLnBrk="0" hangingPunct="1">
              <a:lnSpc>
                <a:spcPct val="90000"/>
              </a:lnSpc>
              <a:spcBef>
                <a:spcPts val="1000"/>
              </a:spcBef>
              <a:spcAft>
                <a:spcPts val="0"/>
              </a:spcAft>
              <a:buClrTx/>
              <a:buSzTx/>
              <a:buFontTx/>
              <a:buNone/>
              <a:tabLst/>
              <a:defRPr/>
            </a:pPr>
            <a:r>
              <a:rPr kumimoji="0" lang="cs-CZ" sz="1400" b="1" i="0" u="none" strike="noStrike" kern="1200" cap="none" spc="0" normalizeH="0" baseline="0" noProof="0">
                <a:ln>
                  <a:noFill/>
                </a:ln>
                <a:solidFill>
                  <a:srgbClr val="003A63"/>
                </a:solidFill>
                <a:effectLst/>
                <a:uLnTx/>
                <a:uFillTx/>
                <a:latin typeface="Arial" panose="020B0604020202020204" pitchFamily="34" charset="0"/>
                <a:ea typeface="+mn-ea"/>
                <a:cs typeface="Arial" panose="020B0604020202020204" pitchFamily="34" charset="0"/>
              </a:rPr>
              <a:t>Indikátory slouží k základnímu rámcovému nastavení měřitelnosti Strategie </a:t>
            </a:r>
            <a:r>
              <a:rPr kumimoji="0" lang="cs-CZ" sz="1400" b="0" i="0" u="none" strike="noStrike" kern="1200" cap="none" spc="0" normalizeH="0" baseline="0" noProof="0">
                <a:ln>
                  <a:noFill/>
                </a:ln>
                <a:solidFill>
                  <a:srgbClr val="003A63"/>
                </a:solidFill>
                <a:effectLst/>
                <a:uLnTx/>
                <a:uFillTx/>
                <a:latin typeface="Arial" panose="020B0604020202020204" pitchFamily="34" charset="0"/>
                <a:ea typeface="+mn-ea"/>
                <a:cs typeface="Arial" panose="020B0604020202020204" pitchFamily="34" charset="0"/>
              </a:rPr>
              <a:t>a k ověření, zda byla daná opatření splněna či nikoliv. Jedná se tedy o strategické indikátory, které budou dále </a:t>
            </a:r>
            <a:r>
              <a:rPr kumimoji="0" lang="cs-CZ" sz="1400" b="1" i="0" u="none" strike="noStrike" kern="1200" cap="none" spc="0" normalizeH="0" baseline="0" noProof="0">
                <a:ln>
                  <a:noFill/>
                </a:ln>
                <a:solidFill>
                  <a:srgbClr val="003A63"/>
                </a:solidFill>
                <a:effectLst/>
                <a:uLnTx/>
                <a:uFillTx/>
                <a:latin typeface="Arial" panose="020B0604020202020204" pitchFamily="34" charset="0"/>
                <a:ea typeface="+mn-ea"/>
                <a:cs typeface="Arial" panose="020B0604020202020204" pitchFamily="34" charset="0"/>
              </a:rPr>
              <a:t>zpřesněny, doplněny a metodicky rozpracovány v rámci Akčních plánů.</a:t>
            </a:r>
          </a:p>
        </p:txBody>
      </p:sp>
      <p:sp>
        <p:nvSpPr>
          <p:cNvPr id="240" name="Obdélník: se zakulacenými rohy 239">
            <a:extLst>
              <a:ext uri="{FF2B5EF4-FFF2-40B4-BE49-F238E27FC236}">
                <a16:creationId xmlns:a16="http://schemas.microsoft.com/office/drawing/2014/main" id="{C89B0E13-56F2-6623-2F3D-F689AFCEA92E}"/>
              </a:ext>
            </a:extLst>
          </p:cNvPr>
          <p:cNvSpPr/>
          <p:nvPr/>
        </p:nvSpPr>
        <p:spPr>
          <a:xfrm>
            <a:off x="798501" y="5636451"/>
            <a:ext cx="684000" cy="626849"/>
          </a:xfrm>
          <a:prstGeom prst="roundRect">
            <a:avLst/>
          </a:prstGeom>
          <a:solidFill>
            <a:srgbClr val="D31145"/>
          </a:solidFill>
        </p:spPr>
        <p:txBody>
          <a:bodyPr vert="horz" lIns="91440" tIns="45720" rIns="91440" bIns="45720" rtlCol="0" anchor="ctr">
            <a:noAutofit/>
          </a:body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cs-CZ" sz="44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a:t>
            </a:r>
          </a:p>
        </p:txBody>
      </p:sp>
      <p:sp>
        <p:nvSpPr>
          <p:cNvPr id="241" name="Obdélník: se zakulacenými rohy 240">
            <a:hlinkClick r:id="rId14"/>
            <a:extLst>
              <a:ext uri="{FF2B5EF4-FFF2-40B4-BE49-F238E27FC236}">
                <a16:creationId xmlns:a16="http://schemas.microsoft.com/office/drawing/2014/main" id="{CB666A4E-8CF5-A93D-DE19-38BBEFDA7EE6}"/>
              </a:ext>
            </a:extLst>
          </p:cNvPr>
          <p:cNvSpPr/>
          <p:nvPr/>
        </p:nvSpPr>
        <p:spPr>
          <a:xfrm>
            <a:off x="9283620" y="5504877"/>
            <a:ext cx="2253100" cy="864649"/>
          </a:xfrm>
          <a:prstGeom prst="roundRect">
            <a:avLst/>
          </a:prstGeom>
          <a:solidFill>
            <a:srgbClr val="C7D539"/>
          </a:solidFill>
        </p:spPr>
        <p:txBody>
          <a:bodyPr vert="horz" lIns="91440" tIns="45720" rIns="91440" bIns="45720" rtlCol="0" anchor="ctr">
            <a:noAutofit/>
          </a:body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cs-CZ" sz="1600" b="1" i="0"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hlinkClick r:id="rId15"/>
              </a:rPr>
              <a:t>Interaktivní ukázka ➜</a:t>
            </a:r>
            <a:endParaRPr kumimoji="0" lang="cs-CZ" sz="1600" b="1" i="0"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2" name="Obdélník: se zakulacenými rohy 241">
            <a:extLst>
              <a:ext uri="{FF2B5EF4-FFF2-40B4-BE49-F238E27FC236}">
                <a16:creationId xmlns:a16="http://schemas.microsoft.com/office/drawing/2014/main" id="{6B650ED0-B781-B5F0-9528-C30AEBCC0F99}"/>
              </a:ext>
            </a:extLst>
          </p:cNvPr>
          <p:cNvSpPr/>
          <p:nvPr/>
        </p:nvSpPr>
        <p:spPr>
          <a:xfrm>
            <a:off x="652571" y="1126850"/>
            <a:ext cx="3128400" cy="910292"/>
          </a:xfrm>
          <a:prstGeom prst="roundRect">
            <a:avLst/>
          </a:prstGeom>
          <a:solidFill>
            <a:srgbClr val="FBBD14"/>
          </a:solidFill>
        </p:spPr>
        <p:txBody>
          <a:bodyPr vert="horz" lIns="91440" tIns="45720" rIns="91440" bIns="45720" rtlCol="0" anchor="ctr">
            <a:noAutofit/>
          </a:body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cs-CZ"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Centrální platforma pro </a:t>
            </a:r>
            <a:r>
              <a:rPr kumimoji="0" lang="cs-CZ"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systematické sledování plnění stanovených cílů a opatření</a:t>
            </a:r>
            <a:endParaRPr kumimoji="0" lang="cs-CZ" sz="14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243" name="Obdélník: se zakulacenými rohy 242">
            <a:extLst>
              <a:ext uri="{FF2B5EF4-FFF2-40B4-BE49-F238E27FC236}">
                <a16:creationId xmlns:a16="http://schemas.microsoft.com/office/drawing/2014/main" id="{CF0FBB9D-E753-C9DB-2E0F-46EC2C4196D9}"/>
              </a:ext>
            </a:extLst>
          </p:cNvPr>
          <p:cNvSpPr/>
          <p:nvPr/>
        </p:nvSpPr>
        <p:spPr>
          <a:xfrm>
            <a:off x="4546784" y="1113138"/>
            <a:ext cx="3128400" cy="910292"/>
          </a:xfrm>
          <a:prstGeom prst="roundRect">
            <a:avLst/>
          </a:prstGeom>
          <a:solidFill>
            <a:srgbClr val="00B0F0"/>
          </a:solidFill>
        </p:spPr>
        <p:txBody>
          <a:bodyPr vert="horz" lIns="91440" tIns="45720" rIns="91440" bIns="45720" rtlCol="0" anchor="ctr">
            <a:noAutofit/>
          </a:body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cs-CZ"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Hodnoticí schůzky každý půl rok </a:t>
            </a:r>
            <a:br>
              <a:rPr kumimoji="0" lang="cs-CZ"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br>
            <a:r>
              <a:rPr kumimoji="0" lang="cs-CZ"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 vyhodnocení dosažených pokroků </a:t>
            </a:r>
            <a:br>
              <a:rPr kumimoji="0" lang="cs-CZ"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br>
            <a:r>
              <a:rPr kumimoji="0" lang="cs-CZ"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a objevených překážek</a:t>
            </a:r>
          </a:p>
        </p:txBody>
      </p:sp>
      <p:sp>
        <p:nvSpPr>
          <p:cNvPr id="244" name="Obdélník: se zakulacenými rohy 243">
            <a:extLst>
              <a:ext uri="{FF2B5EF4-FFF2-40B4-BE49-F238E27FC236}">
                <a16:creationId xmlns:a16="http://schemas.microsoft.com/office/drawing/2014/main" id="{9E510F8F-7D31-993F-A5D2-6B088E35487B}"/>
              </a:ext>
            </a:extLst>
          </p:cNvPr>
          <p:cNvSpPr/>
          <p:nvPr/>
        </p:nvSpPr>
        <p:spPr>
          <a:xfrm>
            <a:off x="8420100" y="1114319"/>
            <a:ext cx="3128131" cy="910292"/>
          </a:xfrm>
          <a:prstGeom prst="roundRect">
            <a:avLst/>
          </a:prstGeom>
          <a:solidFill>
            <a:srgbClr val="D31145"/>
          </a:solidFill>
        </p:spPr>
        <p:txBody>
          <a:bodyPr vert="horz" lIns="0" tIns="36000" rIns="0" bIns="36000" rtlCol="0" anchor="ctr">
            <a:noAutofit/>
          </a:body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cs-CZ"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Aktualizovaná data a výstupy </a:t>
            </a:r>
            <a:br>
              <a:rPr kumimoji="0" lang="cs-CZ"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br>
            <a:r>
              <a:rPr kumimoji="0" lang="cs-CZ"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z hodnoticích schůzek budou pravidelně </a:t>
            </a:r>
            <a:r>
              <a:rPr kumimoji="0" lang="cs-CZ"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sdíleny na stránkách MZ</a:t>
            </a:r>
          </a:p>
        </p:txBody>
      </p:sp>
      <p:grpSp>
        <p:nvGrpSpPr>
          <p:cNvPr id="247" name="Skupina 246">
            <a:extLst>
              <a:ext uri="{FF2B5EF4-FFF2-40B4-BE49-F238E27FC236}">
                <a16:creationId xmlns:a16="http://schemas.microsoft.com/office/drawing/2014/main" id="{9006464E-0D09-4F07-323E-F47DB642DD06}"/>
              </a:ext>
            </a:extLst>
          </p:cNvPr>
          <p:cNvGrpSpPr/>
          <p:nvPr/>
        </p:nvGrpSpPr>
        <p:grpSpPr>
          <a:xfrm rot="8100000">
            <a:off x="3886862" y="1377121"/>
            <a:ext cx="384339" cy="384339"/>
            <a:chOff x="3990975" y="1343025"/>
            <a:chExt cx="629863" cy="629863"/>
          </a:xfrm>
          <a:solidFill>
            <a:schemeClr val="bg1">
              <a:lumMod val="75000"/>
            </a:schemeClr>
          </a:solidFill>
        </p:grpSpPr>
        <p:sp>
          <p:nvSpPr>
            <p:cNvPr id="245" name="Poloviční rámeček 244">
              <a:extLst>
                <a:ext uri="{FF2B5EF4-FFF2-40B4-BE49-F238E27FC236}">
                  <a16:creationId xmlns:a16="http://schemas.microsoft.com/office/drawing/2014/main" id="{CC1683D7-895F-E330-D0A2-73FFAA6E3038}"/>
                </a:ext>
              </a:extLst>
            </p:cNvPr>
            <p:cNvSpPr/>
            <p:nvPr/>
          </p:nvSpPr>
          <p:spPr>
            <a:xfrm>
              <a:off x="3990975" y="1343025"/>
              <a:ext cx="477463" cy="477463"/>
            </a:xfrm>
            <a:prstGeom prst="halfFrame">
              <a:avLst>
                <a:gd name="adj1" fmla="val 22029"/>
                <a:gd name="adj2" fmla="val 20034"/>
              </a:avLst>
            </a:prstGeom>
            <a:grpFill/>
          </p:spPr>
          <p:txBody>
            <a:bodyPr vert="horz" lIns="91440" tIns="45720" rIns="91440" bIns="45720" rtlCol="0" anchor="t">
              <a:no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endParaRPr kumimoji="0" lang="cs-CZ" sz="12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246" name="Poloviční rámeček 245">
              <a:extLst>
                <a:ext uri="{FF2B5EF4-FFF2-40B4-BE49-F238E27FC236}">
                  <a16:creationId xmlns:a16="http://schemas.microsoft.com/office/drawing/2014/main" id="{9BC7D030-56BD-8DC6-31FD-33337F877DBE}"/>
                </a:ext>
              </a:extLst>
            </p:cNvPr>
            <p:cNvSpPr/>
            <p:nvPr/>
          </p:nvSpPr>
          <p:spPr>
            <a:xfrm>
              <a:off x="4143375" y="1495425"/>
              <a:ext cx="477463" cy="477463"/>
            </a:xfrm>
            <a:prstGeom prst="halfFrame">
              <a:avLst>
                <a:gd name="adj1" fmla="val 22029"/>
                <a:gd name="adj2" fmla="val 20034"/>
              </a:avLst>
            </a:prstGeom>
            <a:grpFill/>
          </p:spPr>
          <p:txBody>
            <a:bodyPr vert="horz" lIns="91440" tIns="45720" rIns="91440" bIns="45720" rtlCol="0" anchor="t">
              <a:no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endParaRPr kumimoji="0" lang="cs-CZ" sz="12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grpSp>
      <p:grpSp>
        <p:nvGrpSpPr>
          <p:cNvPr id="248" name="Skupina 247">
            <a:extLst>
              <a:ext uri="{FF2B5EF4-FFF2-40B4-BE49-F238E27FC236}">
                <a16:creationId xmlns:a16="http://schemas.microsoft.com/office/drawing/2014/main" id="{BE6307B4-9FC1-A4D4-6707-8C37F2EB1A74}"/>
              </a:ext>
            </a:extLst>
          </p:cNvPr>
          <p:cNvGrpSpPr/>
          <p:nvPr/>
        </p:nvGrpSpPr>
        <p:grpSpPr>
          <a:xfrm rot="8100000">
            <a:off x="7772400" y="1352394"/>
            <a:ext cx="384339" cy="384339"/>
            <a:chOff x="3990975" y="1343025"/>
            <a:chExt cx="629863" cy="629863"/>
          </a:xfrm>
          <a:solidFill>
            <a:schemeClr val="bg1">
              <a:lumMod val="75000"/>
            </a:schemeClr>
          </a:solidFill>
        </p:grpSpPr>
        <p:sp>
          <p:nvSpPr>
            <p:cNvPr id="249" name="Poloviční rámeček 248">
              <a:extLst>
                <a:ext uri="{FF2B5EF4-FFF2-40B4-BE49-F238E27FC236}">
                  <a16:creationId xmlns:a16="http://schemas.microsoft.com/office/drawing/2014/main" id="{E13ECAFC-75C6-89F6-3F70-6AA17CF18318}"/>
                </a:ext>
              </a:extLst>
            </p:cNvPr>
            <p:cNvSpPr/>
            <p:nvPr/>
          </p:nvSpPr>
          <p:spPr>
            <a:xfrm>
              <a:off x="3990975" y="1343025"/>
              <a:ext cx="477463" cy="477463"/>
            </a:xfrm>
            <a:prstGeom prst="halfFrame">
              <a:avLst>
                <a:gd name="adj1" fmla="val 22029"/>
                <a:gd name="adj2" fmla="val 20034"/>
              </a:avLst>
            </a:prstGeom>
            <a:grpFill/>
          </p:spPr>
          <p:txBody>
            <a:bodyPr vert="horz" lIns="91440" tIns="45720" rIns="91440" bIns="45720" rtlCol="0" anchor="t">
              <a:no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endParaRPr kumimoji="0" lang="cs-CZ" sz="12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250" name="Poloviční rámeček 249">
              <a:extLst>
                <a:ext uri="{FF2B5EF4-FFF2-40B4-BE49-F238E27FC236}">
                  <a16:creationId xmlns:a16="http://schemas.microsoft.com/office/drawing/2014/main" id="{4237A7C9-ACD0-A220-21F4-7153916E979A}"/>
                </a:ext>
              </a:extLst>
            </p:cNvPr>
            <p:cNvSpPr/>
            <p:nvPr/>
          </p:nvSpPr>
          <p:spPr>
            <a:xfrm>
              <a:off x="4143375" y="1495425"/>
              <a:ext cx="477463" cy="477463"/>
            </a:xfrm>
            <a:prstGeom prst="halfFrame">
              <a:avLst>
                <a:gd name="adj1" fmla="val 22029"/>
                <a:gd name="adj2" fmla="val 20034"/>
              </a:avLst>
            </a:prstGeom>
            <a:grpFill/>
          </p:spPr>
          <p:txBody>
            <a:bodyPr vert="horz" lIns="91440" tIns="45720" rIns="91440" bIns="45720" rtlCol="0" anchor="t">
              <a:no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endParaRPr kumimoji="0" lang="cs-CZ" sz="12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grpSp>
      <p:sp>
        <p:nvSpPr>
          <p:cNvPr id="2" name="Title 1">
            <a:extLst>
              <a:ext uri="{FF2B5EF4-FFF2-40B4-BE49-F238E27FC236}">
                <a16:creationId xmlns:a16="http://schemas.microsoft.com/office/drawing/2014/main" id="{195D9870-2C8B-8C91-5663-C2AFBCB59A1F}"/>
              </a:ext>
            </a:extLst>
          </p:cNvPr>
          <p:cNvSpPr txBox="1">
            <a:spLocks/>
          </p:cNvSpPr>
          <p:nvPr/>
        </p:nvSpPr>
        <p:spPr>
          <a:xfrm>
            <a:off x="549042" y="365442"/>
            <a:ext cx="11198919" cy="477463"/>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1600" b="1" kern="1200">
                <a:solidFill>
                  <a:schemeClr val="tx2"/>
                </a:solidFill>
                <a:latin typeface="Century Gothic" panose="020B0502020202020204" pitchFamily="34" charset="0"/>
                <a:ea typeface="+mj-ea"/>
                <a:cs typeface="+mj-cs"/>
              </a:defRPr>
            </a:lvl1pPr>
          </a:lstStyle>
          <a:p>
            <a:pPr>
              <a:spcBef>
                <a:spcPts val="1000"/>
              </a:spcBef>
            </a:pPr>
            <a:r>
              <a:rPr lang="cs-CZ" sz="2000" kern="1200">
                <a:solidFill>
                  <a:srgbClr val="003A63"/>
                </a:solidFill>
                <a:latin typeface="Arial" panose="020B0604020202020204" pitchFamily="34" charset="0"/>
                <a:ea typeface="+mn-ea"/>
                <a:cs typeface="Arial" panose="020B0604020202020204" pitchFamily="34" charset="0"/>
              </a:rPr>
              <a:t>Nástroj pro řízení a monitorování Národní strategie EZ</a:t>
            </a:r>
          </a:p>
        </p:txBody>
      </p:sp>
      <p:grpSp>
        <p:nvGrpSpPr>
          <p:cNvPr id="3" name="Skupina 2">
            <a:extLst>
              <a:ext uri="{FF2B5EF4-FFF2-40B4-BE49-F238E27FC236}">
                <a16:creationId xmlns:a16="http://schemas.microsoft.com/office/drawing/2014/main" id="{70CC3AFC-4A83-9BC2-D0A3-7A53ABA72968}"/>
              </a:ext>
            </a:extLst>
          </p:cNvPr>
          <p:cNvGrpSpPr/>
          <p:nvPr/>
        </p:nvGrpSpPr>
        <p:grpSpPr>
          <a:xfrm>
            <a:off x="647000" y="858258"/>
            <a:ext cx="10898001" cy="45719"/>
            <a:chOff x="0" y="0"/>
            <a:chExt cx="5716278" cy="72000"/>
          </a:xfrm>
        </p:grpSpPr>
        <p:sp>
          <p:nvSpPr>
            <p:cNvPr id="11" name="Obdélník 10">
              <a:extLst>
                <a:ext uri="{FF2B5EF4-FFF2-40B4-BE49-F238E27FC236}">
                  <a16:creationId xmlns:a16="http://schemas.microsoft.com/office/drawing/2014/main" id="{E2198E82-E576-15B4-36B4-DE0C01F25226}"/>
                </a:ext>
              </a:extLst>
            </p:cNvPr>
            <p:cNvSpPr>
              <a:spLocks/>
            </p:cNvSpPr>
            <p:nvPr/>
          </p:nvSpPr>
          <p:spPr>
            <a:xfrm>
              <a:off x="0" y="0"/>
              <a:ext cx="1429200" cy="72000"/>
            </a:xfrm>
            <a:prstGeom prst="rect">
              <a:avLst/>
            </a:prstGeom>
            <a:solidFill>
              <a:srgbClr val="FABB33"/>
            </a:solidFill>
            <a:ln>
              <a:solidFill>
                <a:srgbClr val="FABB33"/>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12" name="Obdélník 11">
              <a:extLst>
                <a:ext uri="{FF2B5EF4-FFF2-40B4-BE49-F238E27FC236}">
                  <a16:creationId xmlns:a16="http://schemas.microsoft.com/office/drawing/2014/main" id="{615577C0-A0CD-A209-4DCC-06290FCA7554}"/>
                </a:ext>
              </a:extLst>
            </p:cNvPr>
            <p:cNvSpPr>
              <a:spLocks/>
            </p:cNvSpPr>
            <p:nvPr/>
          </p:nvSpPr>
          <p:spPr>
            <a:xfrm>
              <a:off x="2855843" y="0"/>
              <a:ext cx="1429200" cy="72000"/>
            </a:xfrm>
            <a:prstGeom prst="rect">
              <a:avLst/>
            </a:prstGeom>
            <a:solidFill>
              <a:srgbClr val="43546F"/>
            </a:solidFill>
            <a:ln>
              <a:solidFill>
                <a:srgbClr val="43546F"/>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13" name="Obdélník 12">
              <a:extLst>
                <a:ext uri="{FF2B5EF4-FFF2-40B4-BE49-F238E27FC236}">
                  <a16:creationId xmlns:a16="http://schemas.microsoft.com/office/drawing/2014/main" id="{99A4F2C6-8ED9-E260-2EA9-E24B3416260F}"/>
                </a:ext>
              </a:extLst>
            </p:cNvPr>
            <p:cNvSpPr>
              <a:spLocks/>
            </p:cNvSpPr>
            <p:nvPr/>
          </p:nvSpPr>
          <p:spPr>
            <a:xfrm>
              <a:off x="4287078" y="0"/>
              <a:ext cx="1429200" cy="72000"/>
            </a:xfrm>
            <a:prstGeom prst="rect">
              <a:avLst/>
            </a:prstGeom>
            <a:solidFill>
              <a:srgbClr val="CD2F41"/>
            </a:solidFill>
            <a:ln>
              <a:solidFill>
                <a:srgbClr val="CD2F4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15" name="Obdélník 14">
              <a:extLst>
                <a:ext uri="{FF2B5EF4-FFF2-40B4-BE49-F238E27FC236}">
                  <a16:creationId xmlns:a16="http://schemas.microsoft.com/office/drawing/2014/main" id="{79F5A819-602A-F8AA-F453-A3CB61E51B34}"/>
                </a:ext>
              </a:extLst>
            </p:cNvPr>
            <p:cNvSpPr>
              <a:spLocks/>
            </p:cNvSpPr>
            <p:nvPr/>
          </p:nvSpPr>
          <p:spPr>
            <a:xfrm>
              <a:off x="1431235" y="0"/>
              <a:ext cx="1429200" cy="72000"/>
            </a:xfrm>
            <a:prstGeom prst="rect">
              <a:avLst/>
            </a:prstGeom>
            <a:solidFill>
              <a:srgbClr val="C7D539"/>
            </a:solidFill>
            <a:ln>
              <a:solidFill>
                <a:srgbClr val="C7D539"/>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47446498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0FB0C3-C186-A705-CBF4-6A27B0EDC0DE}"/>
            </a:ext>
          </a:extLst>
        </p:cNvPr>
        <p:cNvGrpSpPr/>
        <p:nvPr/>
      </p:nvGrpSpPr>
      <p:grpSpPr>
        <a:xfrm>
          <a:off x="0" y="0"/>
          <a:ext cx="0" cy="0"/>
          <a:chOff x="0" y="0"/>
          <a:chExt cx="0" cy="0"/>
        </a:xfrm>
      </p:grpSpPr>
      <p:grpSp>
        <p:nvGrpSpPr>
          <p:cNvPr id="14" name="Skupina 13">
            <a:extLst>
              <a:ext uri="{FF2B5EF4-FFF2-40B4-BE49-F238E27FC236}">
                <a16:creationId xmlns:a16="http://schemas.microsoft.com/office/drawing/2014/main" id="{6CA486BF-D153-2D5F-19B6-6DDAB288882F}"/>
              </a:ext>
            </a:extLst>
          </p:cNvPr>
          <p:cNvGrpSpPr/>
          <p:nvPr/>
        </p:nvGrpSpPr>
        <p:grpSpPr>
          <a:xfrm>
            <a:off x="1371600" y="3429000"/>
            <a:ext cx="9448801" cy="45719"/>
            <a:chOff x="0" y="0"/>
            <a:chExt cx="5716278" cy="72000"/>
          </a:xfrm>
        </p:grpSpPr>
        <p:sp>
          <p:nvSpPr>
            <p:cNvPr id="15" name="Obdélník 14">
              <a:extLst>
                <a:ext uri="{FF2B5EF4-FFF2-40B4-BE49-F238E27FC236}">
                  <a16:creationId xmlns:a16="http://schemas.microsoft.com/office/drawing/2014/main" id="{6620B083-0D7A-CD69-BFDB-A3FF2A1682BB}"/>
                </a:ext>
              </a:extLst>
            </p:cNvPr>
            <p:cNvSpPr>
              <a:spLocks/>
            </p:cNvSpPr>
            <p:nvPr/>
          </p:nvSpPr>
          <p:spPr>
            <a:xfrm>
              <a:off x="0" y="0"/>
              <a:ext cx="1429200" cy="72000"/>
            </a:xfrm>
            <a:prstGeom prst="rect">
              <a:avLst/>
            </a:prstGeom>
            <a:solidFill>
              <a:srgbClr val="FABB33"/>
            </a:solidFill>
            <a:ln>
              <a:solidFill>
                <a:srgbClr val="FABB33"/>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16" name="Obdélník 15">
              <a:extLst>
                <a:ext uri="{FF2B5EF4-FFF2-40B4-BE49-F238E27FC236}">
                  <a16:creationId xmlns:a16="http://schemas.microsoft.com/office/drawing/2014/main" id="{AC5F7C59-93EB-4366-6A13-E8121A804947}"/>
                </a:ext>
              </a:extLst>
            </p:cNvPr>
            <p:cNvSpPr>
              <a:spLocks/>
            </p:cNvSpPr>
            <p:nvPr/>
          </p:nvSpPr>
          <p:spPr>
            <a:xfrm>
              <a:off x="2855843" y="0"/>
              <a:ext cx="1429200" cy="72000"/>
            </a:xfrm>
            <a:prstGeom prst="rect">
              <a:avLst/>
            </a:prstGeom>
            <a:solidFill>
              <a:srgbClr val="43546F"/>
            </a:solidFill>
            <a:ln>
              <a:solidFill>
                <a:srgbClr val="43546F"/>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17" name="Obdélník 16">
              <a:extLst>
                <a:ext uri="{FF2B5EF4-FFF2-40B4-BE49-F238E27FC236}">
                  <a16:creationId xmlns:a16="http://schemas.microsoft.com/office/drawing/2014/main" id="{3C9C6B6A-F25A-2F46-082F-07613AE7F0CB}"/>
                </a:ext>
              </a:extLst>
            </p:cNvPr>
            <p:cNvSpPr>
              <a:spLocks/>
            </p:cNvSpPr>
            <p:nvPr/>
          </p:nvSpPr>
          <p:spPr>
            <a:xfrm>
              <a:off x="4287078" y="0"/>
              <a:ext cx="1429200" cy="72000"/>
            </a:xfrm>
            <a:prstGeom prst="rect">
              <a:avLst/>
            </a:prstGeom>
            <a:solidFill>
              <a:srgbClr val="CD2F41"/>
            </a:solidFill>
            <a:ln>
              <a:solidFill>
                <a:srgbClr val="CD2F4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18" name="Obdélník 17">
              <a:extLst>
                <a:ext uri="{FF2B5EF4-FFF2-40B4-BE49-F238E27FC236}">
                  <a16:creationId xmlns:a16="http://schemas.microsoft.com/office/drawing/2014/main" id="{8EAEED75-275B-1B4A-93DF-1789F603F2BB}"/>
                </a:ext>
              </a:extLst>
            </p:cNvPr>
            <p:cNvSpPr>
              <a:spLocks/>
            </p:cNvSpPr>
            <p:nvPr/>
          </p:nvSpPr>
          <p:spPr>
            <a:xfrm>
              <a:off x="1431235" y="0"/>
              <a:ext cx="1429200" cy="72000"/>
            </a:xfrm>
            <a:prstGeom prst="rect">
              <a:avLst/>
            </a:prstGeom>
            <a:solidFill>
              <a:srgbClr val="C7D539"/>
            </a:solidFill>
            <a:ln>
              <a:solidFill>
                <a:srgbClr val="C7D539"/>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grpSp>
      <p:sp>
        <p:nvSpPr>
          <p:cNvPr id="19" name="Nadpis 1">
            <a:extLst>
              <a:ext uri="{FF2B5EF4-FFF2-40B4-BE49-F238E27FC236}">
                <a16:creationId xmlns:a16="http://schemas.microsoft.com/office/drawing/2014/main" id="{36A643EC-DF9C-4867-3FC7-500250255E96}"/>
              </a:ext>
            </a:extLst>
          </p:cNvPr>
          <p:cNvSpPr txBox="1">
            <a:spLocks/>
          </p:cNvSpPr>
          <p:nvPr/>
        </p:nvSpPr>
        <p:spPr>
          <a:xfrm>
            <a:off x="1371600" y="2219291"/>
            <a:ext cx="9448800" cy="1938010"/>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1600" b="1" kern="1200">
                <a:solidFill>
                  <a:schemeClr val="tx2"/>
                </a:solidFill>
                <a:latin typeface="Century Gothic" panose="020B0502020202020204" pitchFamily="34" charset="0"/>
                <a:ea typeface="+mj-ea"/>
                <a:cs typeface="+mj-cs"/>
              </a:defRPr>
            </a:lvl1pPr>
          </a:lstStyle>
          <a:p>
            <a:pPr algn="ctr"/>
            <a:br>
              <a:rPr lang="cs-CZ" sz="4000" b="0">
                <a:latin typeface="Arial" panose="020B0604020202020204" pitchFamily="34" charset="0"/>
                <a:cs typeface="Arial" panose="020B0604020202020204" pitchFamily="34" charset="0"/>
              </a:rPr>
            </a:br>
            <a:r>
              <a:rPr lang="cs-CZ" sz="4000" b="0">
                <a:solidFill>
                  <a:srgbClr val="003A63"/>
                </a:solidFill>
                <a:latin typeface="Arial" panose="020B0604020202020204" pitchFamily="34" charset="0"/>
                <a:cs typeface="Arial" panose="020B0604020202020204" pitchFamily="34" charset="0"/>
              </a:rPr>
              <a:t>DIGIPRAXE</a:t>
            </a:r>
          </a:p>
        </p:txBody>
      </p:sp>
      <p:pic>
        <p:nvPicPr>
          <p:cNvPr id="20" name="Obrázek 19" descr="Obsah obrázku text, snímek obrazovky, Písmo, logo&#10;&#10;Popis byl vytvořen automaticky">
            <a:extLst>
              <a:ext uri="{FF2B5EF4-FFF2-40B4-BE49-F238E27FC236}">
                <a16:creationId xmlns:a16="http://schemas.microsoft.com/office/drawing/2014/main" id="{375CD000-B913-D018-5078-6B29537E1137}"/>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10349848" y="0"/>
            <a:ext cx="1725386" cy="1155700"/>
          </a:xfrm>
          <a:prstGeom prst="rect">
            <a:avLst/>
          </a:prstGeom>
        </p:spPr>
      </p:pic>
      <p:pic>
        <p:nvPicPr>
          <p:cNvPr id="21" name="Grafický objekt 20">
            <a:extLst>
              <a:ext uri="{FF2B5EF4-FFF2-40B4-BE49-F238E27FC236}">
                <a16:creationId xmlns:a16="http://schemas.microsoft.com/office/drawing/2014/main" id="{6FD6B9A1-ABB2-C3A9-E8BD-7B1ACC31170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98724" y="401324"/>
            <a:ext cx="1553851" cy="242789"/>
          </a:xfrm>
          <a:prstGeom prst="rect">
            <a:avLst/>
          </a:prstGeom>
        </p:spPr>
      </p:pic>
      <p:sp>
        <p:nvSpPr>
          <p:cNvPr id="22" name="Nadpis 1">
            <a:extLst>
              <a:ext uri="{FF2B5EF4-FFF2-40B4-BE49-F238E27FC236}">
                <a16:creationId xmlns:a16="http://schemas.microsoft.com/office/drawing/2014/main" id="{5F68BD56-4EF2-6CF7-A9B3-4EE3B23AE7FF}"/>
              </a:ext>
            </a:extLst>
          </p:cNvPr>
          <p:cNvSpPr txBox="1">
            <a:spLocks/>
          </p:cNvSpPr>
          <p:nvPr/>
        </p:nvSpPr>
        <p:spPr>
          <a:xfrm>
            <a:off x="1375395" y="3595751"/>
            <a:ext cx="9448800" cy="1938010"/>
          </a:xfrm>
          <a:prstGeom prst="rect">
            <a:avLst/>
          </a:prstGeom>
        </p:spPr>
        <p:txBody>
          <a:bodyPr vert="horz" lIns="91440" tIns="45720" rIns="91440" bIns="45720" rtlCol="0" anchor="t" anchorCtr="0">
            <a:normAutofit fontScale="97500"/>
          </a:bodyPr>
          <a:lstStyle>
            <a:lvl1pPr algn="ctr" defTabSz="914400" rtl="0" eaLnBrk="1" latinLnBrk="0" hangingPunct="1">
              <a:lnSpc>
                <a:spcPct val="90000"/>
              </a:lnSpc>
              <a:spcBef>
                <a:spcPct val="0"/>
              </a:spcBef>
              <a:buNone/>
              <a:defRPr sz="5400" b="1" kern="1200" cap="all" baseline="0">
                <a:solidFill>
                  <a:schemeClr val="tx2"/>
                </a:solidFill>
                <a:latin typeface="Century Gothic" panose="020B0502020202020204" pitchFamily="34" charset="0"/>
                <a:ea typeface="+mj-ea"/>
                <a:cs typeface="+mj-cs"/>
              </a:defRPr>
            </a:lvl1pPr>
          </a:lstStyle>
          <a:p>
            <a:r>
              <a:rPr lang="cs-CZ" sz="2400" b="0" cap="none">
                <a:solidFill>
                  <a:srgbClr val="003A63"/>
                </a:solidFill>
                <a:latin typeface="Arial" panose="020B0604020202020204" pitchFamily="34" charset="0"/>
                <a:cs typeface="Arial" panose="020B0604020202020204" pitchFamily="34" charset="0"/>
              </a:rPr>
              <a:t>Pilotní ověření modelu digitalizované praxe v ambulancích primární péče (VPL)</a:t>
            </a:r>
          </a:p>
        </p:txBody>
      </p:sp>
    </p:spTree>
    <p:extLst>
      <p:ext uri="{BB962C8B-B14F-4D97-AF65-F5344CB8AC3E}">
        <p14:creationId xmlns:p14="http://schemas.microsoft.com/office/powerpoint/2010/main" val="37598892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62CC72-8BDF-778F-6553-AE6D31DBAA76}"/>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3DDCC292-9EB4-39E5-61E1-C67C1D226DF2}"/>
              </a:ext>
            </a:extLst>
          </p:cNvPr>
          <p:cNvSpPr txBox="1">
            <a:spLocks/>
          </p:cNvSpPr>
          <p:nvPr/>
        </p:nvSpPr>
        <p:spPr>
          <a:xfrm>
            <a:off x="540000" y="365125"/>
            <a:ext cx="11088000" cy="477463"/>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1600" b="1" kern="1200">
                <a:solidFill>
                  <a:schemeClr val="tx2"/>
                </a:solidFill>
                <a:latin typeface="Century Gothic" panose="020B0502020202020204" pitchFamily="34" charset="0"/>
                <a:ea typeface="+mj-ea"/>
                <a:cs typeface="+mj-cs"/>
              </a:defRPr>
            </a:lvl1pPr>
          </a:lstStyle>
          <a:p>
            <a:r>
              <a:rPr lang="cs-CZ" sz="2000">
                <a:solidFill>
                  <a:srgbClr val="003A63"/>
                </a:solidFill>
                <a:latin typeface="Arial" panose="020B0604020202020204" pitchFamily="34" charset="0"/>
                <a:cs typeface="Arial" panose="020B0604020202020204" pitchFamily="34" charset="0"/>
              </a:rPr>
              <a:t>Cíle a přínosy projektu 	</a:t>
            </a:r>
          </a:p>
          <a:p>
            <a:endParaRPr lang="cs-CZ" sz="2000">
              <a:solidFill>
                <a:srgbClr val="003A63"/>
              </a:solidFill>
              <a:latin typeface="Arial" panose="020B0604020202020204" pitchFamily="34" charset="0"/>
              <a:cs typeface="Arial" panose="020B0604020202020204" pitchFamily="34" charset="0"/>
            </a:endParaRPr>
          </a:p>
        </p:txBody>
      </p:sp>
      <p:sp>
        <p:nvSpPr>
          <p:cNvPr id="2" name="Obdélník: se zakulacenými rohy 1">
            <a:extLst>
              <a:ext uri="{FF2B5EF4-FFF2-40B4-BE49-F238E27FC236}">
                <a16:creationId xmlns:a16="http://schemas.microsoft.com/office/drawing/2014/main" id="{E15AF97E-ECBC-B836-1243-4EF8E5AE1B0D}"/>
              </a:ext>
            </a:extLst>
          </p:cNvPr>
          <p:cNvSpPr/>
          <p:nvPr/>
        </p:nvSpPr>
        <p:spPr>
          <a:xfrm>
            <a:off x="647001" y="1177142"/>
            <a:ext cx="5444622" cy="1604158"/>
          </a:xfrm>
          <a:prstGeom prst="roundRect">
            <a:avLst/>
          </a:prstGeom>
          <a:solidFill>
            <a:schemeClr val="bg1">
              <a:lumMod val="95000"/>
            </a:schemeClr>
          </a:solidFill>
        </p:spPr>
        <p:txBody>
          <a:bodyPr vert="horz" lIns="1512000" tIns="144000" rIns="216000" bIns="45720" rtlCol="0" anchor="t">
            <a:noAutofit/>
          </a:bodyPr>
          <a:lstStyle/>
          <a:p>
            <a:pPr lvl="0"/>
            <a:r>
              <a:rPr lang="cs-CZ" sz="1600" b="1">
                <a:solidFill>
                  <a:srgbClr val="003A63"/>
                </a:solidFill>
                <a:latin typeface="Arial" panose="020B0604020202020204" pitchFamily="34" charset="0"/>
                <a:cs typeface="Arial" panose="020B0604020202020204" pitchFamily="34" charset="0"/>
              </a:rPr>
              <a:t>Vytvoření modelu udržitelného digitalizovaného systému péče všeobecného praktického lékaře </a:t>
            </a:r>
          </a:p>
          <a:p>
            <a:pPr lvl="0"/>
            <a:r>
              <a:rPr lang="cs-CZ" sz="1600">
                <a:solidFill>
                  <a:srgbClr val="003A63"/>
                </a:solidFill>
                <a:latin typeface="Arial" panose="020B0604020202020204" pitchFamily="34" charset="0"/>
                <a:cs typeface="Arial" panose="020B0604020202020204" pitchFamily="34" charset="0"/>
              </a:rPr>
              <a:t>(vč. praktických lékařů pro děti a dorost)</a:t>
            </a:r>
          </a:p>
        </p:txBody>
      </p:sp>
      <p:sp>
        <p:nvSpPr>
          <p:cNvPr id="3" name="Vývojový diagram: spojnice 2">
            <a:extLst>
              <a:ext uri="{FF2B5EF4-FFF2-40B4-BE49-F238E27FC236}">
                <a16:creationId xmlns:a16="http://schemas.microsoft.com/office/drawing/2014/main" id="{DD6C28F6-BA0B-111A-8EF4-CF0C606FDCC0}"/>
              </a:ext>
            </a:extLst>
          </p:cNvPr>
          <p:cNvSpPr/>
          <p:nvPr/>
        </p:nvSpPr>
        <p:spPr>
          <a:xfrm>
            <a:off x="1000478" y="1504854"/>
            <a:ext cx="914400" cy="914879"/>
          </a:xfrm>
          <a:prstGeom prst="flowChartConnector">
            <a:avLst/>
          </a:prstGeom>
          <a:solidFill>
            <a:schemeClr val="bg1"/>
          </a:solidFill>
        </p:spPr>
        <p:txBody>
          <a:bodyPr vert="horz" lIns="91440" tIns="45720" rIns="91440" bIns="45720" rtlCol="0" anchor="t">
            <a:noAutofit/>
          </a:bodyPr>
          <a:lstStyle/>
          <a:p>
            <a:pPr algn="l">
              <a:lnSpc>
                <a:spcPct val="90000"/>
              </a:lnSpc>
              <a:spcBef>
                <a:spcPts val="1000"/>
              </a:spcBef>
            </a:pPr>
            <a:endParaRPr lang="cs-CZ" sz="1200">
              <a:solidFill>
                <a:schemeClr val="bg1"/>
              </a:solidFill>
              <a:latin typeface="Century Gothic" panose="020B0502020202020204" pitchFamily="34" charset="0"/>
            </a:endParaRPr>
          </a:p>
        </p:txBody>
      </p:sp>
      <p:pic>
        <p:nvPicPr>
          <p:cNvPr id="13" name="Obrázek 12">
            <a:extLst>
              <a:ext uri="{FF2B5EF4-FFF2-40B4-BE49-F238E27FC236}">
                <a16:creationId xmlns:a16="http://schemas.microsoft.com/office/drawing/2014/main" id="{C363ABBF-D016-D87B-57B3-A54EA0FAC500}"/>
              </a:ext>
            </a:extLst>
          </p:cNvPr>
          <p:cNvPicPr>
            <a:picLocks noChangeAspect="1"/>
          </p:cNvPicPr>
          <p:nvPr/>
        </p:nvPicPr>
        <p:blipFill>
          <a:blip r:embed="rId3"/>
          <a:stretch>
            <a:fillRect/>
          </a:stretch>
        </p:blipFill>
        <p:spPr>
          <a:xfrm>
            <a:off x="1183010" y="1693444"/>
            <a:ext cx="549337" cy="549337"/>
          </a:xfrm>
          <a:prstGeom prst="rect">
            <a:avLst/>
          </a:prstGeom>
        </p:spPr>
      </p:pic>
      <p:sp>
        <p:nvSpPr>
          <p:cNvPr id="15" name="Obdélník: se zakulacenými rohy 14">
            <a:extLst>
              <a:ext uri="{FF2B5EF4-FFF2-40B4-BE49-F238E27FC236}">
                <a16:creationId xmlns:a16="http://schemas.microsoft.com/office/drawing/2014/main" id="{B95D21E1-5862-F891-A274-10A579A519D8}"/>
              </a:ext>
            </a:extLst>
          </p:cNvPr>
          <p:cNvSpPr/>
          <p:nvPr/>
        </p:nvSpPr>
        <p:spPr>
          <a:xfrm>
            <a:off x="6355368" y="1177143"/>
            <a:ext cx="5184367" cy="4982936"/>
          </a:xfrm>
          <a:prstGeom prst="roundRect">
            <a:avLst>
              <a:gd name="adj" fmla="val 4899"/>
            </a:avLst>
          </a:prstGeom>
          <a:solidFill>
            <a:schemeClr val="bg1">
              <a:lumMod val="95000"/>
            </a:schemeClr>
          </a:solidFill>
        </p:spPr>
        <p:txBody>
          <a:bodyPr vert="horz" lIns="180000" tIns="144000" rIns="91440" bIns="45720" rtlCol="0" anchor="t">
            <a:noAutofit/>
          </a:bodyPr>
          <a:lstStyle/>
          <a:p>
            <a:pPr>
              <a:lnSpc>
                <a:spcPct val="90000"/>
              </a:lnSpc>
              <a:spcBef>
                <a:spcPts val="1000"/>
              </a:spcBef>
            </a:pPr>
            <a:r>
              <a:rPr lang="cs-CZ" b="1" dirty="0">
                <a:solidFill>
                  <a:srgbClr val="003A63"/>
                </a:solidFill>
                <a:latin typeface="Arial" panose="020B0604020202020204" pitchFamily="34" charset="0"/>
                <a:cs typeface="Arial" panose="020B0604020202020204" pitchFamily="34" charset="0"/>
              </a:rPr>
              <a:t>Cíle projektu:</a:t>
            </a:r>
          </a:p>
          <a:p>
            <a:pPr algn="l">
              <a:lnSpc>
                <a:spcPct val="90000"/>
              </a:lnSpc>
              <a:spcBef>
                <a:spcPts val="1000"/>
              </a:spcBef>
            </a:pPr>
            <a:endParaRPr lang="cs-CZ" sz="1200" dirty="0">
              <a:solidFill>
                <a:schemeClr val="bg1"/>
              </a:solidFill>
              <a:latin typeface="Century Gothic" panose="020B0502020202020204" pitchFamily="34" charset="0"/>
            </a:endParaRPr>
          </a:p>
        </p:txBody>
      </p:sp>
      <p:sp>
        <p:nvSpPr>
          <p:cNvPr id="16" name="Vývojový diagram: spojnice 15">
            <a:extLst>
              <a:ext uri="{FF2B5EF4-FFF2-40B4-BE49-F238E27FC236}">
                <a16:creationId xmlns:a16="http://schemas.microsoft.com/office/drawing/2014/main" id="{46D80A57-81F5-ECCF-4095-3EB852B9D0E7}"/>
              </a:ext>
            </a:extLst>
          </p:cNvPr>
          <p:cNvSpPr/>
          <p:nvPr/>
        </p:nvSpPr>
        <p:spPr>
          <a:xfrm>
            <a:off x="6584171" y="1961809"/>
            <a:ext cx="914400" cy="914400"/>
          </a:xfrm>
          <a:prstGeom prst="flowChartConnector">
            <a:avLst/>
          </a:prstGeom>
          <a:solidFill>
            <a:schemeClr val="bg1"/>
          </a:solidFill>
        </p:spPr>
        <p:txBody>
          <a:bodyPr vert="horz" lIns="91440" tIns="45720" rIns="91440" bIns="45720" rtlCol="0" anchor="t">
            <a:noAutofit/>
          </a:bodyPr>
          <a:lstStyle/>
          <a:p>
            <a:pPr algn="l">
              <a:lnSpc>
                <a:spcPct val="90000"/>
              </a:lnSpc>
              <a:spcBef>
                <a:spcPts val="1000"/>
              </a:spcBef>
            </a:pPr>
            <a:endParaRPr lang="cs-CZ" sz="1200">
              <a:solidFill>
                <a:schemeClr val="bg1"/>
              </a:solidFill>
              <a:latin typeface="Century Gothic" panose="020B0502020202020204" pitchFamily="34" charset="0"/>
            </a:endParaRPr>
          </a:p>
        </p:txBody>
      </p:sp>
      <p:sp>
        <p:nvSpPr>
          <p:cNvPr id="21" name="TextovéPole 20">
            <a:extLst>
              <a:ext uri="{FF2B5EF4-FFF2-40B4-BE49-F238E27FC236}">
                <a16:creationId xmlns:a16="http://schemas.microsoft.com/office/drawing/2014/main" id="{FDC564D2-8D10-D8C1-0D26-9B1BA2281DEC}"/>
              </a:ext>
            </a:extLst>
          </p:cNvPr>
          <p:cNvSpPr txBox="1"/>
          <p:nvPr/>
        </p:nvSpPr>
        <p:spPr>
          <a:xfrm>
            <a:off x="7603878" y="1902508"/>
            <a:ext cx="3958699" cy="2062103"/>
          </a:xfrm>
          <a:prstGeom prst="rect">
            <a:avLst/>
          </a:prstGeom>
          <a:noFill/>
        </p:spPr>
        <p:txBody>
          <a:bodyPr wrap="square" rtlCol="0">
            <a:spAutoFit/>
          </a:bodyPr>
          <a:lstStyle/>
          <a:p>
            <a:pPr lvl="0"/>
            <a:r>
              <a:rPr lang="cs-CZ" sz="1600" dirty="0">
                <a:solidFill>
                  <a:srgbClr val="003A63"/>
                </a:solidFill>
                <a:latin typeface="Arial" panose="020B0604020202020204" pitchFamily="34" charset="0"/>
                <a:cs typeface="Arial" panose="020B0604020202020204" pitchFamily="34" charset="0"/>
              </a:rPr>
              <a:t>Záměr reaguje na státní i evropskou zdravotní politikou a legislativou prosazovanou potřebu </a:t>
            </a:r>
          </a:p>
          <a:p>
            <a:pPr lvl="0"/>
            <a:r>
              <a:rPr lang="cs-CZ" sz="1600" b="1" dirty="0">
                <a:solidFill>
                  <a:srgbClr val="003A63"/>
                </a:solidFill>
                <a:latin typeface="Arial" panose="020B0604020202020204" pitchFamily="34" charset="0"/>
                <a:cs typeface="Arial" panose="020B0604020202020204" pitchFamily="34" charset="0"/>
              </a:rPr>
              <a:t>zavádění bezpečných a efektivních digitálních nástrojů do primární péče </a:t>
            </a:r>
          </a:p>
          <a:p>
            <a:pPr lvl="0"/>
            <a:r>
              <a:rPr lang="cs-CZ" sz="1600" b="1" dirty="0">
                <a:solidFill>
                  <a:srgbClr val="003A63"/>
                </a:solidFill>
                <a:latin typeface="Arial" panose="020B0604020202020204" pitchFamily="34" charset="0"/>
                <a:cs typeface="Arial" panose="020B0604020202020204" pitchFamily="34" charset="0"/>
              </a:rPr>
              <a:t>a stanovení podmínek proveditelnosti zavedení strukturované dokumentace v souladu s EHDS.</a:t>
            </a:r>
          </a:p>
        </p:txBody>
      </p:sp>
      <p:sp>
        <p:nvSpPr>
          <p:cNvPr id="22" name="Vývojový diagram: spojnice 21">
            <a:extLst>
              <a:ext uri="{FF2B5EF4-FFF2-40B4-BE49-F238E27FC236}">
                <a16:creationId xmlns:a16="http://schemas.microsoft.com/office/drawing/2014/main" id="{4325C8B0-2657-BA4E-1D24-D0D37FFF851A}"/>
              </a:ext>
            </a:extLst>
          </p:cNvPr>
          <p:cNvSpPr/>
          <p:nvPr/>
        </p:nvSpPr>
        <p:spPr>
          <a:xfrm>
            <a:off x="6584171" y="4691896"/>
            <a:ext cx="914400" cy="914400"/>
          </a:xfrm>
          <a:prstGeom prst="flowChartConnector">
            <a:avLst/>
          </a:prstGeom>
          <a:solidFill>
            <a:schemeClr val="bg1"/>
          </a:solidFill>
        </p:spPr>
        <p:txBody>
          <a:bodyPr vert="horz" lIns="91440" tIns="45720" rIns="91440" bIns="45720" rtlCol="0" anchor="t">
            <a:noAutofit/>
          </a:bodyPr>
          <a:lstStyle/>
          <a:p>
            <a:pPr algn="l">
              <a:lnSpc>
                <a:spcPct val="90000"/>
              </a:lnSpc>
              <a:spcBef>
                <a:spcPts val="1000"/>
              </a:spcBef>
            </a:pPr>
            <a:endParaRPr lang="cs-CZ" sz="1200">
              <a:solidFill>
                <a:schemeClr val="bg1"/>
              </a:solidFill>
              <a:latin typeface="Century Gothic" panose="020B0502020202020204" pitchFamily="34" charset="0"/>
            </a:endParaRPr>
          </a:p>
        </p:txBody>
      </p:sp>
      <p:sp>
        <p:nvSpPr>
          <p:cNvPr id="24" name="TextovéPole 23">
            <a:extLst>
              <a:ext uri="{FF2B5EF4-FFF2-40B4-BE49-F238E27FC236}">
                <a16:creationId xmlns:a16="http://schemas.microsoft.com/office/drawing/2014/main" id="{4B23CC00-E4EB-7F36-2E60-7305E9134FE0}"/>
              </a:ext>
            </a:extLst>
          </p:cNvPr>
          <p:cNvSpPr txBox="1"/>
          <p:nvPr/>
        </p:nvSpPr>
        <p:spPr>
          <a:xfrm>
            <a:off x="7606399" y="4563170"/>
            <a:ext cx="3842118" cy="1354217"/>
          </a:xfrm>
          <a:prstGeom prst="rect">
            <a:avLst/>
          </a:prstGeom>
          <a:noFill/>
        </p:spPr>
        <p:txBody>
          <a:bodyPr wrap="square" rtlCol="0">
            <a:spAutoFit/>
          </a:bodyPr>
          <a:lstStyle/>
          <a:p>
            <a:r>
              <a:rPr lang="cs-CZ" sz="1600" dirty="0">
                <a:solidFill>
                  <a:srgbClr val="003A63"/>
                </a:solidFill>
                <a:latin typeface="Arial" panose="020B0604020202020204" pitchFamily="34" charset="0"/>
                <a:cs typeface="Arial" panose="020B0604020202020204" pitchFamily="34" charset="0"/>
              </a:rPr>
              <a:t>Projekt sleduje i </a:t>
            </a:r>
            <a:r>
              <a:rPr lang="cs-CZ" sz="1600" b="1" dirty="0">
                <a:solidFill>
                  <a:srgbClr val="003A63"/>
                </a:solidFill>
                <a:latin typeface="Arial" panose="020B0604020202020204" pitchFamily="34" charset="0"/>
                <a:cs typeface="Arial" panose="020B0604020202020204" pitchFamily="34" charset="0"/>
              </a:rPr>
              <a:t>profesní cíle všeobecného lékařství </a:t>
            </a:r>
            <a:r>
              <a:rPr lang="cs-CZ" sz="1600" dirty="0">
                <a:solidFill>
                  <a:srgbClr val="003A63"/>
                </a:solidFill>
                <a:latin typeface="Arial" panose="020B0604020202020204" pitchFamily="34" charset="0"/>
                <a:cs typeface="Arial" panose="020B0604020202020204" pitchFamily="34" charset="0"/>
              </a:rPr>
              <a:t>svým zaměřením na optimalizaci využití odborných kapacit poskytovatelů.</a:t>
            </a:r>
          </a:p>
          <a:p>
            <a:endParaRPr lang="cs-CZ" dirty="0"/>
          </a:p>
        </p:txBody>
      </p:sp>
      <p:pic>
        <p:nvPicPr>
          <p:cNvPr id="31" name="Obrázek 30">
            <a:extLst>
              <a:ext uri="{FF2B5EF4-FFF2-40B4-BE49-F238E27FC236}">
                <a16:creationId xmlns:a16="http://schemas.microsoft.com/office/drawing/2014/main" id="{08D58889-F724-F4EF-A3F8-C99F7574EF75}"/>
              </a:ext>
            </a:extLst>
          </p:cNvPr>
          <p:cNvPicPr>
            <a:picLocks noChangeAspect="1"/>
          </p:cNvPicPr>
          <p:nvPr/>
        </p:nvPicPr>
        <p:blipFill>
          <a:blip r:embed="rId4"/>
          <a:stretch>
            <a:fillRect/>
          </a:stretch>
        </p:blipFill>
        <p:spPr>
          <a:xfrm>
            <a:off x="6816600" y="2137096"/>
            <a:ext cx="565274" cy="565274"/>
          </a:xfrm>
          <a:prstGeom prst="rect">
            <a:avLst/>
          </a:prstGeom>
        </p:spPr>
      </p:pic>
      <p:sp>
        <p:nvSpPr>
          <p:cNvPr id="32" name="TextovéPole 31">
            <a:extLst>
              <a:ext uri="{FF2B5EF4-FFF2-40B4-BE49-F238E27FC236}">
                <a16:creationId xmlns:a16="http://schemas.microsoft.com/office/drawing/2014/main" id="{C7489710-1B44-D0E0-2654-52791E066E63}"/>
              </a:ext>
            </a:extLst>
          </p:cNvPr>
          <p:cNvSpPr txBox="1"/>
          <p:nvPr/>
        </p:nvSpPr>
        <p:spPr>
          <a:xfrm>
            <a:off x="844818" y="2864561"/>
            <a:ext cx="3130300" cy="369332"/>
          </a:xfrm>
          <a:prstGeom prst="rect">
            <a:avLst/>
          </a:prstGeom>
          <a:noFill/>
        </p:spPr>
        <p:txBody>
          <a:bodyPr wrap="square">
            <a:spAutoFit/>
          </a:bodyPr>
          <a:lstStyle/>
          <a:p>
            <a:pPr algn="l"/>
            <a:r>
              <a:rPr lang="cs-CZ" b="1" i="0">
                <a:solidFill>
                  <a:srgbClr val="003A63"/>
                </a:solidFill>
                <a:effectLst/>
                <a:latin typeface="Arial" panose="020B0604020202020204" pitchFamily="34" charset="0"/>
                <a:cs typeface="Arial" panose="020B0604020202020204" pitchFamily="34" charset="0"/>
              </a:rPr>
              <a:t>Přínosy:</a:t>
            </a:r>
          </a:p>
        </p:txBody>
      </p:sp>
      <p:sp>
        <p:nvSpPr>
          <p:cNvPr id="33" name="Obdélník: se zakulacenými rohy 32">
            <a:extLst>
              <a:ext uri="{FF2B5EF4-FFF2-40B4-BE49-F238E27FC236}">
                <a16:creationId xmlns:a16="http://schemas.microsoft.com/office/drawing/2014/main" id="{933F8FD4-46D9-312D-38FA-7515159AA172}"/>
              </a:ext>
            </a:extLst>
          </p:cNvPr>
          <p:cNvSpPr/>
          <p:nvPr/>
        </p:nvSpPr>
        <p:spPr>
          <a:xfrm>
            <a:off x="1668766" y="3443566"/>
            <a:ext cx="4341567" cy="1266270"/>
          </a:xfrm>
          <a:prstGeom prst="roundRect">
            <a:avLst>
              <a:gd name="adj" fmla="val 26923"/>
            </a:avLst>
          </a:prstGeom>
          <a:solidFill>
            <a:schemeClr val="bg1">
              <a:lumMod val="95000"/>
            </a:schemeClr>
          </a:solidFill>
        </p:spPr>
        <p:txBody>
          <a:bodyPr vert="horz" lIns="504000" tIns="36000" rIns="36000" bIns="45720" rtlCol="0" anchor="ctr">
            <a:noAutofit/>
          </a:bodyPr>
          <a:lstStyle/>
          <a:p>
            <a:r>
              <a:rPr lang="cs-CZ" sz="1600">
                <a:solidFill>
                  <a:srgbClr val="003A63"/>
                </a:solidFill>
                <a:latin typeface="Arial" panose="020B0604020202020204" pitchFamily="34" charset="0"/>
                <a:cs typeface="Arial" panose="020B0604020202020204" pitchFamily="34" charset="0"/>
              </a:rPr>
              <a:t>Přínosy pro ordinace VPL – </a:t>
            </a:r>
            <a:r>
              <a:rPr lang="cs-CZ" sz="1600" b="1">
                <a:solidFill>
                  <a:srgbClr val="003A63"/>
                </a:solidFill>
                <a:latin typeface="Arial" panose="020B0604020202020204" pitchFamily="34" charset="0"/>
                <a:cs typeface="Arial" panose="020B0604020202020204" pitchFamily="34" charset="0"/>
              </a:rPr>
              <a:t>provozování kvalitní a bezpečné péče při respektování racionální časové a finanční dotace</a:t>
            </a:r>
          </a:p>
        </p:txBody>
      </p:sp>
      <p:sp>
        <p:nvSpPr>
          <p:cNvPr id="34" name="Obdélník: se zakulacenými horními rohy 33">
            <a:extLst>
              <a:ext uri="{FF2B5EF4-FFF2-40B4-BE49-F238E27FC236}">
                <a16:creationId xmlns:a16="http://schemas.microsoft.com/office/drawing/2014/main" id="{DB5C187D-2704-3820-91FF-D89B81E220EA}"/>
              </a:ext>
            </a:extLst>
          </p:cNvPr>
          <p:cNvSpPr/>
          <p:nvPr/>
        </p:nvSpPr>
        <p:spPr>
          <a:xfrm rot="16200000">
            <a:off x="734812" y="3460336"/>
            <a:ext cx="1266268" cy="1248925"/>
          </a:xfrm>
          <a:prstGeom prst="round2SameRect">
            <a:avLst>
              <a:gd name="adj1" fmla="val 28537"/>
              <a:gd name="adj2" fmla="val 0"/>
            </a:avLst>
          </a:prstGeom>
          <a:solidFill>
            <a:srgbClr val="FCBC32"/>
          </a:solidFill>
        </p:spPr>
        <p:txBody>
          <a:bodyPr vert="horz" lIns="91440" tIns="45720" rIns="91440" bIns="45720" rtlCol="0" anchor="t">
            <a:noAutofit/>
          </a:bodyPr>
          <a:lstStyle/>
          <a:p>
            <a:pPr algn="l">
              <a:lnSpc>
                <a:spcPct val="90000"/>
              </a:lnSpc>
              <a:spcBef>
                <a:spcPts val="1000"/>
              </a:spcBef>
            </a:pPr>
            <a:endParaRPr lang="cs-CZ" sz="1200">
              <a:solidFill>
                <a:schemeClr val="bg1"/>
              </a:solidFill>
              <a:latin typeface="Century Gothic" panose="020B0502020202020204" pitchFamily="34" charset="0"/>
            </a:endParaRPr>
          </a:p>
        </p:txBody>
      </p:sp>
      <p:sp>
        <p:nvSpPr>
          <p:cNvPr id="39" name="Obdélník: se zakulacenými rohy 38">
            <a:extLst>
              <a:ext uri="{FF2B5EF4-FFF2-40B4-BE49-F238E27FC236}">
                <a16:creationId xmlns:a16="http://schemas.microsoft.com/office/drawing/2014/main" id="{342EF7C8-4213-38DE-D4D3-42DEFCEDCF42}"/>
              </a:ext>
            </a:extLst>
          </p:cNvPr>
          <p:cNvSpPr/>
          <p:nvPr/>
        </p:nvSpPr>
        <p:spPr>
          <a:xfrm>
            <a:off x="1668766" y="4885711"/>
            <a:ext cx="4341567" cy="1266270"/>
          </a:xfrm>
          <a:prstGeom prst="roundRect">
            <a:avLst>
              <a:gd name="adj" fmla="val 26923"/>
            </a:avLst>
          </a:prstGeom>
          <a:solidFill>
            <a:schemeClr val="bg1">
              <a:lumMod val="95000"/>
            </a:schemeClr>
          </a:solidFill>
        </p:spPr>
        <p:txBody>
          <a:bodyPr vert="horz" lIns="504000" tIns="36000" rIns="36000" bIns="45720" rtlCol="0" anchor="ctr">
            <a:noAutofit/>
          </a:bodyPr>
          <a:lstStyle/>
          <a:p>
            <a:endParaRPr lang="cs-CZ" sz="1600" b="1">
              <a:solidFill>
                <a:srgbClr val="003A63"/>
              </a:solidFill>
              <a:latin typeface="Arial" panose="020B0604020202020204" pitchFamily="34" charset="0"/>
              <a:cs typeface="Arial" panose="020B0604020202020204" pitchFamily="34" charset="0"/>
            </a:endParaRPr>
          </a:p>
          <a:p>
            <a:r>
              <a:rPr lang="cs-CZ" sz="1600" b="1">
                <a:solidFill>
                  <a:srgbClr val="003A63"/>
                </a:solidFill>
                <a:latin typeface="Arial" panose="020B0604020202020204" pitchFamily="34" charset="0"/>
                <a:cs typeface="Arial" panose="020B0604020202020204" pitchFamily="34" charset="0"/>
              </a:rPr>
              <a:t>Přínosy pro občany – dostupnější, kvalitnější a bezpečnější zdravotní péče </a:t>
            </a:r>
            <a:r>
              <a:rPr lang="cs-CZ" sz="1600">
                <a:solidFill>
                  <a:srgbClr val="003A63"/>
                </a:solidFill>
                <a:latin typeface="Arial" panose="020B0604020202020204" pitchFamily="34" charset="0"/>
                <a:cs typeface="Arial" panose="020B0604020202020204" pitchFamily="34" charset="0"/>
              </a:rPr>
              <a:t>v ordinacích VPL</a:t>
            </a:r>
          </a:p>
          <a:p>
            <a:endParaRPr lang="cs-CZ" sz="1600" b="1">
              <a:solidFill>
                <a:srgbClr val="003A63"/>
              </a:solidFill>
              <a:latin typeface="Arial" panose="020B0604020202020204" pitchFamily="34" charset="0"/>
              <a:cs typeface="Arial" panose="020B0604020202020204" pitchFamily="34" charset="0"/>
            </a:endParaRPr>
          </a:p>
        </p:txBody>
      </p:sp>
      <p:sp>
        <p:nvSpPr>
          <p:cNvPr id="40" name="Obdélník: se zakulacenými horními rohy 39">
            <a:extLst>
              <a:ext uri="{FF2B5EF4-FFF2-40B4-BE49-F238E27FC236}">
                <a16:creationId xmlns:a16="http://schemas.microsoft.com/office/drawing/2014/main" id="{C187161B-3729-3123-997D-7492533B2BA5}"/>
              </a:ext>
            </a:extLst>
          </p:cNvPr>
          <p:cNvSpPr/>
          <p:nvPr/>
        </p:nvSpPr>
        <p:spPr>
          <a:xfrm rot="16200000">
            <a:off x="734812" y="4902481"/>
            <a:ext cx="1266268" cy="1248925"/>
          </a:xfrm>
          <a:prstGeom prst="round2SameRect">
            <a:avLst>
              <a:gd name="adj1" fmla="val 28537"/>
              <a:gd name="adj2" fmla="val 0"/>
            </a:avLst>
          </a:prstGeom>
          <a:solidFill>
            <a:srgbClr val="FCBC32"/>
          </a:solidFill>
        </p:spPr>
        <p:txBody>
          <a:bodyPr vert="horz" lIns="91440" tIns="45720" rIns="91440" bIns="45720" rtlCol="0" anchor="t">
            <a:noAutofit/>
          </a:bodyPr>
          <a:lstStyle/>
          <a:p>
            <a:pPr algn="l">
              <a:lnSpc>
                <a:spcPct val="90000"/>
              </a:lnSpc>
              <a:spcBef>
                <a:spcPts val="1000"/>
              </a:spcBef>
            </a:pPr>
            <a:endParaRPr lang="cs-CZ" sz="1200">
              <a:solidFill>
                <a:schemeClr val="bg1"/>
              </a:solidFill>
              <a:latin typeface="Century Gothic" panose="020B0502020202020204" pitchFamily="34" charset="0"/>
            </a:endParaRPr>
          </a:p>
        </p:txBody>
      </p:sp>
      <p:pic>
        <p:nvPicPr>
          <p:cNvPr id="42" name="Obrázek 41">
            <a:extLst>
              <a:ext uri="{FF2B5EF4-FFF2-40B4-BE49-F238E27FC236}">
                <a16:creationId xmlns:a16="http://schemas.microsoft.com/office/drawing/2014/main" id="{731FEBAC-177A-C100-1D4D-B87EED9EB93D}"/>
              </a:ext>
            </a:extLst>
          </p:cNvPr>
          <p:cNvPicPr>
            <a:picLocks noChangeAspect="1"/>
          </p:cNvPicPr>
          <p:nvPr/>
        </p:nvPicPr>
        <p:blipFill>
          <a:blip r:embed="rId5"/>
          <a:stretch>
            <a:fillRect/>
          </a:stretch>
        </p:blipFill>
        <p:spPr>
          <a:xfrm>
            <a:off x="6798519" y="4865424"/>
            <a:ext cx="498924" cy="498924"/>
          </a:xfrm>
          <a:prstGeom prst="rect">
            <a:avLst/>
          </a:prstGeom>
        </p:spPr>
      </p:pic>
      <p:pic>
        <p:nvPicPr>
          <p:cNvPr id="46" name="Obrázek 45">
            <a:extLst>
              <a:ext uri="{FF2B5EF4-FFF2-40B4-BE49-F238E27FC236}">
                <a16:creationId xmlns:a16="http://schemas.microsoft.com/office/drawing/2014/main" id="{7C473BBC-E258-8AB9-E769-AE72309D4D53}"/>
              </a:ext>
            </a:extLst>
          </p:cNvPr>
          <p:cNvPicPr>
            <a:picLocks noChangeAspect="1"/>
          </p:cNvPicPr>
          <p:nvPr/>
        </p:nvPicPr>
        <p:blipFill>
          <a:blip r:embed="rId6"/>
          <a:stretch>
            <a:fillRect/>
          </a:stretch>
        </p:blipFill>
        <p:spPr>
          <a:xfrm>
            <a:off x="997300" y="3726526"/>
            <a:ext cx="758478" cy="758478"/>
          </a:xfrm>
          <a:prstGeom prst="rect">
            <a:avLst/>
          </a:prstGeom>
        </p:spPr>
      </p:pic>
      <p:pic>
        <p:nvPicPr>
          <p:cNvPr id="48" name="Obrázek 47">
            <a:extLst>
              <a:ext uri="{FF2B5EF4-FFF2-40B4-BE49-F238E27FC236}">
                <a16:creationId xmlns:a16="http://schemas.microsoft.com/office/drawing/2014/main" id="{2CB04B1F-BE8A-9B21-D5ED-C63EE7DB7FF0}"/>
              </a:ext>
            </a:extLst>
          </p:cNvPr>
          <p:cNvPicPr>
            <a:picLocks noChangeAspect="1"/>
          </p:cNvPicPr>
          <p:nvPr/>
        </p:nvPicPr>
        <p:blipFill>
          <a:blip r:embed="rId7"/>
          <a:stretch>
            <a:fillRect/>
          </a:stretch>
        </p:blipFill>
        <p:spPr>
          <a:xfrm>
            <a:off x="1017227" y="5114886"/>
            <a:ext cx="807919" cy="807919"/>
          </a:xfrm>
          <a:prstGeom prst="rect">
            <a:avLst/>
          </a:prstGeom>
        </p:spPr>
      </p:pic>
      <p:sp>
        <p:nvSpPr>
          <p:cNvPr id="10" name="Zástupný symbol pro číslo snímku 3">
            <a:extLst>
              <a:ext uri="{FF2B5EF4-FFF2-40B4-BE49-F238E27FC236}">
                <a16:creationId xmlns:a16="http://schemas.microsoft.com/office/drawing/2014/main" id="{1268AC7B-75C3-5DCB-A99A-54F179DC6E3D}"/>
              </a:ext>
            </a:extLst>
          </p:cNvPr>
          <p:cNvSpPr>
            <a:spLocks noGrp="1"/>
          </p:cNvSpPr>
          <p:nvPr>
            <p:ph type="sldNum" sz="quarter" idx="12"/>
          </p:nvPr>
        </p:nvSpPr>
        <p:spPr>
          <a:xfrm>
            <a:off x="9374900" y="6356350"/>
            <a:ext cx="2253100" cy="365125"/>
          </a:xfrm>
        </p:spPr>
        <p:txBody>
          <a:bodyPr/>
          <a:lstStyle/>
          <a:p>
            <a:fld id="{890E54D3-D00C-4F51-80A7-9147D6EFBB5C}" type="slidenum">
              <a:rPr lang="cs-CZ" smtClean="0">
                <a:solidFill>
                  <a:srgbClr val="003A63"/>
                </a:solidFill>
                <a:latin typeface="Arial" panose="020B0604020202020204" pitchFamily="34" charset="0"/>
                <a:cs typeface="Arial" panose="020B0604020202020204" pitchFamily="34" charset="0"/>
              </a:rPr>
              <a:t>64</a:t>
            </a:fld>
            <a:endParaRPr lang="cs-CZ">
              <a:solidFill>
                <a:srgbClr val="003A63"/>
              </a:solidFill>
              <a:latin typeface="Arial" panose="020B0604020202020204" pitchFamily="34" charset="0"/>
              <a:cs typeface="Arial" panose="020B0604020202020204" pitchFamily="34" charset="0"/>
            </a:endParaRPr>
          </a:p>
        </p:txBody>
      </p:sp>
      <p:grpSp>
        <p:nvGrpSpPr>
          <p:cNvPr id="11" name="Skupina 10">
            <a:extLst>
              <a:ext uri="{FF2B5EF4-FFF2-40B4-BE49-F238E27FC236}">
                <a16:creationId xmlns:a16="http://schemas.microsoft.com/office/drawing/2014/main" id="{B6ED0080-E121-15BC-7C97-15E0D1D1B136}"/>
              </a:ext>
            </a:extLst>
          </p:cNvPr>
          <p:cNvGrpSpPr/>
          <p:nvPr/>
        </p:nvGrpSpPr>
        <p:grpSpPr>
          <a:xfrm>
            <a:off x="647000" y="858258"/>
            <a:ext cx="10898001" cy="45719"/>
            <a:chOff x="0" y="0"/>
            <a:chExt cx="5716278" cy="72000"/>
          </a:xfrm>
        </p:grpSpPr>
        <p:sp>
          <p:nvSpPr>
            <p:cNvPr id="12" name="Obdélník 11">
              <a:extLst>
                <a:ext uri="{FF2B5EF4-FFF2-40B4-BE49-F238E27FC236}">
                  <a16:creationId xmlns:a16="http://schemas.microsoft.com/office/drawing/2014/main" id="{639C5DA3-7814-6E1F-38E6-444E16AD6933}"/>
                </a:ext>
              </a:extLst>
            </p:cNvPr>
            <p:cNvSpPr>
              <a:spLocks/>
            </p:cNvSpPr>
            <p:nvPr/>
          </p:nvSpPr>
          <p:spPr>
            <a:xfrm>
              <a:off x="0" y="0"/>
              <a:ext cx="1429200" cy="72000"/>
            </a:xfrm>
            <a:prstGeom prst="rect">
              <a:avLst/>
            </a:prstGeom>
            <a:solidFill>
              <a:srgbClr val="FABB33"/>
            </a:solidFill>
            <a:ln>
              <a:solidFill>
                <a:srgbClr val="FABB33"/>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14" name="Obdélník 13">
              <a:extLst>
                <a:ext uri="{FF2B5EF4-FFF2-40B4-BE49-F238E27FC236}">
                  <a16:creationId xmlns:a16="http://schemas.microsoft.com/office/drawing/2014/main" id="{C299E02F-9B1A-91AA-E150-BB8EA84893DC}"/>
                </a:ext>
              </a:extLst>
            </p:cNvPr>
            <p:cNvSpPr>
              <a:spLocks/>
            </p:cNvSpPr>
            <p:nvPr/>
          </p:nvSpPr>
          <p:spPr>
            <a:xfrm>
              <a:off x="2855843" y="0"/>
              <a:ext cx="1429200" cy="72000"/>
            </a:xfrm>
            <a:prstGeom prst="rect">
              <a:avLst/>
            </a:prstGeom>
            <a:solidFill>
              <a:srgbClr val="43546F"/>
            </a:solidFill>
            <a:ln>
              <a:solidFill>
                <a:srgbClr val="43546F"/>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17" name="Obdélník 16">
              <a:extLst>
                <a:ext uri="{FF2B5EF4-FFF2-40B4-BE49-F238E27FC236}">
                  <a16:creationId xmlns:a16="http://schemas.microsoft.com/office/drawing/2014/main" id="{38BF120B-D7A2-FC52-1C23-5FD4747595D6}"/>
                </a:ext>
              </a:extLst>
            </p:cNvPr>
            <p:cNvSpPr>
              <a:spLocks/>
            </p:cNvSpPr>
            <p:nvPr/>
          </p:nvSpPr>
          <p:spPr>
            <a:xfrm>
              <a:off x="4287078" y="0"/>
              <a:ext cx="1429200" cy="72000"/>
            </a:xfrm>
            <a:prstGeom prst="rect">
              <a:avLst/>
            </a:prstGeom>
            <a:solidFill>
              <a:srgbClr val="CD2F41"/>
            </a:solidFill>
            <a:ln>
              <a:solidFill>
                <a:srgbClr val="CD2F4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18" name="Obdélník 17">
              <a:extLst>
                <a:ext uri="{FF2B5EF4-FFF2-40B4-BE49-F238E27FC236}">
                  <a16:creationId xmlns:a16="http://schemas.microsoft.com/office/drawing/2014/main" id="{7A24E869-74D9-7CC2-0467-32A3E1C07143}"/>
                </a:ext>
              </a:extLst>
            </p:cNvPr>
            <p:cNvSpPr>
              <a:spLocks/>
            </p:cNvSpPr>
            <p:nvPr/>
          </p:nvSpPr>
          <p:spPr>
            <a:xfrm>
              <a:off x="1431235" y="0"/>
              <a:ext cx="1429200" cy="72000"/>
            </a:xfrm>
            <a:prstGeom prst="rect">
              <a:avLst/>
            </a:prstGeom>
            <a:solidFill>
              <a:srgbClr val="C7D539"/>
            </a:solidFill>
            <a:ln>
              <a:solidFill>
                <a:srgbClr val="C7D539"/>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39269715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A09CE0-967F-B132-7289-F9FC13905206}"/>
            </a:ext>
          </a:extLst>
        </p:cNvPr>
        <p:cNvGrpSpPr/>
        <p:nvPr/>
      </p:nvGrpSpPr>
      <p:grpSpPr>
        <a:xfrm>
          <a:off x="0" y="0"/>
          <a:ext cx="0" cy="0"/>
          <a:chOff x="0" y="0"/>
          <a:chExt cx="0" cy="0"/>
        </a:xfrm>
      </p:grpSpPr>
      <p:sp>
        <p:nvSpPr>
          <p:cNvPr id="42" name="Šipka: dolů 41">
            <a:extLst>
              <a:ext uri="{FF2B5EF4-FFF2-40B4-BE49-F238E27FC236}">
                <a16:creationId xmlns:a16="http://schemas.microsoft.com/office/drawing/2014/main" id="{A783B143-6323-7E33-4F85-478837D70810}"/>
              </a:ext>
            </a:extLst>
          </p:cNvPr>
          <p:cNvSpPr/>
          <p:nvPr/>
        </p:nvSpPr>
        <p:spPr>
          <a:xfrm>
            <a:off x="1418038" y="2931507"/>
            <a:ext cx="151199" cy="389904"/>
          </a:xfrm>
          <a:prstGeom prst="downArrow">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solidFill>
                <a:srgbClr val="003A63"/>
              </a:solidFill>
            </a:endParaRPr>
          </a:p>
        </p:txBody>
      </p:sp>
      <p:sp>
        <p:nvSpPr>
          <p:cNvPr id="49" name="Obdélník: se zakulacenými rohy 48">
            <a:extLst>
              <a:ext uri="{FF2B5EF4-FFF2-40B4-BE49-F238E27FC236}">
                <a16:creationId xmlns:a16="http://schemas.microsoft.com/office/drawing/2014/main" id="{F4816861-E022-2861-2764-CA1F7E998437}"/>
              </a:ext>
            </a:extLst>
          </p:cNvPr>
          <p:cNvSpPr/>
          <p:nvPr/>
        </p:nvSpPr>
        <p:spPr>
          <a:xfrm>
            <a:off x="635570" y="1700330"/>
            <a:ext cx="1540437" cy="1188165"/>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tIns="288000" rtlCol="0" anchor="ctr"/>
          <a:lstStyle/>
          <a:p>
            <a:pPr algn="ctr"/>
            <a:r>
              <a:rPr lang="cs-CZ" sz="1100">
                <a:solidFill>
                  <a:srgbClr val="003A63"/>
                </a:solidFill>
                <a:latin typeface="Arial" panose="020B0604020202020204" pitchFamily="34" charset="0"/>
                <a:cs typeface="Arial" panose="020B0604020202020204" pitchFamily="34" charset="0"/>
              </a:rPr>
              <a:t>Příručka </a:t>
            </a:r>
            <a:r>
              <a:rPr lang="cs-CZ" sz="1100" b="1">
                <a:solidFill>
                  <a:srgbClr val="003A63"/>
                </a:solidFill>
                <a:latin typeface="Arial" panose="020B0604020202020204" pitchFamily="34" charset="0"/>
                <a:cs typeface="Arial" panose="020B0604020202020204" pitchFamily="34" charset="0"/>
              </a:rPr>
              <a:t>Doporučení pro vedení plné e-dokumentace </a:t>
            </a:r>
            <a:r>
              <a:rPr lang="cs-CZ" sz="1100">
                <a:solidFill>
                  <a:srgbClr val="003A63"/>
                </a:solidFill>
                <a:latin typeface="Arial" panose="020B0604020202020204" pitchFamily="34" charset="0"/>
                <a:cs typeface="Arial" panose="020B0604020202020204" pitchFamily="34" charset="0"/>
              </a:rPr>
              <a:t>– praktický návod</a:t>
            </a:r>
          </a:p>
          <a:p>
            <a:pPr algn="ctr"/>
            <a:endParaRPr lang="cs-CZ" sz="1600" b="1">
              <a:solidFill>
                <a:srgbClr val="003A63"/>
              </a:solidFill>
              <a:latin typeface="Arial" panose="020B0604020202020204" pitchFamily="34" charset="0"/>
              <a:cs typeface="Arial" panose="020B0604020202020204" pitchFamily="34" charset="0"/>
            </a:endParaRPr>
          </a:p>
        </p:txBody>
      </p:sp>
      <p:sp>
        <p:nvSpPr>
          <p:cNvPr id="50" name="Obdélník: se zakulacenými rohy 49">
            <a:extLst>
              <a:ext uri="{FF2B5EF4-FFF2-40B4-BE49-F238E27FC236}">
                <a16:creationId xmlns:a16="http://schemas.microsoft.com/office/drawing/2014/main" id="{47AD6CD8-B1F5-83FD-8CA0-98E28EA79D66}"/>
              </a:ext>
            </a:extLst>
          </p:cNvPr>
          <p:cNvSpPr/>
          <p:nvPr/>
        </p:nvSpPr>
        <p:spPr>
          <a:xfrm>
            <a:off x="2431857" y="1700329"/>
            <a:ext cx="1652400" cy="118800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tIns="288000" rtlCol="0" anchor="ctr"/>
          <a:lstStyle/>
          <a:p>
            <a:pPr algn="ctr"/>
            <a:r>
              <a:rPr lang="cs-CZ" sz="1100" b="1">
                <a:solidFill>
                  <a:srgbClr val="003A63"/>
                </a:solidFill>
                <a:latin typeface="Arial" panose="020B0604020202020204" pitchFamily="34" charset="0"/>
                <a:cs typeface="Arial" panose="020B0604020202020204" pitchFamily="34" charset="0"/>
              </a:rPr>
              <a:t>Nákladový model na provoz digitalizovaného systému bezpečné praxe </a:t>
            </a:r>
            <a:r>
              <a:rPr lang="cs-CZ" sz="1100">
                <a:solidFill>
                  <a:srgbClr val="003A63"/>
                </a:solidFill>
                <a:latin typeface="Arial" panose="020B0604020202020204" pitchFamily="34" charset="0"/>
                <a:cs typeface="Arial" panose="020B0604020202020204" pitchFamily="34" charset="0"/>
              </a:rPr>
              <a:t>všeobecného praktického lékaře</a:t>
            </a:r>
          </a:p>
          <a:p>
            <a:pPr algn="ctr"/>
            <a:endParaRPr lang="cs-CZ" sz="1600" b="1">
              <a:solidFill>
                <a:srgbClr val="003A63"/>
              </a:solidFill>
              <a:latin typeface="Arial" panose="020B0604020202020204" pitchFamily="34" charset="0"/>
              <a:cs typeface="Arial" panose="020B0604020202020204" pitchFamily="34" charset="0"/>
            </a:endParaRPr>
          </a:p>
        </p:txBody>
      </p:sp>
      <p:sp>
        <p:nvSpPr>
          <p:cNvPr id="51" name="Obdélník: se zakulacenými rohy 50">
            <a:extLst>
              <a:ext uri="{FF2B5EF4-FFF2-40B4-BE49-F238E27FC236}">
                <a16:creationId xmlns:a16="http://schemas.microsoft.com/office/drawing/2014/main" id="{F3A60AC7-1EC3-FA85-6D7E-C217BC90FC01}"/>
              </a:ext>
            </a:extLst>
          </p:cNvPr>
          <p:cNvSpPr/>
          <p:nvPr/>
        </p:nvSpPr>
        <p:spPr>
          <a:xfrm>
            <a:off x="4310411" y="1708931"/>
            <a:ext cx="1650435" cy="118800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tIns="288000" rtlCol="0" anchor="ctr"/>
          <a:lstStyle/>
          <a:p>
            <a:pPr algn="ctr"/>
            <a:r>
              <a:rPr lang="cs-CZ" sz="1100" b="1">
                <a:solidFill>
                  <a:srgbClr val="003A63"/>
                </a:solidFill>
                <a:latin typeface="Arial" panose="020B0604020202020204" pitchFamily="34" charset="0"/>
                <a:cs typeface="Arial" panose="020B0604020202020204" pitchFamily="34" charset="0"/>
              </a:rPr>
              <a:t>Model financování/úhradový model VPL </a:t>
            </a:r>
          </a:p>
          <a:p>
            <a:pPr algn="ctr"/>
            <a:endParaRPr lang="cs-CZ" sz="1600" b="1">
              <a:solidFill>
                <a:srgbClr val="003A63"/>
              </a:solidFill>
              <a:latin typeface="Arial" panose="020B0604020202020204" pitchFamily="34" charset="0"/>
              <a:cs typeface="Arial" panose="020B0604020202020204" pitchFamily="34" charset="0"/>
            </a:endParaRPr>
          </a:p>
        </p:txBody>
      </p:sp>
      <p:sp>
        <p:nvSpPr>
          <p:cNvPr id="52" name="Obdélník: se zakulacenými rohy 51">
            <a:extLst>
              <a:ext uri="{FF2B5EF4-FFF2-40B4-BE49-F238E27FC236}">
                <a16:creationId xmlns:a16="http://schemas.microsoft.com/office/drawing/2014/main" id="{9B3C97F9-EC1A-CD70-28D6-FD02C635D4EB}"/>
              </a:ext>
            </a:extLst>
          </p:cNvPr>
          <p:cNvSpPr/>
          <p:nvPr/>
        </p:nvSpPr>
        <p:spPr>
          <a:xfrm>
            <a:off x="646999" y="1110282"/>
            <a:ext cx="5299750" cy="457200"/>
          </a:xfrm>
          <a:prstGeom prst="roundRect">
            <a:avLst/>
          </a:prstGeom>
          <a:solidFill>
            <a:schemeClr val="bg1">
              <a:lumMod val="95000"/>
            </a:scheme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s-CZ" sz="1600" b="1">
                <a:solidFill>
                  <a:srgbClr val="003A63"/>
                </a:solidFill>
                <a:latin typeface="Arial" panose="020B0604020202020204" pitchFamily="34" charset="0"/>
                <a:cs typeface="Arial" panose="020B0604020202020204" pitchFamily="34" charset="0"/>
              </a:rPr>
              <a:t>1. Etapa -  Metodická a vzdělávací</a:t>
            </a:r>
          </a:p>
        </p:txBody>
      </p:sp>
      <p:sp>
        <p:nvSpPr>
          <p:cNvPr id="53" name="Obdélník: se zakulacenými rohy 52">
            <a:extLst>
              <a:ext uri="{FF2B5EF4-FFF2-40B4-BE49-F238E27FC236}">
                <a16:creationId xmlns:a16="http://schemas.microsoft.com/office/drawing/2014/main" id="{244EFF17-3D43-2960-FED8-363D2DE772AF}"/>
              </a:ext>
            </a:extLst>
          </p:cNvPr>
          <p:cNvSpPr/>
          <p:nvPr/>
        </p:nvSpPr>
        <p:spPr>
          <a:xfrm>
            <a:off x="635570" y="3372859"/>
            <a:ext cx="1540437" cy="1188165"/>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tIns="288000" rtlCol="0" anchor="ctr"/>
          <a:lstStyle/>
          <a:p>
            <a:pPr algn="ctr"/>
            <a:r>
              <a:rPr lang="cs-CZ" sz="1100" b="1">
                <a:solidFill>
                  <a:srgbClr val="003A63"/>
                </a:solidFill>
                <a:latin typeface="Arial" panose="020B0604020202020204" pitchFamily="34" charset="0"/>
                <a:cs typeface="Arial" panose="020B0604020202020204" pitchFamily="34" charset="0"/>
              </a:rPr>
              <a:t>Propedeutika v telemedicíně </a:t>
            </a:r>
            <a:r>
              <a:rPr lang="cs-CZ" sz="1100">
                <a:solidFill>
                  <a:srgbClr val="003A63"/>
                </a:solidFill>
                <a:latin typeface="Arial" panose="020B0604020202020204" pitchFamily="34" charset="0"/>
                <a:cs typeface="Arial" panose="020B0604020202020204" pitchFamily="34" charset="0"/>
              </a:rPr>
              <a:t>v primární péči „Jak vyšetřit na dálku“</a:t>
            </a:r>
          </a:p>
          <a:p>
            <a:pPr algn="ctr"/>
            <a:endParaRPr lang="cs-CZ" sz="1600" b="1">
              <a:solidFill>
                <a:srgbClr val="003A63"/>
              </a:solidFill>
              <a:latin typeface="Arial" panose="020B0604020202020204" pitchFamily="34" charset="0"/>
              <a:cs typeface="Arial" panose="020B0604020202020204" pitchFamily="34" charset="0"/>
            </a:endParaRPr>
          </a:p>
        </p:txBody>
      </p:sp>
      <p:sp>
        <p:nvSpPr>
          <p:cNvPr id="54" name="Obdélník: se zakulacenými rohy 53">
            <a:extLst>
              <a:ext uri="{FF2B5EF4-FFF2-40B4-BE49-F238E27FC236}">
                <a16:creationId xmlns:a16="http://schemas.microsoft.com/office/drawing/2014/main" id="{870461CD-2014-A7AA-D798-C9D11F0FC49B}"/>
              </a:ext>
            </a:extLst>
          </p:cNvPr>
          <p:cNvSpPr/>
          <p:nvPr/>
        </p:nvSpPr>
        <p:spPr>
          <a:xfrm>
            <a:off x="2431857" y="3373024"/>
            <a:ext cx="1652400" cy="118800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tIns="288000" rtlCol="0" anchor="ctr"/>
          <a:lstStyle/>
          <a:p>
            <a:pPr algn="ctr"/>
            <a:r>
              <a:rPr lang="cs-CZ" sz="1100" b="1">
                <a:solidFill>
                  <a:srgbClr val="003A63"/>
                </a:solidFill>
                <a:latin typeface="Arial" panose="020B0604020202020204" pitchFamily="34" charset="0"/>
                <a:cs typeface="Arial" panose="020B0604020202020204" pitchFamily="34" charset="0"/>
              </a:rPr>
              <a:t>Metodická příručka pro výběr dodavatele IT služeb pro ordinaci VPL </a:t>
            </a:r>
          </a:p>
          <a:p>
            <a:pPr algn="ctr"/>
            <a:endParaRPr lang="cs-CZ" sz="1600" b="1">
              <a:solidFill>
                <a:srgbClr val="003A63"/>
              </a:solidFill>
              <a:latin typeface="Arial" panose="020B0604020202020204" pitchFamily="34" charset="0"/>
              <a:cs typeface="Arial" panose="020B0604020202020204" pitchFamily="34" charset="0"/>
            </a:endParaRPr>
          </a:p>
        </p:txBody>
      </p:sp>
      <p:sp>
        <p:nvSpPr>
          <p:cNvPr id="55" name="Obdélník: se zakulacenými rohy 54">
            <a:extLst>
              <a:ext uri="{FF2B5EF4-FFF2-40B4-BE49-F238E27FC236}">
                <a16:creationId xmlns:a16="http://schemas.microsoft.com/office/drawing/2014/main" id="{7A0A564E-0C82-EEAA-F0E9-38D95F16CC7F}"/>
              </a:ext>
            </a:extLst>
          </p:cNvPr>
          <p:cNvSpPr/>
          <p:nvPr/>
        </p:nvSpPr>
        <p:spPr>
          <a:xfrm>
            <a:off x="4332223" y="3373024"/>
            <a:ext cx="1652400" cy="118800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tIns="288000" rtlCol="0" anchor="ctr"/>
          <a:lstStyle/>
          <a:p>
            <a:pPr algn="ctr"/>
            <a:r>
              <a:rPr lang="cs-CZ" sz="1100" b="1">
                <a:solidFill>
                  <a:srgbClr val="003A63"/>
                </a:solidFill>
                <a:latin typeface="Arial" panose="020B0604020202020204" pitchFamily="34" charset="0"/>
                <a:cs typeface="Arial" panose="020B0604020202020204" pitchFamily="34" charset="0"/>
              </a:rPr>
              <a:t>Školení/semináře</a:t>
            </a:r>
          </a:p>
          <a:p>
            <a:pPr algn="ctr"/>
            <a:endParaRPr lang="cs-CZ" sz="1600" b="1">
              <a:solidFill>
                <a:srgbClr val="003A63"/>
              </a:solidFill>
              <a:latin typeface="Arial" panose="020B0604020202020204" pitchFamily="34" charset="0"/>
              <a:cs typeface="Arial" panose="020B0604020202020204" pitchFamily="34" charset="0"/>
            </a:endParaRPr>
          </a:p>
        </p:txBody>
      </p:sp>
      <p:sp>
        <p:nvSpPr>
          <p:cNvPr id="56" name="Obdélník: se zakulacenými rohy 55">
            <a:extLst>
              <a:ext uri="{FF2B5EF4-FFF2-40B4-BE49-F238E27FC236}">
                <a16:creationId xmlns:a16="http://schemas.microsoft.com/office/drawing/2014/main" id="{C4138F26-9326-8A08-D3C7-53BFBFC184D0}"/>
              </a:ext>
            </a:extLst>
          </p:cNvPr>
          <p:cNvSpPr/>
          <p:nvPr/>
        </p:nvSpPr>
        <p:spPr>
          <a:xfrm>
            <a:off x="635570" y="5053823"/>
            <a:ext cx="1540437" cy="1188165"/>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tIns="288000" rtlCol="0" anchor="ctr"/>
          <a:lstStyle/>
          <a:p>
            <a:pPr algn="ctr"/>
            <a:r>
              <a:rPr lang="cs-CZ" sz="1100">
                <a:solidFill>
                  <a:srgbClr val="003A63"/>
                </a:solidFill>
                <a:latin typeface="Arial" panose="020B0604020202020204" pitchFamily="34" charset="0"/>
                <a:cs typeface="Arial" panose="020B0604020202020204" pitchFamily="34" charset="0"/>
              </a:rPr>
              <a:t>Doporučený postup – </a:t>
            </a:r>
            <a:r>
              <a:rPr lang="cs-CZ" sz="1100" b="1">
                <a:solidFill>
                  <a:srgbClr val="003A63"/>
                </a:solidFill>
                <a:latin typeface="Arial" panose="020B0604020202020204" pitchFamily="34" charset="0"/>
                <a:cs typeface="Arial" panose="020B0604020202020204" pitchFamily="34" charset="0"/>
              </a:rPr>
              <a:t>telemedicína – aktualizace DP</a:t>
            </a:r>
          </a:p>
          <a:p>
            <a:pPr algn="ctr"/>
            <a:endParaRPr lang="cs-CZ" sz="1600" b="1">
              <a:solidFill>
                <a:srgbClr val="003A63"/>
              </a:solidFill>
              <a:latin typeface="Arial" panose="020B0604020202020204" pitchFamily="34" charset="0"/>
              <a:cs typeface="Arial" panose="020B0604020202020204" pitchFamily="34" charset="0"/>
            </a:endParaRPr>
          </a:p>
        </p:txBody>
      </p:sp>
      <p:sp>
        <p:nvSpPr>
          <p:cNvPr id="57" name="Obdélník: se zakulacenými rohy 56">
            <a:extLst>
              <a:ext uri="{FF2B5EF4-FFF2-40B4-BE49-F238E27FC236}">
                <a16:creationId xmlns:a16="http://schemas.microsoft.com/office/drawing/2014/main" id="{F363C49F-ABDF-B832-0138-8CABCD8899B4}"/>
              </a:ext>
            </a:extLst>
          </p:cNvPr>
          <p:cNvSpPr/>
          <p:nvPr/>
        </p:nvSpPr>
        <p:spPr>
          <a:xfrm>
            <a:off x="2431857" y="5053988"/>
            <a:ext cx="1652400" cy="118800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tIns="288000" rtlCol="0" anchor="ctr"/>
          <a:lstStyle/>
          <a:p>
            <a:pPr algn="ctr"/>
            <a:r>
              <a:rPr lang="cs-CZ" sz="1100" b="1">
                <a:solidFill>
                  <a:srgbClr val="003A63"/>
                </a:solidFill>
                <a:latin typeface="Arial" panose="020B0604020202020204" pitchFamily="34" charset="0"/>
                <a:cs typeface="Arial" panose="020B0604020202020204" pitchFamily="34" charset="0"/>
              </a:rPr>
              <a:t>Standard kvalitní a bezpečné digitalizované praxe VPL</a:t>
            </a:r>
          </a:p>
          <a:p>
            <a:pPr algn="ctr"/>
            <a:endParaRPr lang="cs-CZ" sz="1600" b="1">
              <a:solidFill>
                <a:srgbClr val="003A63"/>
              </a:solidFill>
              <a:latin typeface="Arial" panose="020B0604020202020204" pitchFamily="34" charset="0"/>
              <a:cs typeface="Arial" panose="020B0604020202020204" pitchFamily="34" charset="0"/>
            </a:endParaRPr>
          </a:p>
        </p:txBody>
      </p:sp>
      <p:sp>
        <p:nvSpPr>
          <p:cNvPr id="59" name="Šipka: dolů 58">
            <a:extLst>
              <a:ext uri="{FF2B5EF4-FFF2-40B4-BE49-F238E27FC236}">
                <a16:creationId xmlns:a16="http://schemas.microsoft.com/office/drawing/2014/main" id="{22CD942C-B543-BF21-65A0-3B00947D9251}"/>
              </a:ext>
            </a:extLst>
          </p:cNvPr>
          <p:cNvSpPr/>
          <p:nvPr/>
        </p:nvSpPr>
        <p:spPr>
          <a:xfrm>
            <a:off x="1418037" y="4612471"/>
            <a:ext cx="151199" cy="389904"/>
          </a:xfrm>
          <a:prstGeom prst="downArrow">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solidFill>
                <a:srgbClr val="003A63"/>
              </a:solidFill>
            </a:endParaRPr>
          </a:p>
        </p:txBody>
      </p:sp>
      <p:sp>
        <p:nvSpPr>
          <p:cNvPr id="60" name="Šipka: dolů 59">
            <a:extLst>
              <a:ext uri="{FF2B5EF4-FFF2-40B4-BE49-F238E27FC236}">
                <a16:creationId xmlns:a16="http://schemas.microsoft.com/office/drawing/2014/main" id="{561AC607-5330-4830-F226-7831DB6B328E}"/>
              </a:ext>
            </a:extLst>
          </p:cNvPr>
          <p:cNvSpPr/>
          <p:nvPr/>
        </p:nvSpPr>
        <p:spPr>
          <a:xfrm rot="10800000">
            <a:off x="3195783" y="2943260"/>
            <a:ext cx="162189" cy="389904"/>
          </a:xfrm>
          <a:prstGeom prst="downArrow">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solidFill>
                <a:srgbClr val="003A63"/>
              </a:solidFill>
            </a:endParaRPr>
          </a:p>
        </p:txBody>
      </p:sp>
      <p:sp>
        <p:nvSpPr>
          <p:cNvPr id="61" name="Šipka: dolů 60">
            <a:extLst>
              <a:ext uri="{FF2B5EF4-FFF2-40B4-BE49-F238E27FC236}">
                <a16:creationId xmlns:a16="http://schemas.microsoft.com/office/drawing/2014/main" id="{BF425B4C-8E6A-9DDD-364C-5B972084FD44}"/>
              </a:ext>
            </a:extLst>
          </p:cNvPr>
          <p:cNvSpPr/>
          <p:nvPr/>
        </p:nvSpPr>
        <p:spPr>
          <a:xfrm rot="10800000">
            <a:off x="3195784" y="4612471"/>
            <a:ext cx="162189" cy="389904"/>
          </a:xfrm>
          <a:prstGeom prst="downArrow">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solidFill>
                <a:srgbClr val="003A63"/>
              </a:solidFill>
            </a:endParaRPr>
          </a:p>
        </p:txBody>
      </p:sp>
      <p:sp>
        <p:nvSpPr>
          <p:cNvPr id="62" name="Šipka: dolů 61">
            <a:extLst>
              <a:ext uri="{FF2B5EF4-FFF2-40B4-BE49-F238E27FC236}">
                <a16:creationId xmlns:a16="http://schemas.microsoft.com/office/drawing/2014/main" id="{23D925CD-B837-FB56-9DF5-9562DFE5B2FA}"/>
              </a:ext>
            </a:extLst>
          </p:cNvPr>
          <p:cNvSpPr/>
          <p:nvPr/>
        </p:nvSpPr>
        <p:spPr>
          <a:xfrm>
            <a:off x="5134457" y="2940025"/>
            <a:ext cx="162189" cy="389904"/>
          </a:xfrm>
          <a:prstGeom prst="downArrow">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solidFill>
                <a:srgbClr val="003A63"/>
              </a:solidFill>
            </a:endParaRPr>
          </a:p>
        </p:txBody>
      </p:sp>
      <p:sp>
        <p:nvSpPr>
          <p:cNvPr id="65" name="Šipka: dolů 64">
            <a:extLst>
              <a:ext uri="{FF2B5EF4-FFF2-40B4-BE49-F238E27FC236}">
                <a16:creationId xmlns:a16="http://schemas.microsoft.com/office/drawing/2014/main" id="{66ED6F56-1F4B-F196-55F1-E49B240CF430}"/>
              </a:ext>
            </a:extLst>
          </p:cNvPr>
          <p:cNvSpPr/>
          <p:nvPr/>
        </p:nvSpPr>
        <p:spPr>
          <a:xfrm rot="16200000">
            <a:off x="2243125" y="5594623"/>
            <a:ext cx="162189" cy="144000"/>
          </a:xfrm>
          <a:prstGeom prst="downArrow">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solidFill>
                <a:srgbClr val="003A63"/>
              </a:solidFill>
            </a:endParaRPr>
          </a:p>
        </p:txBody>
      </p:sp>
      <p:sp>
        <p:nvSpPr>
          <p:cNvPr id="66" name="Šipka: dolů 65">
            <a:extLst>
              <a:ext uri="{FF2B5EF4-FFF2-40B4-BE49-F238E27FC236}">
                <a16:creationId xmlns:a16="http://schemas.microsoft.com/office/drawing/2014/main" id="{3C3188C5-875C-A3B5-7828-0EA8583A1D9D}"/>
              </a:ext>
            </a:extLst>
          </p:cNvPr>
          <p:cNvSpPr/>
          <p:nvPr/>
        </p:nvSpPr>
        <p:spPr>
          <a:xfrm rot="16200000">
            <a:off x="4120204" y="2222328"/>
            <a:ext cx="162189" cy="144000"/>
          </a:xfrm>
          <a:prstGeom prst="downArrow">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solidFill>
                <a:srgbClr val="003A63"/>
              </a:solidFill>
            </a:endParaRPr>
          </a:p>
        </p:txBody>
      </p:sp>
      <p:sp>
        <p:nvSpPr>
          <p:cNvPr id="72" name="Obdélník: se zakulacenými rohy 71">
            <a:extLst>
              <a:ext uri="{FF2B5EF4-FFF2-40B4-BE49-F238E27FC236}">
                <a16:creationId xmlns:a16="http://schemas.microsoft.com/office/drawing/2014/main" id="{3E090AF0-1570-8774-2060-CED15D509E13}"/>
              </a:ext>
            </a:extLst>
          </p:cNvPr>
          <p:cNvSpPr/>
          <p:nvPr/>
        </p:nvSpPr>
        <p:spPr>
          <a:xfrm>
            <a:off x="6149067" y="1116214"/>
            <a:ext cx="5395934" cy="457200"/>
          </a:xfrm>
          <a:prstGeom prst="roundRect">
            <a:avLst/>
          </a:prstGeom>
          <a:solidFill>
            <a:schemeClr val="bg1">
              <a:lumMod val="95000"/>
            </a:scheme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s-CZ" sz="1600" b="1">
                <a:solidFill>
                  <a:srgbClr val="003A63"/>
                </a:solidFill>
                <a:latin typeface="Arial" panose="020B0604020202020204" pitchFamily="34" charset="0"/>
                <a:cs typeface="Arial" panose="020B0604020202020204" pitchFamily="34" charset="0"/>
              </a:rPr>
              <a:t>2. Etapa -  Pilotní test</a:t>
            </a:r>
          </a:p>
        </p:txBody>
      </p:sp>
      <p:grpSp>
        <p:nvGrpSpPr>
          <p:cNvPr id="95" name="Skupina 94">
            <a:extLst>
              <a:ext uri="{FF2B5EF4-FFF2-40B4-BE49-F238E27FC236}">
                <a16:creationId xmlns:a16="http://schemas.microsoft.com/office/drawing/2014/main" id="{5485B117-0CD8-1137-D321-5610DFD25E9D}"/>
              </a:ext>
            </a:extLst>
          </p:cNvPr>
          <p:cNvGrpSpPr/>
          <p:nvPr/>
        </p:nvGrpSpPr>
        <p:grpSpPr>
          <a:xfrm>
            <a:off x="6147849" y="1742288"/>
            <a:ext cx="5397152" cy="1041298"/>
            <a:chOff x="6147849" y="1644559"/>
            <a:chExt cx="5266849" cy="1041298"/>
          </a:xfrm>
        </p:grpSpPr>
        <p:sp>
          <p:nvSpPr>
            <p:cNvPr id="76" name="Obdélník: se zakulacenými rohy 75">
              <a:extLst>
                <a:ext uri="{FF2B5EF4-FFF2-40B4-BE49-F238E27FC236}">
                  <a16:creationId xmlns:a16="http://schemas.microsoft.com/office/drawing/2014/main" id="{8566CC92-9F69-7454-00B2-89F7C857780C}"/>
                </a:ext>
              </a:extLst>
            </p:cNvPr>
            <p:cNvSpPr/>
            <p:nvPr/>
          </p:nvSpPr>
          <p:spPr>
            <a:xfrm>
              <a:off x="7073131" y="1644559"/>
              <a:ext cx="4341567" cy="1041298"/>
            </a:xfrm>
            <a:prstGeom prst="roundRect">
              <a:avLst>
                <a:gd name="adj" fmla="val 26923"/>
              </a:avLst>
            </a:prstGeom>
            <a:solidFill>
              <a:schemeClr val="bg1">
                <a:lumMod val="95000"/>
              </a:schemeClr>
            </a:solidFill>
          </p:spPr>
          <p:txBody>
            <a:bodyPr vert="horz" lIns="504000" tIns="216000" rIns="36000" bIns="45720" rtlCol="0" anchor="ctr">
              <a:noAutofit/>
            </a:bodyPr>
            <a:lstStyle/>
            <a:p>
              <a:r>
                <a:rPr lang="cs-CZ" sz="1400" b="1">
                  <a:solidFill>
                    <a:srgbClr val="003A63"/>
                  </a:solidFill>
                  <a:latin typeface="Arial" panose="020B0604020202020204" pitchFamily="34" charset="0"/>
                  <a:cs typeface="Arial" panose="020B0604020202020204" pitchFamily="34" charset="0"/>
                </a:rPr>
                <a:t>1. Pilotní ověření modelu digitalizované praxe </a:t>
              </a:r>
              <a:r>
                <a:rPr lang="cs-CZ" sz="1400">
                  <a:solidFill>
                    <a:srgbClr val="003A63"/>
                  </a:solidFill>
                  <a:latin typeface="Arial" panose="020B0604020202020204" pitchFamily="34" charset="0"/>
                  <a:cs typeface="Arial" panose="020B0604020202020204" pitchFamily="34" charset="0"/>
                </a:rPr>
                <a:t>(ve variantách řešení).</a:t>
              </a:r>
            </a:p>
            <a:p>
              <a:endParaRPr lang="cs-CZ" sz="1600" b="1">
                <a:solidFill>
                  <a:srgbClr val="003A63"/>
                </a:solidFill>
                <a:latin typeface="Arial" panose="020B0604020202020204" pitchFamily="34" charset="0"/>
                <a:cs typeface="Arial" panose="020B0604020202020204" pitchFamily="34" charset="0"/>
              </a:endParaRPr>
            </a:p>
          </p:txBody>
        </p:sp>
        <p:sp>
          <p:nvSpPr>
            <p:cNvPr id="77" name="Obdélník: se zakulacenými horními rohy 76">
              <a:extLst>
                <a:ext uri="{FF2B5EF4-FFF2-40B4-BE49-F238E27FC236}">
                  <a16:creationId xmlns:a16="http://schemas.microsoft.com/office/drawing/2014/main" id="{EFA70A45-382B-0DE8-2994-AE4A094D2B20}"/>
                </a:ext>
              </a:extLst>
            </p:cNvPr>
            <p:cNvSpPr/>
            <p:nvPr/>
          </p:nvSpPr>
          <p:spPr>
            <a:xfrm rot="16200000">
              <a:off x="6255712" y="1544795"/>
              <a:ext cx="1033199" cy="1248925"/>
            </a:xfrm>
            <a:prstGeom prst="round2SameRect">
              <a:avLst>
                <a:gd name="adj1" fmla="val 28537"/>
                <a:gd name="adj2" fmla="val 0"/>
              </a:avLst>
            </a:prstGeom>
            <a:solidFill>
              <a:srgbClr val="FCBC32"/>
            </a:solidFill>
          </p:spPr>
          <p:txBody>
            <a:bodyPr vert="horz" lIns="91440" tIns="45720" rIns="91440" bIns="45720" rtlCol="0" anchor="t">
              <a:noAutofit/>
            </a:bodyPr>
            <a:lstStyle/>
            <a:p>
              <a:pPr algn="l">
                <a:lnSpc>
                  <a:spcPct val="90000"/>
                </a:lnSpc>
                <a:spcBef>
                  <a:spcPts val="1000"/>
                </a:spcBef>
              </a:pPr>
              <a:endParaRPr lang="cs-CZ" sz="1200">
                <a:solidFill>
                  <a:schemeClr val="bg1"/>
                </a:solidFill>
                <a:latin typeface="Century Gothic" panose="020B0502020202020204" pitchFamily="34" charset="0"/>
              </a:endParaRPr>
            </a:p>
          </p:txBody>
        </p:sp>
        <p:pic>
          <p:nvPicPr>
            <p:cNvPr id="87" name="Obrázek 86">
              <a:extLst>
                <a:ext uri="{FF2B5EF4-FFF2-40B4-BE49-F238E27FC236}">
                  <a16:creationId xmlns:a16="http://schemas.microsoft.com/office/drawing/2014/main" id="{6C37FD8F-78A0-57AE-E098-37AFA1FCAA55}"/>
                </a:ext>
              </a:extLst>
            </p:cNvPr>
            <p:cNvPicPr>
              <a:picLocks noChangeAspect="1"/>
            </p:cNvPicPr>
            <p:nvPr/>
          </p:nvPicPr>
          <p:blipFill>
            <a:blip r:embed="rId2"/>
            <a:stretch>
              <a:fillRect/>
            </a:stretch>
          </p:blipFill>
          <p:spPr>
            <a:xfrm>
              <a:off x="6393533" y="1780914"/>
              <a:ext cx="753569" cy="753569"/>
            </a:xfrm>
            <a:prstGeom prst="rect">
              <a:avLst/>
            </a:prstGeom>
          </p:spPr>
        </p:pic>
      </p:grpSp>
      <p:grpSp>
        <p:nvGrpSpPr>
          <p:cNvPr id="96" name="Skupina 95">
            <a:extLst>
              <a:ext uri="{FF2B5EF4-FFF2-40B4-BE49-F238E27FC236}">
                <a16:creationId xmlns:a16="http://schemas.microsoft.com/office/drawing/2014/main" id="{08CC17EB-DB0B-C51D-8673-FB790CA578CB}"/>
              </a:ext>
            </a:extLst>
          </p:cNvPr>
          <p:cNvGrpSpPr/>
          <p:nvPr/>
        </p:nvGrpSpPr>
        <p:grpSpPr>
          <a:xfrm>
            <a:off x="6147849" y="2870611"/>
            <a:ext cx="5397152" cy="1041298"/>
            <a:chOff x="6147849" y="1644559"/>
            <a:chExt cx="5266849" cy="1041298"/>
          </a:xfrm>
        </p:grpSpPr>
        <p:sp>
          <p:nvSpPr>
            <p:cNvPr id="97" name="Obdélník: se zakulacenými rohy 96">
              <a:extLst>
                <a:ext uri="{FF2B5EF4-FFF2-40B4-BE49-F238E27FC236}">
                  <a16:creationId xmlns:a16="http://schemas.microsoft.com/office/drawing/2014/main" id="{4EFEA6D5-2FCD-C8C4-A351-2AC69E54AAD7}"/>
                </a:ext>
              </a:extLst>
            </p:cNvPr>
            <p:cNvSpPr/>
            <p:nvPr/>
          </p:nvSpPr>
          <p:spPr>
            <a:xfrm>
              <a:off x="7073131" y="1644559"/>
              <a:ext cx="4341567" cy="1041298"/>
            </a:xfrm>
            <a:prstGeom prst="roundRect">
              <a:avLst>
                <a:gd name="adj" fmla="val 26923"/>
              </a:avLst>
            </a:prstGeom>
            <a:solidFill>
              <a:schemeClr val="bg1">
                <a:lumMod val="95000"/>
              </a:schemeClr>
            </a:solidFill>
          </p:spPr>
          <p:txBody>
            <a:bodyPr vert="horz" lIns="504000" tIns="216000" rIns="36000" bIns="45720" rtlCol="0" anchor="ctr">
              <a:noAutofit/>
            </a:bodyPr>
            <a:lstStyle/>
            <a:p>
              <a:r>
                <a:rPr lang="cs-CZ" sz="1400" b="1">
                  <a:solidFill>
                    <a:srgbClr val="003A63"/>
                  </a:solidFill>
                  <a:latin typeface="Arial" panose="020B0604020202020204" pitchFamily="34" charset="0"/>
                  <a:cs typeface="Arial" panose="020B0604020202020204" pitchFamily="34" charset="0"/>
                </a:rPr>
                <a:t>2. Vybavení pilotních pracovišť </a:t>
              </a:r>
              <a:r>
                <a:rPr lang="cs-CZ" sz="1400">
                  <a:solidFill>
                    <a:srgbClr val="003A63"/>
                  </a:solidFill>
                  <a:latin typeface="Arial" panose="020B0604020202020204" pitchFamily="34" charset="0"/>
                  <a:cs typeface="Arial" panose="020B0604020202020204" pitchFamily="34" charset="0"/>
                </a:rPr>
                <a:t>PL HW/SW a zajištění IT podpory provozu (ve variantách dle typu a lokace praxe, dle typu řešení). </a:t>
              </a:r>
            </a:p>
            <a:p>
              <a:endParaRPr lang="cs-CZ" sz="1600" b="1">
                <a:solidFill>
                  <a:srgbClr val="003A63"/>
                </a:solidFill>
                <a:latin typeface="Arial" panose="020B0604020202020204" pitchFamily="34" charset="0"/>
                <a:cs typeface="Arial" panose="020B0604020202020204" pitchFamily="34" charset="0"/>
              </a:endParaRPr>
            </a:p>
          </p:txBody>
        </p:sp>
        <p:sp>
          <p:nvSpPr>
            <p:cNvPr id="98" name="Obdélník: se zakulacenými horními rohy 97">
              <a:extLst>
                <a:ext uri="{FF2B5EF4-FFF2-40B4-BE49-F238E27FC236}">
                  <a16:creationId xmlns:a16="http://schemas.microsoft.com/office/drawing/2014/main" id="{B526CD8F-2834-040B-4EFC-066391740308}"/>
                </a:ext>
              </a:extLst>
            </p:cNvPr>
            <p:cNvSpPr/>
            <p:nvPr/>
          </p:nvSpPr>
          <p:spPr>
            <a:xfrm rot="16200000">
              <a:off x="6255712" y="1544795"/>
              <a:ext cx="1033199" cy="1248925"/>
            </a:xfrm>
            <a:prstGeom prst="round2SameRect">
              <a:avLst>
                <a:gd name="adj1" fmla="val 28537"/>
                <a:gd name="adj2" fmla="val 0"/>
              </a:avLst>
            </a:prstGeom>
            <a:solidFill>
              <a:srgbClr val="C0CD22"/>
            </a:solidFill>
          </p:spPr>
          <p:txBody>
            <a:bodyPr vert="horz" lIns="91440" tIns="45720" rIns="91440" bIns="45720" rtlCol="0" anchor="t">
              <a:noAutofit/>
            </a:bodyPr>
            <a:lstStyle/>
            <a:p>
              <a:pPr algn="l">
                <a:lnSpc>
                  <a:spcPct val="90000"/>
                </a:lnSpc>
                <a:spcBef>
                  <a:spcPts val="1000"/>
                </a:spcBef>
              </a:pPr>
              <a:endParaRPr lang="cs-CZ" sz="1200">
                <a:solidFill>
                  <a:schemeClr val="bg1"/>
                </a:solidFill>
                <a:latin typeface="Century Gothic" panose="020B0502020202020204" pitchFamily="34" charset="0"/>
              </a:endParaRPr>
            </a:p>
          </p:txBody>
        </p:sp>
      </p:grpSp>
      <p:grpSp>
        <p:nvGrpSpPr>
          <p:cNvPr id="100" name="Skupina 99">
            <a:extLst>
              <a:ext uri="{FF2B5EF4-FFF2-40B4-BE49-F238E27FC236}">
                <a16:creationId xmlns:a16="http://schemas.microsoft.com/office/drawing/2014/main" id="{EC7C3583-4CE0-CE09-FE45-698E362F649D}"/>
              </a:ext>
            </a:extLst>
          </p:cNvPr>
          <p:cNvGrpSpPr/>
          <p:nvPr/>
        </p:nvGrpSpPr>
        <p:grpSpPr>
          <a:xfrm>
            <a:off x="6147849" y="3998934"/>
            <a:ext cx="5397152" cy="1041298"/>
            <a:chOff x="6147849" y="1644559"/>
            <a:chExt cx="5266849" cy="1041298"/>
          </a:xfrm>
        </p:grpSpPr>
        <p:sp>
          <p:nvSpPr>
            <p:cNvPr id="101" name="Obdélník: se zakulacenými rohy 100">
              <a:extLst>
                <a:ext uri="{FF2B5EF4-FFF2-40B4-BE49-F238E27FC236}">
                  <a16:creationId xmlns:a16="http://schemas.microsoft.com/office/drawing/2014/main" id="{C52239C6-71E5-A903-CB4D-35EEB7E0CDF0}"/>
                </a:ext>
              </a:extLst>
            </p:cNvPr>
            <p:cNvSpPr/>
            <p:nvPr/>
          </p:nvSpPr>
          <p:spPr>
            <a:xfrm>
              <a:off x="7073131" y="1644559"/>
              <a:ext cx="4341567" cy="1041298"/>
            </a:xfrm>
            <a:prstGeom prst="roundRect">
              <a:avLst>
                <a:gd name="adj" fmla="val 26923"/>
              </a:avLst>
            </a:prstGeom>
            <a:solidFill>
              <a:schemeClr val="bg1">
                <a:lumMod val="95000"/>
              </a:schemeClr>
            </a:solidFill>
          </p:spPr>
          <p:txBody>
            <a:bodyPr vert="horz" lIns="504000" tIns="216000" rIns="36000" bIns="45720" rtlCol="0" anchor="ctr">
              <a:noAutofit/>
            </a:bodyPr>
            <a:lstStyle/>
            <a:p>
              <a:r>
                <a:rPr lang="cs-CZ" sz="1400" b="1">
                  <a:solidFill>
                    <a:srgbClr val="003A63"/>
                  </a:solidFill>
                  <a:latin typeface="Arial" panose="020B0604020202020204" pitchFamily="34" charset="0"/>
                  <a:cs typeface="Arial" panose="020B0604020202020204" pitchFamily="34" charset="0"/>
                </a:rPr>
                <a:t>3. Ověření v praxi </a:t>
              </a:r>
              <a:r>
                <a:rPr lang="cs-CZ" sz="1400">
                  <a:solidFill>
                    <a:srgbClr val="003A63"/>
                  </a:solidFill>
                  <a:latin typeface="Arial" panose="020B0604020202020204" pitchFamily="34" charset="0"/>
                  <a:cs typeface="Arial" panose="020B0604020202020204" pitchFamily="34" charset="0"/>
                </a:rPr>
                <a:t>– vyhodnocení poznatků a zapracování do metodiky/příruček.</a:t>
              </a:r>
            </a:p>
            <a:p>
              <a:endParaRPr lang="cs-CZ" sz="1600" b="1">
                <a:solidFill>
                  <a:srgbClr val="003A63"/>
                </a:solidFill>
                <a:latin typeface="Arial" panose="020B0604020202020204" pitchFamily="34" charset="0"/>
                <a:cs typeface="Arial" panose="020B0604020202020204" pitchFamily="34" charset="0"/>
              </a:endParaRPr>
            </a:p>
          </p:txBody>
        </p:sp>
        <p:sp>
          <p:nvSpPr>
            <p:cNvPr id="102" name="Obdélník: se zakulacenými horními rohy 101">
              <a:extLst>
                <a:ext uri="{FF2B5EF4-FFF2-40B4-BE49-F238E27FC236}">
                  <a16:creationId xmlns:a16="http://schemas.microsoft.com/office/drawing/2014/main" id="{42BD21D6-3A1F-2A6B-78F3-F05808101437}"/>
                </a:ext>
              </a:extLst>
            </p:cNvPr>
            <p:cNvSpPr/>
            <p:nvPr/>
          </p:nvSpPr>
          <p:spPr>
            <a:xfrm rot="16200000">
              <a:off x="6255712" y="1544795"/>
              <a:ext cx="1033199" cy="1248925"/>
            </a:xfrm>
            <a:prstGeom prst="round2SameRect">
              <a:avLst>
                <a:gd name="adj1" fmla="val 28537"/>
                <a:gd name="adj2" fmla="val 0"/>
              </a:avLst>
            </a:prstGeom>
            <a:solidFill>
              <a:srgbClr val="CD2F41"/>
            </a:solidFill>
          </p:spPr>
          <p:txBody>
            <a:bodyPr vert="horz" lIns="91440" tIns="45720" rIns="91440" bIns="45720" rtlCol="0" anchor="t">
              <a:noAutofit/>
            </a:bodyPr>
            <a:lstStyle/>
            <a:p>
              <a:pPr algn="l">
                <a:lnSpc>
                  <a:spcPct val="90000"/>
                </a:lnSpc>
                <a:spcBef>
                  <a:spcPts val="1000"/>
                </a:spcBef>
              </a:pPr>
              <a:endParaRPr lang="cs-CZ" sz="1200">
                <a:solidFill>
                  <a:schemeClr val="bg1"/>
                </a:solidFill>
                <a:latin typeface="Century Gothic" panose="020B0502020202020204" pitchFamily="34" charset="0"/>
              </a:endParaRPr>
            </a:p>
          </p:txBody>
        </p:sp>
      </p:grpSp>
      <p:grpSp>
        <p:nvGrpSpPr>
          <p:cNvPr id="104" name="Skupina 103">
            <a:extLst>
              <a:ext uri="{FF2B5EF4-FFF2-40B4-BE49-F238E27FC236}">
                <a16:creationId xmlns:a16="http://schemas.microsoft.com/office/drawing/2014/main" id="{4F4E93B9-E1F1-2383-2B7E-E4537FDFEED6}"/>
              </a:ext>
            </a:extLst>
          </p:cNvPr>
          <p:cNvGrpSpPr/>
          <p:nvPr/>
        </p:nvGrpSpPr>
        <p:grpSpPr>
          <a:xfrm>
            <a:off x="6147848" y="5127256"/>
            <a:ext cx="5397153" cy="1041298"/>
            <a:chOff x="6147849" y="1644559"/>
            <a:chExt cx="5266849" cy="1041298"/>
          </a:xfrm>
        </p:grpSpPr>
        <p:sp>
          <p:nvSpPr>
            <p:cNvPr id="105" name="Obdélník: se zakulacenými rohy 104">
              <a:extLst>
                <a:ext uri="{FF2B5EF4-FFF2-40B4-BE49-F238E27FC236}">
                  <a16:creationId xmlns:a16="http://schemas.microsoft.com/office/drawing/2014/main" id="{DD41E041-4366-F616-02BC-F7925708704D}"/>
                </a:ext>
              </a:extLst>
            </p:cNvPr>
            <p:cNvSpPr/>
            <p:nvPr/>
          </p:nvSpPr>
          <p:spPr>
            <a:xfrm>
              <a:off x="7073131" y="1644559"/>
              <a:ext cx="4341567" cy="1041298"/>
            </a:xfrm>
            <a:prstGeom prst="roundRect">
              <a:avLst>
                <a:gd name="adj" fmla="val 26923"/>
              </a:avLst>
            </a:prstGeom>
            <a:solidFill>
              <a:schemeClr val="bg1">
                <a:lumMod val="95000"/>
              </a:schemeClr>
            </a:solidFill>
          </p:spPr>
          <p:txBody>
            <a:bodyPr vert="horz" lIns="504000" tIns="216000" rIns="36000" bIns="45720" rtlCol="0" anchor="ctr">
              <a:noAutofit/>
            </a:bodyPr>
            <a:lstStyle/>
            <a:p>
              <a:r>
                <a:rPr lang="cs-CZ" sz="1400" b="1">
                  <a:solidFill>
                    <a:srgbClr val="003A63"/>
                  </a:solidFill>
                  <a:latin typeface="Arial" panose="020B0604020202020204" pitchFamily="34" charset="0"/>
                  <a:cs typeface="Arial" panose="020B0604020202020204" pitchFamily="34" charset="0"/>
                </a:rPr>
                <a:t>4. Vytvoření modelových praxí.</a:t>
              </a:r>
            </a:p>
            <a:p>
              <a:endParaRPr lang="cs-CZ" sz="1600" b="1">
                <a:solidFill>
                  <a:srgbClr val="003A63"/>
                </a:solidFill>
                <a:latin typeface="Arial" panose="020B0604020202020204" pitchFamily="34" charset="0"/>
                <a:cs typeface="Arial" panose="020B0604020202020204" pitchFamily="34" charset="0"/>
              </a:endParaRPr>
            </a:p>
          </p:txBody>
        </p:sp>
        <p:sp>
          <p:nvSpPr>
            <p:cNvPr id="106" name="Obdélník: se zakulacenými horními rohy 105">
              <a:extLst>
                <a:ext uri="{FF2B5EF4-FFF2-40B4-BE49-F238E27FC236}">
                  <a16:creationId xmlns:a16="http://schemas.microsoft.com/office/drawing/2014/main" id="{5D1428A9-217F-2829-35AC-ECDE9B2B8BE9}"/>
                </a:ext>
              </a:extLst>
            </p:cNvPr>
            <p:cNvSpPr/>
            <p:nvPr/>
          </p:nvSpPr>
          <p:spPr>
            <a:xfrm rot="16200000">
              <a:off x="6255712" y="1544795"/>
              <a:ext cx="1033199" cy="1248925"/>
            </a:xfrm>
            <a:prstGeom prst="round2SameRect">
              <a:avLst>
                <a:gd name="adj1" fmla="val 28537"/>
                <a:gd name="adj2" fmla="val 0"/>
              </a:avLst>
            </a:prstGeom>
            <a:solidFill>
              <a:srgbClr val="003A63"/>
            </a:solidFill>
          </p:spPr>
          <p:txBody>
            <a:bodyPr vert="horz" lIns="91440" tIns="45720" rIns="91440" bIns="45720" rtlCol="0" anchor="t">
              <a:noAutofit/>
            </a:bodyPr>
            <a:lstStyle/>
            <a:p>
              <a:pPr algn="l">
                <a:lnSpc>
                  <a:spcPct val="90000"/>
                </a:lnSpc>
                <a:spcBef>
                  <a:spcPts val="1000"/>
                </a:spcBef>
              </a:pPr>
              <a:endParaRPr lang="cs-CZ" sz="1200">
                <a:solidFill>
                  <a:schemeClr val="bg1"/>
                </a:solidFill>
                <a:latin typeface="Century Gothic" panose="020B0502020202020204" pitchFamily="34" charset="0"/>
              </a:endParaRPr>
            </a:p>
          </p:txBody>
        </p:sp>
      </p:grpSp>
      <p:pic>
        <p:nvPicPr>
          <p:cNvPr id="109" name="Obrázek 108">
            <a:extLst>
              <a:ext uri="{FF2B5EF4-FFF2-40B4-BE49-F238E27FC236}">
                <a16:creationId xmlns:a16="http://schemas.microsoft.com/office/drawing/2014/main" id="{121DC82F-FFFD-C25D-AD09-B9E8D6FD2B67}"/>
              </a:ext>
            </a:extLst>
          </p:cNvPr>
          <p:cNvPicPr>
            <a:picLocks noChangeAspect="1"/>
          </p:cNvPicPr>
          <p:nvPr/>
        </p:nvPicPr>
        <p:blipFill>
          <a:blip r:embed="rId3"/>
          <a:stretch>
            <a:fillRect/>
          </a:stretch>
        </p:blipFill>
        <p:spPr>
          <a:xfrm>
            <a:off x="6296060" y="5160641"/>
            <a:ext cx="952500" cy="952500"/>
          </a:xfrm>
          <a:prstGeom prst="rect">
            <a:avLst/>
          </a:prstGeom>
        </p:spPr>
      </p:pic>
      <p:pic>
        <p:nvPicPr>
          <p:cNvPr id="113" name="Grafický objekt 112" descr="Připojení se souvislou výplní">
            <a:extLst>
              <a:ext uri="{FF2B5EF4-FFF2-40B4-BE49-F238E27FC236}">
                <a16:creationId xmlns:a16="http://schemas.microsoft.com/office/drawing/2014/main" id="{02466D46-DF15-2FF8-30AE-905514EE45F2}"/>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6540919" y="3141298"/>
            <a:ext cx="532212" cy="532212"/>
          </a:xfrm>
          <a:prstGeom prst="rect">
            <a:avLst/>
          </a:prstGeom>
        </p:spPr>
      </p:pic>
      <p:pic>
        <p:nvPicPr>
          <p:cNvPr id="115" name="Obrázek 114">
            <a:extLst>
              <a:ext uri="{FF2B5EF4-FFF2-40B4-BE49-F238E27FC236}">
                <a16:creationId xmlns:a16="http://schemas.microsoft.com/office/drawing/2014/main" id="{1717FED9-644E-E995-BD72-71BDFE21C7ED}"/>
              </a:ext>
            </a:extLst>
          </p:cNvPr>
          <p:cNvPicPr>
            <a:picLocks noChangeAspect="1"/>
          </p:cNvPicPr>
          <p:nvPr/>
        </p:nvPicPr>
        <p:blipFill>
          <a:blip r:embed="rId6"/>
          <a:stretch>
            <a:fillRect/>
          </a:stretch>
        </p:blipFill>
        <p:spPr>
          <a:xfrm>
            <a:off x="6500831" y="4250873"/>
            <a:ext cx="612387" cy="612387"/>
          </a:xfrm>
          <a:prstGeom prst="rect">
            <a:avLst/>
          </a:prstGeom>
        </p:spPr>
      </p:pic>
      <p:sp>
        <p:nvSpPr>
          <p:cNvPr id="15" name="Title 1">
            <a:extLst>
              <a:ext uri="{FF2B5EF4-FFF2-40B4-BE49-F238E27FC236}">
                <a16:creationId xmlns:a16="http://schemas.microsoft.com/office/drawing/2014/main" id="{96A1EB3B-958E-3FAE-5E16-1B78DFBB38A4}"/>
              </a:ext>
            </a:extLst>
          </p:cNvPr>
          <p:cNvSpPr txBox="1">
            <a:spLocks/>
          </p:cNvSpPr>
          <p:nvPr/>
        </p:nvSpPr>
        <p:spPr>
          <a:xfrm>
            <a:off x="540000" y="365125"/>
            <a:ext cx="11088000" cy="477463"/>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1600" b="1" kern="1200">
                <a:solidFill>
                  <a:schemeClr val="tx2"/>
                </a:solidFill>
                <a:latin typeface="Century Gothic" panose="020B0502020202020204" pitchFamily="34" charset="0"/>
                <a:ea typeface="+mj-ea"/>
                <a:cs typeface="+mj-cs"/>
              </a:defRPr>
            </a:lvl1pPr>
          </a:lstStyle>
          <a:p>
            <a:r>
              <a:rPr lang="cs-CZ" sz="2000">
                <a:solidFill>
                  <a:srgbClr val="003A63"/>
                </a:solidFill>
                <a:latin typeface="Arial" panose="020B0604020202020204" pitchFamily="34" charset="0"/>
                <a:cs typeface="Arial" panose="020B0604020202020204" pitchFamily="34" charset="0"/>
              </a:rPr>
              <a:t>Realizace projektu ve dvou etapách 	</a:t>
            </a:r>
          </a:p>
        </p:txBody>
      </p:sp>
      <p:sp>
        <p:nvSpPr>
          <p:cNvPr id="16" name="Zástupný symbol pro číslo snímku 3">
            <a:extLst>
              <a:ext uri="{FF2B5EF4-FFF2-40B4-BE49-F238E27FC236}">
                <a16:creationId xmlns:a16="http://schemas.microsoft.com/office/drawing/2014/main" id="{AB4B3018-D707-BDCA-645D-E80D03B718EA}"/>
              </a:ext>
            </a:extLst>
          </p:cNvPr>
          <p:cNvSpPr>
            <a:spLocks noGrp="1"/>
          </p:cNvSpPr>
          <p:nvPr>
            <p:ph type="sldNum" sz="quarter" idx="12"/>
          </p:nvPr>
        </p:nvSpPr>
        <p:spPr>
          <a:xfrm>
            <a:off x="9374900" y="6356350"/>
            <a:ext cx="2253100" cy="365125"/>
          </a:xfrm>
        </p:spPr>
        <p:txBody>
          <a:bodyPr/>
          <a:lstStyle/>
          <a:p>
            <a:fld id="{890E54D3-D00C-4F51-80A7-9147D6EFBB5C}" type="slidenum">
              <a:rPr lang="cs-CZ" smtClean="0">
                <a:solidFill>
                  <a:srgbClr val="003A63"/>
                </a:solidFill>
                <a:latin typeface="Arial" panose="020B0604020202020204" pitchFamily="34" charset="0"/>
                <a:cs typeface="Arial" panose="020B0604020202020204" pitchFamily="34" charset="0"/>
              </a:rPr>
              <a:t>65</a:t>
            </a:fld>
            <a:endParaRPr lang="cs-CZ">
              <a:solidFill>
                <a:srgbClr val="003A63"/>
              </a:solidFill>
              <a:latin typeface="Arial" panose="020B0604020202020204" pitchFamily="34" charset="0"/>
              <a:cs typeface="Arial" panose="020B0604020202020204" pitchFamily="34" charset="0"/>
            </a:endParaRPr>
          </a:p>
        </p:txBody>
      </p:sp>
      <p:grpSp>
        <p:nvGrpSpPr>
          <p:cNvPr id="3" name="Skupina 2">
            <a:extLst>
              <a:ext uri="{FF2B5EF4-FFF2-40B4-BE49-F238E27FC236}">
                <a16:creationId xmlns:a16="http://schemas.microsoft.com/office/drawing/2014/main" id="{A8314CA7-8029-832F-E8A7-8B26D16C2035}"/>
              </a:ext>
            </a:extLst>
          </p:cNvPr>
          <p:cNvGrpSpPr/>
          <p:nvPr/>
        </p:nvGrpSpPr>
        <p:grpSpPr>
          <a:xfrm>
            <a:off x="647000" y="858258"/>
            <a:ext cx="10898001" cy="45719"/>
            <a:chOff x="0" y="0"/>
            <a:chExt cx="5716278" cy="72000"/>
          </a:xfrm>
        </p:grpSpPr>
        <p:sp>
          <p:nvSpPr>
            <p:cNvPr id="4" name="Obdélník 3">
              <a:extLst>
                <a:ext uri="{FF2B5EF4-FFF2-40B4-BE49-F238E27FC236}">
                  <a16:creationId xmlns:a16="http://schemas.microsoft.com/office/drawing/2014/main" id="{547E57DC-888F-1922-919F-D1D7F7EC61BD}"/>
                </a:ext>
              </a:extLst>
            </p:cNvPr>
            <p:cNvSpPr>
              <a:spLocks/>
            </p:cNvSpPr>
            <p:nvPr/>
          </p:nvSpPr>
          <p:spPr>
            <a:xfrm>
              <a:off x="0" y="0"/>
              <a:ext cx="1429200" cy="72000"/>
            </a:xfrm>
            <a:prstGeom prst="rect">
              <a:avLst/>
            </a:prstGeom>
            <a:solidFill>
              <a:srgbClr val="FABB33"/>
            </a:solidFill>
            <a:ln>
              <a:solidFill>
                <a:srgbClr val="FABB33"/>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5" name="Obdélník 4">
              <a:extLst>
                <a:ext uri="{FF2B5EF4-FFF2-40B4-BE49-F238E27FC236}">
                  <a16:creationId xmlns:a16="http://schemas.microsoft.com/office/drawing/2014/main" id="{78615793-5126-A6DD-E2F7-8453571BA2A0}"/>
                </a:ext>
              </a:extLst>
            </p:cNvPr>
            <p:cNvSpPr>
              <a:spLocks/>
            </p:cNvSpPr>
            <p:nvPr/>
          </p:nvSpPr>
          <p:spPr>
            <a:xfrm>
              <a:off x="2855843" y="0"/>
              <a:ext cx="1429200" cy="72000"/>
            </a:xfrm>
            <a:prstGeom prst="rect">
              <a:avLst/>
            </a:prstGeom>
            <a:solidFill>
              <a:srgbClr val="43546F"/>
            </a:solidFill>
            <a:ln>
              <a:solidFill>
                <a:srgbClr val="43546F"/>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6" name="Obdélník 5">
              <a:extLst>
                <a:ext uri="{FF2B5EF4-FFF2-40B4-BE49-F238E27FC236}">
                  <a16:creationId xmlns:a16="http://schemas.microsoft.com/office/drawing/2014/main" id="{383D9675-B22C-8B86-A9B6-BD2DDAA0C339}"/>
                </a:ext>
              </a:extLst>
            </p:cNvPr>
            <p:cNvSpPr>
              <a:spLocks/>
            </p:cNvSpPr>
            <p:nvPr/>
          </p:nvSpPr>
          <p:spPr>
            <a:xfrm>
              <a:off x="4287078" y="0"/>
              <a:ext cx="1429200" cy="72000"/>
            </a:xfrm>
            <a:prstGeom prst="rect">
              <a:avLst/>
            </a:prstGeom>
            <a:solidFill>
              <a:srgbClr val="CD2F41"/>
            </a:solidFill>
            <a:ln>
              <a:solidFill>
                <a:srgbClr val="CD2F4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7" name="Obdélník 6">
              <a:extLst>
                <a:ext uri="{FF2B5EF4-FFF2-40B4-BE49-F238E27FC236}">
                  <a16:creationId xmlns:a16="http://schemas.microsoft.com/office/drawing/2014/main" id="{910E3566-EB8B-75A3-06CB-F09A7D2B04AB}"/>
                </a:ext>
              </a:extLst>
            </p:cNvPr>
            <p:cNvSpPr>
              <a:spLocks/>
            </p:cNvSpPr>
            <p:nvPr/>
          </p:nvSpPr>
          <p:spPr>
            <a:xfrm>
              <a:off x="1431235" y="0"/>
              <a:ext cx="1429200" cy="72000"/>
            </a:xfrm>
            <a:prstGeom prst="rect">
              <a:avLst/>
            </a:prstGeom>
            <a:solidFill>
              <a:srgbClr val="C7D539"/>
            </a:solidFill>
            <a:ln>
              <a:solidFill>
                <a:srgbClr val="C7D539"/>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26900857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Skupina 13">
            <a:extLst>
              <a:ext uri="{FF2B5EF4-FFF2-40B4-BE49-F238E27FC236}">
                <a16:creationId xmlns:a16="http://schemas.microsoft.com/office/drawing/2014/main" id="{C659214A-34F5-C955-28CF-BB08AD8A275B}"/>
              </a:ext>
            </a:extLst>
          </p:cNvPr>
          <p:cNvGrpSpPr/>
          <p:nvPr/>
        </p:nvGrpSpPr>
        <p:grpSpPr>
          <a:xfrm>
            <a:off x="945774" y="3429000"/>
            <a:ext cx="10300452" cy="45719"/>
            <a:chOff x="0" y="0"/>
            <a:chExt cx="5716278" cy="72000"/>
          </a:xfrm>
        </p:grpSpPr>
        <p:sp>
          <p:nvSpPr>
            <p:cNvPr id="15" name="Obdélník 14">
              <a:extLst>
                <a:ext uri="{FF2B5EF4-FFF2-40B4-BE49-F238E27FC236}">
                  <a16:creationId xmlns:a16="http://schemas.microsoft.com/office/drawing/2014/main" id="{DAE080D0-1055-5C80-D90C-0B74FB94D3A9}"/>
                </a:ext>
              </a:extLst>
            </p:cNvPr>
            <p:cNvSpPr>
              <a:spLocks/>
            </p:cNvSpPr>
            <p:nvPr/>
          </p:nvSpPr>
          <p:spPr>
            <a:xfrm>
              <a:off x="0" y="0"/>
              <a:ext cx="1429200" cy="72000"/>
            </a:xfrm>
            <a:prstGeom prst="rect">
              <a:avLst/>
            </a:prstGeom>
            <a:solidFill>
              <a:srgbClr val="FABB33"/>
            </a:solidFill>
            <a:ln>
              <a:solidFill>
                <a:srgbClr val="FABB33"/>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16" name="Obdélník 15">
              <a:extLst>
                <a:ext uri="{FF2B5EF4-FFF2-40B4-BE49-F238E27FC236}">
                  <a16:creationId xmlns:a16="http://schemas.microsoft.com/office/drawing/2014/main" id="{F4CA9BCE-06C5-5CC9-156F-3915C93540EA}"/>
                </a:ext>
              </a:extLst>
            </p:cNvPr>
            <p:cNvSpPr>
              <a:spLocks/>
            </p:cNvSpPr>
            <p:nvPr/>
          </p:nvSpPr>
          <p:spPr>
            <a:xfrm>
              <a:off x="2855843" y="0"/>
              <a:ext cx="1429200" cy="72000"/>
            </a:xfrm>
            <a:prstGeom prst="rect">
              <a:avLst/>
            </a:prstGeom>
            <a:solidFill>
              <a:srgbClr val="43546F"/>
            </a:solidFill>
            <a:ln>
              <a:solidFill>
                <a:srgbClr val="43546F"/>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17" name="Obdélník 16">
              <a:extLst>
                <a:ext uri="{FF2B5EF4-FFF2-40B4-BE49-F238E27FC236}">
                  <a16:creationId xmlns:a16="http://schemas.microsoft.com/office/drawing/2014/main" id="{4DEE29FB-FAD4-0467-449D-BE0C8408A60A}"/>
                </a:ext>
              </a:extLst>
            </p:cNvPr>
            <p:cNvSpPr>
              <a:spLocks/>
            </p:cNvSpPr>
            <p:nvPr/>
          </p:nvSpPr>
          <p:spPr>
            <a:xfrm>
              <a:off x="4287078" y="0"/>
              <a:ext cx="1429200" cy="72000"/>
            </a:xfrm>
            <a:prstGeom prst="rect">
              <a:avLst/>
            </a:prstGeom>
            <a:solidFill>
              <a:srgbClr val="CD2F41"/>
            </a:solidFill>
            <a:ln>
              <a:solidFill>
                <a:srgbClr val="CD2F4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sp>
          <p:nvSpPr>
            <p:cNvPr id="18" name="Obdélník 17">
              <a:extLst>
                <a:ext uri="{FF2B5EF4-FFF2-40B4-BE49-F238E27FC236}">
                  <a16:creationId xmlns:a16="http://schemas.microsoft.com/office/drawing/2014/main" id="{6C82E040-E42C-7B81-4279-518B60FBC2F1}"/>
                </a:ext>
              </a:extLst>
            </p:cNvPr>
            <p:cNvSpPr>
              <a:spLocks/>
            </p:cNvSpPr>
            <p:nvPr/>
          </p:nvSpPr>
          <p:spPr>
            <a:xfrm>
              <a:off x="1431235" y="0"/>
              <a:ext cx="1429200" cy="72000"/>
            </a:xfrm>
            <a:prstGeom prst="rect">
              <a:avLst/>
            </a:prstGeom>
            <a:solidFill>
              <a:srgbClr val="C7D539"/>
            </a:solidFill>
            <a:ln>
              <a:solidFill>
                <a:srgbClr val="C7D539"/>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cs-CZ">
                <a:latin typeface="Arial" panose="020B0604020202020204" pitchFamily="34" charset="0"/>
                <a:cs typeface="Arial" panose="020B0604020202020204" pitchFamily="34" charset="0"/>
              </a:endParaRPr>
            </a:p>
          </p:txBody>
        </p:sp>
      </p:grpSp>
      <p:sp>
        <p:nvSpPr>
          <p:cNvPr id="19" name="Nadpis 1">
            <a:extLst>
              <a:ext uri="{FF2B5EF4-FFF2-40B4-BE49-F238E27FC236}">
                <a16:creationId xmlns:a16="http://schemas.microsoft.com/office/drawing/2014/main" id="{59AE1BB3-0096-61E8-333E-F3044ABC0140}"/>
              </a:ext>
            </a:extLst>
          </p:cNvPr>
          <p:cNvSpPr txBox="1">
            <a:spLocks/>
          </p:cNvSpPr>
          <p:nvPr/>
        </p:nvSpPr>
        <p:spPr>
          <a:xfrm>
            <a:off x="953364" y="2188518"/>
            <a:ext cx="10292862" cy="1938010"/>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1600" b="1" kern="1200">
                <a:solidFill>
                  <a:schemeClr val="tx2"/>
                </a:solidFill>
                <a:latin typeface="Century Gothic" panose="020B0502020202020204" pitchFamily="34" charset="0"/>
                <a:ea typeface="+mj-ea"/>
                <a:cs typeface="+mj-cs"/>
              </a:defRPr>
            </a:lvl1pPr>
          </a:lstStyle>
          <a:p>
            <a:pPr algn="ctr"/>
            <a:br>
              <a:rPr lang="cs-CZ" sz="4000" b="0">
                <a:latin typeface="Arial" panose="020B0604020202020204" pitchFamily="34" charset="0"/>
                <a:cs typeface="Arial" panose="020B0604020202020204" pitchFamily="34" charset="0"/>
              </a:rPr>
            </a:br>
            <a:r>
              <a:rPr lang="cs-CZ" sz="4000" b="0">
                <a:latin typeface="Arial" panose="020B0604020202020204" pitchFamily="34" charset="0"/>
                <a:cs typeface="Arial" panose="020B0604020202020204" pitchFamily="34" charset="0"/>
              </a:rPr>
              <a:t>DĚKUJI ZA POZORNOST</a:t>
            </a:r>
            <a:endParaRPr lang="es-ES" sz="4000" b="0">
              <a:latin typeface="Arial" panose="020B0604020202020204" pitchFamily="34" charset="0"/>
              <a:cs typeface="Arial" panose="020B0604020202020204" pitchFamily="34" charset="0"/>
            </a:endParaRPr>
          </a:p>
        </p:txBody>
      </p:sp>
      <p:pic>
        <p:nvPicPr>
          <p:cNvPr id="20" name="Obrázek 19" descr="Obsah obrázku text, snímek obrazovky, Písmo, logo&#10;&#10;Popis byl vytvořen automaticky">
            <a:extLst>
              <a:ext uri="{FF2B5EF4-FFF2-40B4-BE49-F238E27FC236}">
                <a16:creationId xmlns:a16="http://schemas.microsoft.com/office/drawing/2014/main" id="{130D10C5-01E4-890D-E937-6977836E358A}"/>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10349848" y="0"/>
            <a:ext cx="1725386" cy="1155700"/>
          </a:xfrm>
          <a:prstGeom prst="rect">
            <a:avLst/>
          </a:prstGeom>
        </p:spPr>
      </p:pic>
      <p:pic>
        <p:nvPicPr>
          <p:cNvPr id="21" name="Grafický objekt 20">
            <a:extLst>
              <a:ext uri="{FF2B5EF4-FFF2-40B4-BE49-F238E27FC236}">
                <a16:creationId xmlns:a16="http://schemas.microsoft.com/office/drawing/2014/main" id="{AE3048FA-8300-6B06-ECC7-A6D94CAE137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98724" y="401324"/>
            <a:ext cx="1553851" cy="242789"/>
          </a:xfrm>
          <a:prstGeom prst="rect">
            <a:avLst/>
          </a:prstGeom>
        </p:spPr>
      </p:pic>
      <p:sp>
        <p:nvSpPr>
          <p:cNvPr id="22" name="Nadpis 1">
            <a:extLst>
              <a:ext uri="{FF2B5EF4-FFF2-40B4-BE49-F238E27FC236}">
                <a16:creationId xmlns:a16="http://schemas.microsoft.com/office/drawing/2014/main" id="{DAE254AA-92A9-CED7-B608-BF7526D3408C}"/>
              </a:ext>
            </a:extLst>
          </p:cNvPr>
          <p:cNvSpPr txBox="1">
            <a:spLocks/>
          </p:cNvSpPr>
          <p:nvPr/>
        </p:nvSpPr>
        <p:spPr>
          <a:xfrm>
            <a:off x="1375395" y="3595751"/>
            <a:ext cx="9448800" cy="1938010"/>
          </a:xfrm>
          <a:prstGeom prst="rect">
            <a:avLst/>
          </a:prstGeom>
        </p:spPr>
        <p:txBody>
          <a:bodyPr vert="horz" lIns="91440" tIns="45720" rIns="91440" bIns="45720" rtlCol="0" anchor="t" anchorCtr="0">
            <a:normAutofit fontScale="97500"/>
          </a:bodyPr>
          <a:lstStyle>
            <a:lvl1pPr algn="ctr" defTabSz="914400" rtl="0" eaLnBrk="1" latinLnBrk="0" hangingPunct="1">
              <a:lnSpc>
                <a:spcPct val="90000"/>
              </a:lnSpc>
              <a:spcBef>
                <a:spcPct val="0"/>
              </a:spcBef>
              <a:buNone/>
              <a:defRPr sz="5400" b="1" kern="1200" cap="all" baseline="0">
                <a:solidFill>
                  <a:schemeClr val="tx2"/>
                </a:solidFill>
                <a:latin typeface="Century Gothic" panose="020B0502020202020204" pitchFamily="34" charset="0"/>
                <a:ea typeface="+mj-ea"/>
                <a:cs typeface="+mj-cs"/>
              </a:defRPr>
            </a:lvl1pPr>
          </a:lstStyle>
          <a:p>
            <a:endParaRPr lang="cs-CZ" sz="2400" b="0">
              <a:solidFill>
                <a:srgbClr val="003A6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0633970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2.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3.xml><?xml version="1.0" encoding="utf-8"?>
<p:tagLst xmlns:a="http://schemas.openxmlformats.org/drawingml/2006/main" xmlns:r="http://schemas.openxmlformats.org/officeDocument/2006/relationships" xmlns:p="http://schemas.openxmlformats.org/presentationml/2006/main">
  <p:tag name="SLIDEFAB_RESIZEMODE" val="2"/>
  <p:tag name="SLIDEFAB_EXPORTMODE" val="2"/>
</p:tagLst>
</file>

<file path=ppt/tags/tag4.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5.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6.xml><?xml version="1.0" encoding="utf-8"?>
<p:tagLst xmlns:a="http://schemas.openxmlformats.org/drawingml/2006/main" xmlns:r="http://schemas.openxmlformats.org/officeDocument/2006/relationships" xmlns:p="http://schemas.openxmlformats.org/presentationml/2006/main">
  <p:tag name="SLIDEFAB_RESIZEMODE" val="1"/>
  <p:tag name="SLIDEFAB_EXPORTMODE" val="7"/>
</p:tagLst>
</file>

<file path=ppt/tags/tag7.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8.xml><?xml version="1.0" encoding="utf-8"?>
<p:tagLst xmlns:a="http://schemas.openxmlformats.org/drawingml/2006/main" xmlns:r="http://schemas.openxmlformats.org/officeDocument/2006/relationships" xmlns:p="http://schemas.openxmlformats.org/presentationml/2006/main">
  <p:tag name="SLIDEFAB_EXPORTMODE" val="4"/>
</p:tagLst>
</file>

<file path=ppt/tags/tag9.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10.xml><?xml version="1.0" encoding="utf-8"?>
<p:tagLst xmlns:a="http://schemas.openxmlformats.org/drawingml/2006/main" xmlns:r="http://schemas.openxmlformats.org/officeDocument/2006/relationships" xmlns:p="http://schemas.openxmlformats.org/presentationml/2006/main">
  <p:tag name="SLIDEFAB_RESIZEMODE" val="1"/>
  <p:tag name="SLIDEFAB_EXPORTMODE" val="7"/>
</p:tagLst>
</file>

<file path=ppt/tags/tag11.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12.xml><?xml version="1.0" encoding="utf-8"?>
<p:tagLst xmlns:a="http://schemas.openxmlformats.org/drawingml/2006/main" xmlns:r="http://schemas.openxmlformats.org/officeDocument/2006/relationships" xmlns:p="http://schemas.openxmlformats.org/presentationml/2006/main">
  <p:tag name="SLIDEFAB_EXPORTMODE" val="4"/>
</p:tagLst>
</file>

<file path=ppt/tags/tag13.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14.xml><?xml version="1.0" encoding="utf-8"?>
<p:tagLst xmlns:a="http://schemas.openxmlformats.org/drawingml/2006/main" xmlns:r="http://schemas.openxmlformats.org/officeDocument/2006/relationships" xmlns:p="http://schemas.openxmlformats.org/presentationml/2006/main">
  <p:tag name="SLIDEFAB_RESIZEMODE" val="2"/>
  <p:tag name="SLIDEFAB_EXPORTMODE" val="2"/>
</p:tagLst>
</file>

<file path=ppt/tags/tag15.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16.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17.xml><?xml version="1.0" encoding="utf-8"?>
<p:tagLst xmlns:a="http://schemas.openxmlformats.org/drawingml/2006/main" xmlns:r="http://schemas.openxmlformats.org/officeDocument/2006/relationships" xmlns:p="http://schemas.openxmlformats.org/presentationml/2006/main">
  <p:tag name="SLIDEFAB_RESIZEMODE" val="1"/>
  <p:tag name="SLIDEFAB_EXPORTMODE" val="7"/>
</p:tagLst>
</file>

<file path=ppt/tags/tag18.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19.xml><?xml version="1.0" encoding="utf-8"?>
<p:tagLst xmlns:a="http://schemas.openxmlformats.org/drawingml/2006/main" xmlns:r="http://schemas.openxmlformats.org/officeDocument/2006/relationships" xmlns:p="http://schemas.openxmlformats.org/presentationml/2006/main">
  <p:tag name="SLIDEFAB_EXPORTMODE" val="4"/>
</p:tagLst>
</file>

<file path=ppt/tags/tag20.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21.xml><?xml version="1.0" encoding="utf-8"?>
<p:tagLst xmlns:a="http://schemas.openxmlformats.org/drawingml/2006/main" xmlns:r="http://schemas.openxmlformats.org/officeDocument/2006/relationships" xmlns:p="http://schemas.openxmlformats.org/presentationml/2006/main">
  <p:tag name="SLIDEFAB_RESIZEMODE" val="1"/>
  <p:tag name="SLIDEFAB_EXPORTMODE" val="7"/>
</p:tagLst>
</file>

<file path=ppt/tags/tag22.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23.xml><?xml version="1.0" encoding="utf-8"?>
<p:tagLst xmlns:a="http://schemas.openxmlformats.org/drawingml/2006/main" xmlns:r="http://schemas.openxmlformats.org/officeDocument/2006/relationships" xmlns:p="http://schemas.openxmlformats.org/presentationml/2006/main">
  <p:tag name="SLIDEFAB_EXPORTMODE" val="4"/>
</p:tagLst>
</file>

<file path=ppt/tags/tag24.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25.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26.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27.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28.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29.xml><?xml version="1.0" encoding="utf-8"?>
<p:tagLst xmlns:a="http://schemas.openxmlformats.org/drawingml/2006/main" xmlns:r="http://schemas.openxmlformats.org/officeDocument/2006/relationships" xmlns:p="http://schemas.openxmlformats.org/presentationml/2006/main">
  <p:tag name="SLIDEFAB_SHAPECONDITIONMETACTIONDELETE" val="True"/>
  <p:tag name="SLIDEFAB_RESIZEMODE" val="2"/>
  <p:tag name="SLIDEFAB_EXPORTMODE" val="2"/>
</p:tagLst>
</file>

<file path=ppt/tags/tag30.xml><?xml version="1.0" encoding="utf-8"?>
<p:tagLst xmlns:a="http://schemas.openxmlformats.org/drawingml/2006/main" xmlns:r="http://schemas.openxmlformats.org/officeDocument/2006/relationships" xmlns:p="http://schemas.openxmlformats.org/presentationml/2006/main">
  <p:tag name="SLIDEFAB_SHAPECONDITIONMETACTIONDELETE" val="True"/>
  <p:tag name="SLIDEFAB_RESIZEMODE" val="1"/>
  <p:tag name="SLIDEFAB_EXPORTMODE" val="4"/>
</p:tagLst>
</file>

<file path=ppt/tags/tag31.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32.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33.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34.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35.xml><?xml version="1.0" encoding="utf-8"?>
<p:tagLst xmlns:a="http://schemas.openxmlformats.org/drawingml/2006/main" xmlns:r="http://schemas.openxmlformats.org/officeDocument/2006/relationships" xmlns:p="http://schemas.openxmlformats.org/presentationml/2006/main">
  <p:tag name="SLIDEFAB_EXPORTMODE" val="4"/>
</p:tagLst>
</file>

<file path=ppt/tags/tag36.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37.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38.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39.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heme/theme1.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6_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Motiv Office">
  <a:themeElements>
    <a:clrScheme name="ÚZIS">
      <a:dk1>
        <a:srgbClr val="000000"/>
      </a:dk1>
      <a:lt1>
        <a:srgbClr val="FFFFFF"/>
      </a:lt1>
      <a:dk2>
        <a:srgbClr val="44546A"/>
      </a:dk2>
      <a:lt2>
        <a:srgbClr val="E7E6E6"/>
      </a:lt2>
      <a:accent1>
        <a:srgbClr val="2C2F79"/>
      </a:accent1>
      <a:accent2>
        <a:srgbClr val="93A8CD"/>
      </a:accent2>
      <a:accent3>
        <a:srgbClr val="E32328"/>
      </a:accent3>
      <a:accent4>
        <a:srgbClr val="BBC747"/>
      </a:accent4>
      <a:accent5>
        <a:srgbClr val="7B3C8E"/>
      </a:accent5>
      <a:accent6>
        <a:srgbClr val="E6B03C"/>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Motiv Office">
  <a:themeElements>
    <a:clrScheme name="UZIS-2023">
      <a:dk1>
        <a:srgbClr val="000000"/>
      </a:dk1>
      <a:lt1>
        <a:srgbClr val="FFFFFF"/>
      </a:lt1>
      <a:dk2>
        <a:srgbClr val="44546A"/>
      </a:dk2>
      <a:lt2>
        <a:srgbClr val="E7E6E6"/>
      </a:lt2>
      <a:accent1>
        <a:srgbClr val="2C2F7A"/>
      </a:accent1>
      <a:accent2>
        <a:srgbClr val="93A8CD"/>
      </a:accent2>
      <a:accent3>
        <a:srgbClr val="DA2B47"/>
      </a:accent3>
      <a:accent4>
        <a:srgbClr val="BBC747"/>
      </a:accent4>
      <a:accent5>
        <a:srgbClr val="7B3C8E"/>
      </a:accent5>
      <a:accent6>
        <a:srgbClr val="E6B03C"/>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sc-prezentace-cz.pptx" id="{51392DF6-9C5D-41B7-A72A-2D016CF2D798}" vid="{11C299F8-A47A-4F49-BCCF-7C9A9D6BD188}"/>
    </a:ext>
  </a:extLst>
</a:theme>
</file>

<file path=ppt/theme/theme5.xml><?xml version="1.0" encoding="utf-8"?>
<a:theme xmlns:a="http://schemas.openxmlformats.org/drawingml/2006/main" name="7_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Office Theme">
  <a:themeElements>
    <a:clrScheme name="Motiv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Motiv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ti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Default Theme">
  <a:themeElements>
    <a:clrScheme name="MZCR">
      <a:dk1>
        <a:srgbClr val="000000"/>
      </a:dk1>
      <a:lt1>
        <a:srgbClr val="FFFFFF"/>
      </a:lt1>
      <a:dk2>
        <a:srgbClr val="003A63"/>
      </a:dk2>
      <a:lt2>
        <a:srgbClr val="FFFFFF"/>
      </a:lt2>
      <a:accent1>
        <a:srgbClr val="003A63"/>
      </a:accent1>
      <a:accent2>
        <a:srgbClr val="4581B8"/>
      </a:accent2>
      <a:accent3>
        <a:srgbClr val="D31145"/>
      </a:accent3>
      <a:accent4>
        <a:srgbClr val="FCBB32"/>
      </a:accent4>
      <a:accent5>
        <a:srgbClr val="C0CD22"/>
      </a:accent5>
      <a:accent6>
        <a:srgbClr val="64686C"/>
      </a:accent6>
      <a:hlink>
        <a:srgbClr val="007BBF"/>
      </a:hlink>
      <a:folHlink>
        <a:srgbClr val="017ABF"/>
      </a:folHlink>
    </a:clrScheme>
    <a:fontScheme name="Deepview">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spPr>
      <a:bodyPr vert="horz" lIns="91440" tIns="45720" rIns="91440" bIns="45720" rtlCol="0" anchor="t">
        <a:noAutofit/>
      </a:bodyPr>
      <a:lstStyle>
        <a:defPPr algn="l">
          <a:lnSpc>
            <a:spcPct val="90000"/>
          </a:lnSpc>
          <a:spcBef>
            <a:spcPts val="1000"/>
          </a:spcBef>
          <a:defRPr sz="1200" dirty="0" smtClean="0">
            <a:solidFill>
              <a:schemeClr val="bg1"/>
            </a:solidFill>
            <a:latin typeface="Century Gothic" panose="020B0502020202020204" pitchFamily="34" charset="0"/>
          </a:defRPr>
        </a:defPPr>
      </a:lstStyle>
    </a:spDef>
    <a:lnDef>
      <a:spPr>
        <a:ln w="9525">
          <a:solidFill>
            <a:schemeClr val="accent4"/>
          </a:solidFill>
        </a:ln>
      </a:spPr>
      <a:bodyPr/>
      <a:lstStyle/>
      <a:style>
        <a:lnRef idx="1">
          <a:schemeClr val="accent1"/>
        </a:lnRef>
        <a:fillRef idx="0">
          <a:schemeClr val="accent1"/>
        </a:fillRef>
        <a:effectRef idx="0">
          <a:schemeClr val="accent1"/>
        </a:effectRef>
        <a:fontRef idx="minor">
          <a:schemeClr val="tx1"/>
        </a:fontRef>
      </a:style>
    </a:lnDef>
    <a:txDef>
      <a:spPr/>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defPPr marL="0" indent="0" algn="l">
          <a:buNone/>
          <a:defRPr sz="1200" dirty="0" err="1" smtClean="0">
            <a:solidFill>
              <a:schemeClr val="accent6"/>
            </a:solidFill>
          </a:defRPr>
        </a:defPPr>
      </a:lstStyle>
    </a:txDef>
  </a:objectDefaults>
  <a:extraClrSchemeLst/>
  <a:extLst>
    <a:ext uri="{05A4C25C-085E-4340-85A3-A5531E510DB2}">
      <thm15:themeFamily xmlns:thm15="http://schemas.microsoft.com/office/thememl/2012/main" name="Default Theme" id="{53209A7D-71AB-47F4-9253-717F3CA58887}" vid="{5CF91705-1F7F-4A37-BFC6-1CDCECCFFD37}"/>
    </a:ext>
  </a:extLst>
</a:theme>
</file>

<file path=ppt/theme/theme9.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zentace NCEZ - šablona - negativ" id="{55A6B1BC-B60F-49D7-AB2A-2DB69C12DE6C}" vid="{C7971EEF-E641-47AF-B47D-F748744A232C}"/>
    </a:ext>
  </a:extLst>
</a:theme>
</file>

<file path=ppt/theme/theme10.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Motiv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Vlastní 6">
    <a:dk1>
      <a:srgbClr val="000000"/>
    </a:dk1>
    <a:lt1>
      <a:sysClr val="window" lastClr="FFFFFF"/>
    </a:lt1>
    <a:dk2>
      <a:srgbClr val="000000"/>
    </a:dk2>
    <a:lt2>
      <a:srgbClr val="F2F2F2"/>
    </a:lt2>
    <a:accent1>
      <a:srgbClr val="E7B13D"/>
    </a:accent1>
    <a:accent2>
      <a:srgbClr val="3D67BC"/>
    </a:accent2>
    <a:accent3>
      <a:srgbClr val="274073"/>
    </a:accent3>
    <a:accent4>
      <a:srgbClr val="84848E"/>
    </a:accent4>
    <a:accent5>
      <a:srgbClr val="D8D8D8"/>
    </a:accent5>
    <a:accent6>
      <a:srgbClr val="DDDCE0"/>
    </a:accent6>
    <a:hlink>
      <a:srgbClr val="1919FF"/>
    </a:hlink>
    <a:folHlink>
      <a:srgbClr val="00005F"/>
    </a:folHlink>
  </a:clrScheme>
  <a:fontScheme name="Paliativní péče">
    <a:majorFont>
      <a:latin typeface="Calibri"/>
      <a:ea typeface=""/>
      <a:cs typeface=""/>
    </a:majorFont>
    <a:minorFont>
      <a:latin typeface="Calibri"/>
      <a:ea typeface=""/>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Vlastní 6">
    <a:dk1>
      <a:srgbClr val="000000"/>
    </a:dk1>
    <a:lt1>
      <a:sysClr val="window" lastClr="FFFFFF"/>
    </a:lt1>
    <a:dk2>
      <a:srgbClr val="000000"/>
    </a:dk2>
    <a:lt2>
      <a:srgbClr val="F2F2F2"/>
    </a:lt2>
    <a:accent1>
      <a:srgbClr val="E7B13D"/>
    </a:accent1>
    <a:accent2>
      <a:srgbClr val="3D67BC"/>
    </a:accent2>
    <a:accent3>
      <a:srgbClr val="274073"/>
    </a:accent3>
    <a:accent4>
      <a:srgbClr val="84848E"/>
    </a:accent4>
    <a:accent5>
      <a:srgbClr val="D8D8D8"/>
    </a:accent5>
    <a:accent6>
      <a:srgbClr val="DDDCE0"/>
    </a:accent6>
    <a:hlink>
      <a:srgbClr val="1919FF"/>
    </a:hlink>
    <a:folHlink>
      <a:srgbClr val="00005F"/>
    </a:folHlink>
  </a:clrScheme>
  <a:fontScheme name="Paliativní péče">
    <a:majorFont>
      <a:latin typeface="Calibri"/>
      <a:ea typeface=""/>
      <a:cs typeface=""/>
    </a:majorFont>
    <a:minorFont>
      <a:latin typeface="Calibri"/>
      <a:ea typeface=""/>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8299</TotalTime>
  <Words>6008</Words>
  <Application>Microsoft Office PowerPoint</Application>
  <PresentationFormat>Širokoúhlá obrazovka</PresentationFormat>
  <Paragraphs>779</Paragraphs>
  <Slides>66</Slides>
  <Notes>30</Notes>
  <HiddenSlides>0</HiddenSlides>
  <MMClips>0</MMClips>
  <ScaleCrop>false</ScaleCrop>
  <HeadingPairs>
    <vt:vector size="6" baseType="variant">
      <vt:variant>
        <vt:lpstr>Použitá písma</vt:lpstr>
      </vt:variant>
      <vt:variant>
        <vt:i4>10</vt:i4>
      </vt:variant>
      <vt:variant>
        <vt:lpstr>Motiv</vt:lpstr>
      </vt:variant>
      <vt:variant>
        <vt:i4>9</vt:i4>
      </vt:variant>
      <vt:variant>
        <vt:lpstr>Nadpisy snímků</vt:lpstr>
      </vt:variant>
      <vt:variant>
        <vt:i4>66</vt:i4>
      </vt:variant>
    </vt:vector>
  </HeadingPairs>
  <TitlesOfParts>
    <vt:vector size="85" baseType="lpstr">
      <vt:lpstr>Aptos</vt:lpstr>
      <vt:lpstr>Arial</vt:lpstr>
      <vt:lpstr>Arial Black</vt:lpstr>
      <vt:lpstr>Calibri</vt:lpstr>
      <vt:lpstr>Calibri Light</vt:lpstr>
      <vt:lpstr>Cambria</vt:lpstr>
      <vt:lpstr>Century Gothic</vt:lpstr>
      <vt:lpstr>Symbol</vt:lpstr>
      <vt:lpstr>Verdana</vt:lpstr>
      <vt:lpstr>Wingdings</vt:lpstr>
      <vt:lpstr>Motiv Office</vt:lpstr>
      <vt:lpstr>6_Motiv Office</vt:lpstr>
      <vt:lpstr>4_Motiv Office</vt:lpstr>
      <vt:lpstr>2_Motiv Office</vt:lpstr>
      <vt:lpstr>7_Motiv Office</vt:lpstr>
      <vt:lpstr>1_Motiv Office</vt:lpstr>
      <vt:lpstr>1_Office Theme</vt:lpstr>
      <vt:lpstr>Default Theme</vt:lpstr>
      <vt:lpstr>Motiv Office</vt:lpstr>
      <vt:lpstr>Prezentace aplikace PowerPoint</vt:lpstr>
      <vt:lpstr>Dobrou zprávou je, že české zdravotnictví stále rozšiřuje spektrum preventivních programů  plně hrazených z v.z.p. a stávající programy posilují  </vt:lpstr>
      <vt:lpstr>Role a aktivity národního screeningového centra</vt:lpstr>
      <vt:lpstr>ČESKÉ Populační Programy SCREENINGU NÁDOROVÝCH onemocnění v celkovém přehledu</vt:lpstr>
      <vt:lpstr>Inovované portály screeningových programů</vt:lpstr>
      <vt:lpstr>Nejde pouze o onkologické screeningy: nový Program časného záchytu výdutě břišní aorty</vt:lpstr>
      <vt:lpstr>Přehled preventivních prohlídek dle cílových skupin</vt:lpstr>
      <vt:lpstr>Přehled preventivních prohlídek dle cílových skupin</vt:lpstr>
      <vt:lpstr>Parametrický model preventivní prohlídky u PL pro dospělé dle nové vyhlášky</vt:lpstr>
      <vt:lpstr>BĚŽÍCÍ CENTRALIZACE VÝSLEDKŮ LABORATORNÍCH VYŠETŘENÍ </vt:lpstr>
      <vt:lpstr>VYBRANÉ UKÁZKY Z NOVÝCH DAT  PREVENCE A SCREENINGY POSILUJÍ</vt:lpstr>
      <vt:lpstr>Dlouhodobé onkologické screeningy jsou nadále silně podporovány. Příkladem úspěchu je klesající mortalita tří hlavních preventabilních nádorů. </vt:lpstr>
      <vt:lpstr>Prezentace aplikace PowerPoint</vt:lpstr>
      <vt:lpstr>Pokrytí cílové populace mamografickým screeningem  ve standardním intervalu v roce 2023 dle okresu bydliště</vt:lpstr>
      <vt:lpstr>Pokrytí cílové populace mamografickým screeningem  ve standardním intervalu v roce 2024 dle okresu bydliště</vt:lpstr>
      <vt:lpstr>Počet pozitivních nálezů ve screeningových programech svědčí  o záchraně velkého množství lidských životů </vt:lpstr>
      <vt:lpstr>Pokrytí cílové populace kolorektálním screeningem  ve standardním intervalu v roce 2023 dle okresu bydliště</vt:lpstr>
      <vt:lpstr>Pokrytí cílové populace kolorektálním screeningem  ve standardním intervalu v roce 2024 dle okresu bydliště</vt:lpstr>
      <vt:lpstr>Preventivní prohlídky u praktického lékaře v roce 2023</vt:lpstr>
      <vt:lpstr>Preventivní prohlídky u praktického lékaře v roce 2024</vt:lpstr>
      <vt:lpstr>Pokrytí cílové populace preventivní prohlídkou ve dvouletém intervalu v roce 2024 dle okresu bydliště</vt:lpstr>
      <vt:lpstr>Nový program screeningu karcinomu prostaty  je plně funkční </vt:lpstr>
      <vt:lpstr>Prezentace aplikace PowerPoint</vt:lpstr>
      <vt:lpstr>Prezentace aplikace PowerPoint</vt:lpstr>
      <vt:lpstr>Prezentace aplikace PowerPoint</vt:lpstr>
      <vt:lpstr>Shrnutí základních počtů provedených vyšetření  a záchytů u mužů se zvýšenou hodnotou  psa (≥ 3 µg/l) za období leden–září 2024</vt:lpstr>
      <vt:lpstr>Lepší data = lepší péče  Více dat = větší zapojení občanů</vt:lpstr>
      <vt:lpstr>Prezentace aplikace PowerPoint</vt:lpstr>
      <vt:lpstr>Programy prevence a screeningu nemocí – otevřená data, datové souhrny a vizualizace</vt:lpstr>
      <vt:lpstr>datový portál screeningových programů:  interaktivní vizualizace a datové sady</vt:lpstr>
      <vt:lpstr>Národní centrum elektronického zdravotnictví</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vector>
  </TitlesOfParts>
  <Company>Office365 deploy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Koptíková Jana Mgr. Ph.D.</dc:creator>
  <cp:lastModifiedBy>Řežábek Jan, Mgr.</cp:lastModifiedBy>
  <cp:revision>279</cp:revision>
  <dcterms:created xsi:type="dcterms:W3CDTF">2024-04-08T11:52:19Z</dcterms:created>
  <dcterms:modified xsi:type="dcterms:W3CDTF">2025-08-15T06:08:45Z</dcterms:modified>
</cp:coreProperties>
</file>