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8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12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notesSlides/notesSlide13.xml" ContentType="application/vnd.openxmlformats-officedocument.presentationml.notesSlide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notesSlides/notesSlide14.xml" ContentType="application/vnd.openxmlformats-officedocument.presentationml.notesSlide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notesSlides/notesSlide15.xml" ContentType="application/vnd.openxmlformats-officedocument.presentationml.notesSlide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notesSlides/notesSlide16.xml" ContentType="application/vnd.openxmlformats-officedocument.presentationml.notesSlide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notesSlides/notesSlide17.xml" ContentType="application/vnd.openxmlformats-officedocument.presentationml.notesSlide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notesSlides/notesSlide18.xml" ContentType="application/vnd.openxmlformats-officedocument.presentationml.notesSlide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21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tags/tag21.xml" ContentType="application/vnd.openxmlformats-officedocument.presentationml.tags+xml"/>
  <Override PartName="/ppt/notesSlides/notesSlide26.xml" ContentType="application/vnd.openxmlformats-officedocument.presentationml.notesSlide+xml"/>
  <Override PartName="/ppt/tags/tag22.xml" ContentType="application/vnd.openxmlformats-officedocument.presentationml.tags+xml"/>
  <Override PartName="/ppt/notesSlides/notesSlide27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ags/tag23.xml" ContentType="application/vnd.openxmlformats-officedocument.presentationml.tags+xml"/>
  <Override PartName="/ppt/notesSlides/notesSlide28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4" r:id="rId2"/>
    <p:sldMasterId id="2147483678" r:id="rId3"/>
  </p:sldMasterIdLst>
  <p:notesMasterIdLst>
    <p:notesMasterId r:id="rId60"/>
  </p:notesMasterIdLst>
  <p:sldIdLst>
    <p:sldId id="2145706868" r:id="rId4"/>
    <p:sldId id="2145706878" r:id="rId5"/>
    <p:sldId id="2145706946" r:id="rId6"/>
    <p:sldId id="2145706953" r:id="rId7"/>
    <p:sldId id="2145706954" r:id="rId8"/>
    <p:sldId id="2145706960" r:id="rId9"/>
    <p:sldId id="2145706975" r:id="rId10"/>
    <p:sldId id="2145706970" r:id="rId11"/>
    <p:sldId id="374" r:id="rId12"/>
    <p:sldId id="394" r:id="rId13"/>
    <p:sldId id="420" r:id="rId14"/>
    <p:sldId id="421" r:id="rId15"/>
    <p:sldId id="431" r:id="rId16"/>
    <p:sldId id="259" r:id="rId17"/>
    <p:sldId id="2145706934" r:id="rId18"/>
    <p:sldId id="2145706972" r:id="rId19"/>
    <p:sldId id="268" r:id="rId20"/>
    <p:sldId id="2145706973" r:id="rId21"/>
    <p:sldId id="2145706974" r:id="rId22"/>
    <p:sldId id="273" r:id="rId23"/>
    <p:sldId id="2145706896" r:id="rId24"/>
    <p:sldId id="2145706917" r:id="rId25"/>
    <p:sldId id="2145706947" r:id="rId26"/>
    <p:sldId id="2145706875" r:id="rId27"/>
    <p:sldId id="2145706892" r:id="rId28"/>
    <p:sldId id="2145706893" r:id="rId29"/>
    <p:sldId id="258" r:id="rId30"/>
    <p:sldId id="2145706985" r:id="rId31"/>
    <p:sldId id="4949" r:id="rId32"/>
    <p:sldId id="2145706971" r:id="rId33"/>
    <p:sldId id="418" r:id="rId34"/>
    <p:sldId id="2145706999" r:id="rId35"/>
    <p:sldId id="2145707001" r:id="rId36"/>
    <p:sldId id="266" r:id="rId37"/>
    <p:sldId id="2145707002" r:id="rId38"/>
    <p:sldId id="2145706860" r:id="rId39"/>
    <p:sldId id="2145707003" r:id="rId40"/>
    <p:sldId id="2145706894" r:id="rId41"/>
    <p:sldId id="2145707004" r:id="rId42"/>
    <p:sldId id="5155" r:id="rId43"/>
    <p:sldId id="2145706849" r:id="rId44"/>
    <p:sldId id="2145706850" r:id="rId45"/>
    <p:sldId id="2145706900" r:id="rId46"/>
    <p:sldId id="633" r:id="rId47"/>
    <p:sldId id="2145707005" r:id="rId48"/>
    <p:sldId id="2145707007" r:id="rId49"/>
    <p:sldId id="658" r:id="rId50"/>
    <p:sldId id="2145707008" r:id="rId51"/>
    <p:sldId id="5457" r:id="rId52"/>
    <p:sldId id="4934" r:id="rId53"/>
    <p:sldId id="5777" r:id="rId54"/>
    <p:sldId id="5165" r:id="rId55"/>
    <p:sldId id="5171" r:id="rId56"/>
    <p:sldId id="5588" r:id="rId57"/>
    <p:sldId id="263" r:id="rId58"/>
    <p:sldId id="2145707009" r:id="rId59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2614A1F-C72D-CD95-ADA2-245572AB704E}" name="Petr Foltyn" initials="PF" userId="7f72c51738aec563" providerId="Windows Live"/>
  <p188:author id="{F21E7A50-7F4A-2E45-9759-73926DCDB6CF}" name="Řežábek Jan, Mgr." initials="ŘJM" userId="S::rezabekj@mzcr.cz::bd313979-6aa0-42e0-8102-6c05a0a9c8b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A63"/>
    <a:srgbClr val="A7E1D6"/>
    <a:srgbClr val="C2CD23"/>
    <a:srgbClr val="D311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25" autoAdjust="0"/>
    <p:restoredTop sz="87751"/>
  </p:normalViewPr>
  <p:slideViewPr>
    <p:cSldViewPr snapToGrid="0">
      <p:cViewPr varScale="1">
        <p:scale>
          <a:sx n="96" d="100"/>
          <a:sy n="96" d="100"/>
        </p:scale>
        <p:origin x="1014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theme" Target="theme/theme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5" Type="http://schemas.openxmlformats.org/officeDocument/2006/relationships/slide" Target="slides/slide2.xml"/><Relationship Id="rId61" Type="http://schemas.openxmlformats.org/officeDocument/2006/relationships/presProps" Target="presProps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tableStyles" Target="tableStyle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notesMaster" Target="notesMasters/notesMaster1.xml"/><Relationship Id="rId65" Type="http://schemas.microsoft.com/office/2018/10/relationships/authors" Target="author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Sheet1!$C$1</c:f>
              <c:strCache>
                <c:ptCount val="1"/>
                <c:pt idx="0">
                  <c:v>vyskyt</c:v>
                </c:pt>
              </c:strCache>
            </c:strRef>
          </c:tx>
          <c:spPr>
            <a:solidFill>
              <a:srgbClr val="335D86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BD4D-42E7-B691-AB998A1B4A76}"/>
              </c:ext>
            </c:extLst>
          </c:dPt>
          <c:dPt>
            <c:idx val="3"/>
            <c:invertIfNegative val="0"/>
            <c:bubble3D val="0"/>
            <c:spPr>
              <a:solidFill>
                <a:srgbClr val="335D8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C09-4DB1-BE91-1D6205530A6A}"/>
              </c:ext>
            </c:extLst>
          </c:dPt>
          <c:dPt>
            <c:idx val="13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D4D-42E7-B691-AB998A1B4A76}"/>
              </c:ext>
            </c:extLst>
          </c:dPt>
          <c:dPt>
            <c:idx val="25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BD4D-42E7-B691-AB998A1B4A76}"/>
              </c:ext>
            </c:extLst>
          </c:dPt>
          <c:dPt>
            <c:idx val="37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D4D-42E7-B691-AB998A1B4A76}"/>
              </c:ext>
            </c:extLst>
          </c:dPt>
          <c:dPt>
            <c:idx val="49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D5A0-4B56-8019-774C8793EA33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accent6">
                        <a:lumMod val="1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Sheet1!$B$2:$B$56</c:f>
              <c:strCache>
                <c:ptCount val="55"/>
                <c:pt idx="0">
                  <c:v>Září</c:v>
                </c:pt>
                <c:pt idx="1">
                  <c:v>Říjen</c:v>
                </c:pt>
                <c:pt idx="2">
                  <c:v>Listopad</c:v>
                </c:pt>
                <c:pt idx="3">
                  <c:v>Prosinec</c:v>
                </c:pt>
                <c:pt idx="4">
                  <c:v>Leden</c:v>
                </c:pt>
                <c:pt idx="5">
                  <c:v>Únor</c:v>
                </c:pt>
                <c:pt idx="6">
                  <c:v>Březen</c:v>
                </c:pt>
                <c:pt idx="7">
                  <c:v>Duben</c:v>
                </c:pt>
                <c:pt idx="8">
                  <c:v>Květen</c:v>
                </c:pt>
                <c:pt idx="9">
                  <c:v>Červen</c:v>
                </c:pt>
                <c:pt idx="10">
                  <c:v>Červenec</c:v>
                </c:pt>
                <c:pt idx="11">
                  <c:v>Srpen</c:v>
                </c:pt>
                <c:pt idx="12">
                  <c:v>Září</c:v>
                </c:pt>
                <c:pt idx="13">
                  <c:v>Říjen</c:v>
                </c:pt>
                <c:pt idx="14">
                  <c:v>Listopad</c:v>
                </c:pt>
                <c:pt idx="15">
                  <c:v>Prosinec</c:v>
                </c:pt>
                <c:pt idx="16">
                  <c:v>Leden</c:v>
                </c:pt>
                <c:pt idx="17">
                  <c:v>Únor</c:v>
                </c:pt>
                <c:pt idx="18">
                  <c:v>Březen</c:v>
                </c:pt>
                <c:pt idx="19">
                  <c:v>Duben</c:v>
                </c:pt>
                <c:pt idx="20">
                  <c:v>Květen</c:v>
                </c:pt>
                <c:pt idx="21">
                  <c:v>Červen</c:v>
                </c:pt>
                <c:pt idx="22">
                  <c:v>Červenec</c:v>
                </c:pt>
                <c:pt idx="23">
                  <c:v>Srpen</c:v>
                </c:pt>
                <c:pt idx="24">
                  <c:v>Září</c:v>
                </c:pt>
                <c:pt idx="25">
                  <c:v>Říjen</c:v>
                </c:pt>
                <c:pt idx="26">
                  <c:v>Listopad</c:v>
                </c:pt>
                <c:pt idx="27">
                  <c:v>Prosinec</c:v>
                </c:pt>
                <c:pt idx="28">
                  <c:v>Leden</c:v>
                </c:pt>
                <c:pt idx="29">
                  <c:v>Únor</c:v>
                </c:pt>
                <c:pt idx="30">
                  <c:v>Březen</c:v>
                </c:pt>
                <c:pt idx="31">
                  <c:v>Duben</c:v>
                </c:pt>
                <c:pt idx="32">
                  <c:v>Květen</c:v>
                </c:pt>
                <c:pt idx="33">
                  <c:v>Červen</c:v>
                </c:pt>
                <c:pt idx="34">
                  <c:v>Červenec</c:v>
                </c:pt>
                <c:pt idx="35">
                  <c:v>Srpen</c:v>
                </c:pt>
                <c:pt idx="36">
                  <c:v>Září</c:v>
                </c:pt>
                <c:pt idx="37">
                  <c:v>Říjen</c:v>
                </c:pt>
                <c:pt idx="38">
                  <c:v>Listopad</c:v>
                </c:pt>
                <c:pt idx="39">
                  <c:v>Prosinec</c:v>
                </c:pt>
                <c:pt idx="40">
                  <c:v>Leden</c:v>
                </c:pt>
                <c:pt idx="41">
                  <c:v>Únor</c:v>
                </c:pt>
                <c:pt idx="42">
                  <c:v>Březen</c:v>
                </c:pt>
                <c:pt idx="43">
                  <c:v>Duben</c:v>
                </c:pt>
                <c:pt idx="44">
                  <c:v>Květen</c:v>
                </c:pt>
                <c:pt idx="45">
                  <c:v>Červen</c:v>
                </c:pt>
                <c:pt idx="46">
                  <c:v>Červenec</c:v>
                </c:pt>
                <c:pt idx="47">
                  <c:v>Srpen</c:v>
                </c:pt>
                <c:pt idx="48">
                  <c:v>Září</c:v>
                </c:pt>
                <c:pt idx="49">
                  <c:v>Říjen</c:v>
                </c:pt>
                <c:pt idx="50">
                  <c:v>Listopad</c:v>
                </c:pt>
                <c:pt idx="51">
                  <c:v>Prosinec</c:v>
                </c:pt>
                <c:pt idx="52">
                  <c:v>Leden</c:v>
                </c:pt>
                <c:pt idx="53">
                  <c:v>Únor</c:v>
                </c:pt>
                <c:pt idx="54">
                  <c:v>Březen</c:v>
                </c:pt>
              </c:strCache>
            </c:strRef>
          </c:cat>
          <c:val>
            <c:numRef>
              <c:f>Sheet1!$C$2:$C$56</c:f>
              <c:numCache>
                <c:formatCode>General</c:formatCode>
                <c:ptCount val="55"/>
                <c:pt idx="0">
                  <c:v>150831</c:v>
                </c:pt>
                <c:pt idx="1">
                  <c:v>340577</c:v>
                </c:pt>
                <c:pt idx="2">
                  <c:v>68204</c:v>
                </c:pt>
                <c:pt idx="3">
                  <c:v>28408</c:v>
                </c:pt>
                <c:pt idx="4">
                  <c:v>2654</c:v>
                </c:pt>
                <c:pt idx="5">
                  <c:v>473</c:v>
                </c:pt>
                <c:pt idx="6">
                  <c:v>156</c:v>
                </c:pt>
                <c:pt idx="7">
                  <c:v>30</c:v>
                </c:pt>
                <c:pt idx="8">
                  <c:v>38</c:v>
                </c:pt>
                <c:pt idx="9">
                  <c:v>23</c:v>
                </c:pt>
                <c:pt idx="10">
                  <c:v>15</c:v>
                </c:pt>
                <c:pt idx="11">
                  <c:v>15</c:v>
                </c:pt>
                <c:pt idx="12">
                  <c:v>78512</c:v>
                </c:pt>
                <c:pt idx="13">
                  <c:v>379266</c:v>
                </c:pt>
                <c:pt idx="14">
                  <c:v>126055</c:v>
                </c:pt>
                <c:pt idx="15">
                  <c:v>32150</c:v>
                </c:pt>
                <c:pt idx="16">
                  <c:v>8669</c:v>
                </c:pt>
                <c:pt idx="17">
                  <c:v>1240</c:v>
                </c:pt>
                <c:pt idx="18">
                  <c:v>379</c:v>
                </c:pt>
                <c:pt idx="19">
                  <c:v>103</c:v>
                </c:pt>
                <c:pt idx="20">
                  <c:v>65</c:v>
                </c:pt>
                <c:pt idx="21">
                  <c:v>36</c:v>
                </c:pt>
                <c:pt idx="22">
                  <c:v>12</c:v>
                </c:pt>
                <c:pt idx="23">
                  <c:v>20</c:v>
                </c:pt>
                <c:pt idx="24">
                  <c:v>79297</c:v>
                </c:pt>
                <c:pt idx="25">
                  <c:v>325468</c:v>
                </c:pt>
                <c:pt idx="26">
                  <c:v>163466</c:v>
                </c:pt>
                <c:pt idx="27">
                  <c:v>49297</c:v>
                </c:pt>
                <c:pt idx="28">
                  <c:v>10475</c:v>
                </c:pt>
                <c:pt idx="29">
                  <c:v>1237</c:v>
                </c:pt>
                <c:pt idx="30">
                  <c:v>348</c:v>
                </c:pt>
                <c:pt idx="31">
                  <c:v>77</c:v>
                </c:pt>
                <c:pt idx="32">
                  <c:v>50</c:v>
                </c:pt>
                <c:pt idx="33">
                  <c:v>22</c:v>
                </c:pt>
                <c:pt idx="34">
                  <c:v>11</c:v>
                </c:pt>
                <c:pt idx="35">
                  <c:v>23</c:v>
                </c:pt>
                <c:pt idx="36">
                  <c:v>57239</c:v>
                </c:pt>
                <c:pt idx="37">
                  <c:v>484039</c:v>
                </c:pt>
                <c:pt idx="38">
                  <c:v>175545</c:v>
                </c:pt>
                <c:pt idx="39">
                  <c:v>39190</c:v>
                </c:pt>
                <c:pt idx="40">
                  <c:v>8387</c:v>
                </c:pt>
                <c:pt idx="41">
                  <c:v>1349</c:v>
                </c:pt>
                <c:pt idx="42">
                  <c:v>218</c:v>
                </c:pt>
                <c:pt idx="43">
                  <c:v>90</c:v>
                </c:pt>
                <c:pt idx="44">
                  <c:v>30</c:v>
                </c:pt>
                <c:pt idx="45">
                  <c:v>18</c:v>
                </c:pt>
                <c:pt idx="46">
                  <c:v>11</c:v>
                </c:pt>
                <c:pt idx="47">
                  <c:v>30</c:v>
                </c:pt>
                <c:pt idx="48">
                  <c:v>65294</c:v>
                </c:pt>
                <c:pt idx="49">
                  <c:v>457268</c:v>
                </c:pt>
                <c:pt idx="50">
                  <c:v>157031</c:v>
                </c:pt>
                <c:pt idx="51">
                  <c:v>37772</c:v>
                </c:pt>
                <c:pt idx="52">
                  <c:v>10113</c:v>
                </c:pt>
                <c:pt idx="53" formatCode="0.0">
                  <c:v>1483</c:v>
                </c:pt>
                <c:pt idx="54" formatCode="0.0">
                  <c:v>150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DC4-4D27-9992-9475939FF12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0"/>
        <c:axId val="455734976"/>
        <c:axId val="455733408"/>
      </c:barChart>
      <c:catAx>
        <c:axId val="4557349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accent6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455733408"/>
        <c:crosses val="autoZero"/>
        <c:auto val="1"/>
        <c:lblAlgn val="ctr"/>
        <c:lblOffset val="100"/>
        <c:noMultiLvlLbl val="0"/>
      </c:catAx>
      <c:valAx>
        <c:axId val="455733408"/>
        <c:scaling>
          <c:orientation val="minMax"/>
          <c:min val="0"/>
        </c:scaling>
        <c:delete val="0"/>
        <c:axPos val="l"/>
        <c:numFmt formatCode="#,##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accent6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4557349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accent6">
              <a:lumMod val="10000"/>
            </a:schemeClr>
          </a:solidFill>
        </a:defRPr>
      </a:pPr>
      <a:endParaRPr lang="cs-CZ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3720010480204299E-2"/>
          <c:y val="3.6406909191466739E-2"/>
          <c:w val="0.89369761980654139"/>
          <c:h val="0.8062590231586931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Počet hlášení</c:v>
                </c:pt>
              </c:strCache>
            </c:strRef>
          </c:tx>
          <c:spPr>
            <a:solidFill>
              <a:srgbClr val="14377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36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List1!$A$2:$A$21</c:f>
              <c:strCache>
                <c:ptCount val="20"/>
                <c:pt idx="0">
                  <c:v>0-4</c:v>
                </c:pt>
                <c:pt idx="1">
                  <c:v>5-9</c:v>
                </c:pt>
                <c:pt idx="2">
                  <c:v>10-14</c:v>
                </c:pt>
                <c:pt idx="3">
                  <c:v>15-19</c:v>
                </c:pt>
                <c:pt idx="4">
                  <c:v>20-24</c:v>
                </c:pt>
                <c:pt idx="5">
                  <c:v>25-29</c:v>
                </c:pt>
                <c:pt idx="6">
                  <c:v>30-34</c:v>
                </c:pt>
                <c:pt idx="7">
                  <c:v>35-39</c:v>
                </c:pt>
                <c:pt idx="8">
                  <c:v>40-44</c:v>
                </c:pt>
                <c:pt idx="9">
                  <c:v>45-49</c:v>
                </c:pt>
                <c:pt idx="10">
                  <c:v>50-54</c:v>
                </c:pt>
                <c:pt idx="11">
                  <c:v>55-59</c:v>
                </c:pt>
                <c:pt idx="12">
                  <c:v>60-64</c:v>
                </c:pt>
                <c:pt idx="13">
                  <c:v>65-69</c:v>
                </c:pt>
                <c:pt idx="14">
                  <c:v>70-74</c:v>
                </c:pt>
                <c:pt idx="15">
                  <c:v>75-79</c:v>
                </c:pt>
                <c:pt idx="16">
                  <c:v>80-84</c:v>
                </c:pt>
                <c:pt idx="17">
                  <c:v>85-89</c:v>
                </c:pt>
                <c:pt idx="18">
                  <c:v>90-94</c:v>
                </c:pt>
                <c:pt idx="19">
                  <c:v>95+</c:v>
                </c:pt>
              </c:strCache>
            </c:strRef>
          </c:cat>
          <c:val>
            <c:numRef>
              <c:f>List1!$B$2:$B$21</c:f>
              <c:numCache>
                <c:formatCode>[$-10405]#\ ##0;\-#\ ##0</c:formatCode>
                <c:ptCount val="20"/>
                <c:pt idx="0">
                  <c:v>303386</c:v>
                </c:pt>
                <c:pt idx="1">
                  <c:v>303591</c:v>
                </c:pt>
                <c:pt idx="2">
                  <c:v>175677</c:v>
                </c:pt>
                <c:pt idx="3">
                  <c:v>131589</c:v>
                </c:pt>
                <c:pt idx="4">
                  <c:v>101531</c:v>
                </c:pt>
                <c:pt idx="5">
                  <c:v>106806</c:v>
                </c:pt>
                <c:pt idx="6">
                  <c:v>140569</c:v>
                </c:pt>
                <c:pt idx="7">
                  <c:v>150662</c:v>
                </c:pt>
                <c:pt idx="8">
                  <c:v>150340</c:v>
                </c:pt>
                <c:pt idx="9">
                  <c:v>164889</c:v>
                </c:pt>
                <c:pt idx="10">
                  <c:v>149575</c:v>
                </c:pt>
                <c:pt idx="11">
                  <c:v>122732</c:v>
                </c:pt>
                <c:pt idx="12">
                  <c:v>96045</c:v>
                </c:pt>
                <c:pt idx="13">
                  <c:v>62841</c:v>
                </c:pt>
                <c:pt idx="14">
                  <c:v>55934</c:v>
                </c:pt>
                <c:pt idx="15">
                  <c:v>45305</c:v>
                </c:pt>
                <c:pt idx="16">
                  <c:v>26578</c:v>
                </c:pt>
                <c:pt idx="17">
                  <c:v>12251</c:v>
                </c:pt>
                <c:pt idx="18">
                  <c:v>5075</c:v>
                </c:pt>
                <c:pt idx="19">
                  <c:v>1244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62-4D05-9BB4-E3E23D3B0197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Počet osob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-36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List1!$A$2:$A$21</c:f>
              <c:strCache>
                <c:ptCount val="20"/>
                <c:pt idx="0">
                  <c:v>0-4</c:v>
                </c:pt>
                <c:pt idx="1">
                  <c:v>5-9</c:v>
                </c:pt>
                <c:pt idx="2">
                  <c:v>10-14</c:v>
                </c:pt>
                <c:pt idx="3">
                  <c:v>15-19</c:v>
                </c:pt>
                <c:pt idx="4">
                  <c:v>20-24</c:v>
                </c:pt>
                <c:pt idx="5">
                  <c:v>25-29</c:v>
                </c:pt>
                <c:pt idx="6">
                  <c:v>30-34</c:v>
                </c:pt>
                <c:pt idx="7">
                  <c:v>35-39</c:v>
                </c:pt>
                <c:pt idx="8">
                  <c:v>40-44</c:v>
                </c:pt>
                <c:pt idx="9">
                  <c:v>45-49</c:v>
                </c:pt>
                <c:pt idx="10">
                  <c:v>50-54</c:v>
                </c:pt>
                <c:pt idx="11">
                  <c:v>55-59</c:v>
                </c:pt>
                <c:pt idx="12">
                  <c:v>60-64</c:v>
                </c:pt>
                <c:pt idx="13">
                  <c:v>65-69</c:v>
                </c:pt>
                <c:pt idx="14">
                  <c:v>70-74</c:v>
                </c:pt>
                <c:pt idx="15">
                  <c:v>75-79</c:v>
                </c:pt>
                <c:pt idx="16">
                  <c:v>80-84</c:v>
                </c:pt>
                <c:pt idx="17">
                  <c:v>85-89</c:v>
                </c:pt>
                <c:pt idx="18">
                  <c:v>90-94</c:v>
                </c:pt>
                <c:pt idx="19">
                  <c:v>95+</c:v>
                </c:pt>
              </c:strCache>
            </c:strRef>
          </c:cat>
          <c:val>
            <c:numRef>
              <c:f>List1!$C$2:$C$21</c:f>
              <c:numCache>
                <c:formatCode>General</c:formatCode>
                <c:ptCount val="20"/>
                <c:pt idx="0">
                  <c:v>182055</c:v>
                </c:pt>
                <c:pt idx="1">
                  <c:v>193581</c:v>
                </c:pt>
                <c:pt idx="2">
                  <c:v>125867</c:v>
                </c:pt>
                <c:pt idx="3">
                  <c:v>98746</c:v>
                </c:pt>
                <c:pt idx="4">
                  <c:v>71207</c:v>
                </c:pt>
                <c:pt idx="5">
                  <c:v>73997</c:v>
                </c:pt>
                <c:pt idx="6">
                  <c:v>97455</c:v>
                </c:pt>
                <c:pt idx="7">
                  <c:v>104193</c:v>
                </c:pt>
                <c:pt idx="8">
                  <c:v>103315</c:v>
                </c:pt>
                <c:pt idx="9">
                  <c:v>112884</c:v>
                </c:pt>
                <c:pt idx="10">
                  <c:v>100888</c:v>
                </c:pt>
                <c:pt idx="11">
                  <c:v>81804</c:v>
                </c:pt>
                <c:pt idx="12">
                  <c:v>66248</c:v>
                </c:pt>
                <c:pt idx="13">
                  <c:v>47299</c:v>
                </c:pt>
                <c:pt idx="14">
                  <c:v>42933</c:v>
                </c:pt>
                <c:pt idx="15">
                  <c:v>34529</c:v>
                </c:pt>
                <c:pt idx="16">
                  <c:v>20312</c:v>
                </c:pt>
                <c:pt idx="17">
                  <c:v>9360</c:v>
                </c:pt>
                <c:pt idx="18">
                  <c:v>3829</c:v>
                </c:pt>
                <c:pt idx="19">
                  <c:v>946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EF-4E49-A0C4-0260EE9BDA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1"/>
        <c:overlap val="-27"/>
        <c:axId val="1197520960"/>
        <c:axId val="1197526720"/>
      </c:barChart>
      <c:catAx>
        <c:axId val="119752096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cs-CZ" dirty="0">
                    <a:solidFill>
                      <a:schemeClr val="tx1"/>
                    </a:solidFill>
                  </a:rPr>
                  <a:t>Věková </a:t>
                </a:r>
                <a:br>
                  <a:rPr lang="cs-CZ" dirty="0">
                    <a:solidFill>
                      <a:schemeClr val="tx1"/>
                    </a:solidFill>
                  </a:rPr>
                </a:br>
                <a:r>
                  <a:rPr lang="cs-CZ" dirty="0">
                    <a:solidFill>
                      <a:schemeClr val="tx1"/>
                    </a:solidFill>
                  </a:rPr>
                  <a:t>kategorie</a:t>
                </a:r>
              </a:p>
            </c:rich>
          </c:tx>
          <c:layout>
            <c:manualLayout>
              <c:xMode val="edge"/>
              <c:yMode val="edge"/>
              <c:x val="1.9718383688781525E-3"/>
              <c:y val="0.8277000400938677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cs-CZ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197526720"/>
        <c:crosses val="autoZero"/>
        <c:auto val="1"/>
        <c:lblAlgn val="ctr"/>
        <c:lblOffset val="100"/>
        <c:noMultiLvlLbl val="0"/>
      </c:catAx>
      <c:valAx>
        <c:axId val="1197526720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cs-CZ" dirty="0">
                    <a:solidFill>
                      <a:schemeClr val="tx1"/>
                    </a:solidFill>
                  </a:rPr>
                  <a:t>Počet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cs-CZ"/>
            </a:p>
          </c:txPr>
        </c:title>
        <c:numFmt formatCode="[$-10405]#\ ##0;\-#\ ##0" sourceLinked="1"/>
        <c:majorTickMark val="none"/>
        <c:minorTickMark val="none"/>
        <c:tickLblPos val="nextTo"/>
        <c:spPr>
          <a:noFill/>
          <a:ln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197520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60599837106523"/>
          <c:y val="0.10086336731893658"/>
          <c:w val="0.86689296259842519"/>
          <c:h val="0.702728984520725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počet porodů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CE6-4041-90CB-17598BFE35B0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CE6-4041-90CB-17598BFE35B0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CE6-4041-90CB-17598BFE35B0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CE6-4041-90CB-17598BFE35B0}"/>
              </c:ext>
            </c:extLst>
          </c:dPt>
          <c:dPt>
            <c:idx val="17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8CE6-4041-90CB-17598BFE35B0}"/>
              </c:ext>
            </c:extLst>
          </c:dPt>
          <c:dPt>
            <c:idx val="20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8CE6-4041-90CB-17598BFE35B0}"/>
              </c:ext>
            </c:extLst>
          </c:dPt>
          <c:cat>
            <c:strRef>
              <c:f>List1!$A$2:$A$87</c:f>
              <c:strCache>
                <c:ptCount val="86"/>
                <c:pt idx="0">
                  <c:v>FN Brno</c:v>
                </c:pt>
                <c:pt idx="1">
                  <c:v>UPMD</c:v>
                </c:pt>
                <c:pt idx="2">
                  <c:v>VFN Prha</c:v>
                </c:pt>
                <c:pt idx="3">
                  <c:v>FN Plzeň</c:v>
                </c:pt>
                <c:pt idx="4">
                  <c:v>FN Ostrava</c:v>
                </c:pt>
                <c:pt idx="5">
                  <c:v>FN Hradec Králové</c:v>
                </c:pt>
                <c:pt idx="6">
                  <c:v>FN Olomouc</c:v>
                </c:pt>
                <c:pt idx="7">
                  <c:v>České Budějovice</c:v>
                </c:pt>
                <c:pt idx="8">
                  <c:v>FN Motol</c:v>
                </c:pt>
                <c:pt idx="9">
                  <c:v>Nem. T. Bati, Zlín</c:v>
                </c:pt>
                <c:pt idx="10">
                  <c:v>KZ Ústí n.L.</c:v>
                </c:pt>
                <c:pt idx="11">
                  <c:v>KZ Most</c:v>
                </c:pt>
                <c:pt idx="12">
                  <c:v>FTN</c:v>
                </c:pt>
                <c:pt idx="13">
                  <c:v>FN Bulovka</c:v>
                </c:pt>
                <c:pt idx="14">
                  <c:v>Hořovice</c:v>
                </c:pt>
                <c:pt idx="15">
                  <c:v>Jihlava </c:v>
                </c:pt>
                <c:pt idx="16">
                  <c:v>Liberec</c:v>
                </c:pt>
                <c:pt idx="17">
                  <c:v>Pardubice</c:v>
                </c:pt>
                <c:pt idx="18">
                  <c:v>Havlíčkův Brod</c:v>
                </c:pt>
                <c:pt idx="19">
                  <c:v>Uherské Hradiště</c:v>
                </c:pt>
                <c:pt idx="20">
                  <c:v>FN Král. Vinohrady</c:v>
                </c:pt>
                <c:pt idx="21">
                  <c:v>Kolín</c:v>
                </c:pt>
                <c:pt idx="22">
                  <c:v>MN Ostrava</c:v>
                </c:pt>
                <c:pt idx="23">
                  <c:v>Mladá Boleslav</c:v>
                </c:pt>
                <c:pt idx="24">
                  <c:v>Písek</c:v>
                </c:pt>
                <c:pt idx="25">
                  <c:v>Karlovy Vary</c:v>
                </c:pt>
                <c:pt idx="26">
                  <c:v>Kladno </c:v>
                </c:pt>
                <c:pt idx="27">
                  <c:v>Milosrdní Bratři</c:v>
                </c:pt>
                <c:pt idx="28">
                  <c:v>Agel Ostrava-Vítkovice</c:v>
                </c:pt>
                <c:pt idx="29">
                  <c:v>Mělník</c:v>
                </c:pt>
                <c:pt idx="30">
                  <c:v>Jablonec n.N.</c:v>
                </c:pt>
                <c:pt idx="31">
                  <c:v>Agel SMN Šternberk</c:v>
                </c:pt>
                <c:pt idx="32">
                  <c:v>Třebíč</c:v>
                </c:pt>
                <c:pt idx="33">
                  <c:v>Nymburk</c:v>
                </c:pt>
                <c:pt idx="34">
                  <c:v>Havířov</c:v>
                </c:pt>
                <c:pt idx="35">
                  <c:v>Česká Lípa</c:v>
                </c:pt>
                <c:pt idx="36">
                  <c:v>ON Příbram</c:v>
                </c:pt>
                <c:pt idx="37">
                  <c:v>ON Náchod</c:v>
                </c:pt>
                <c:pt idx="38">
                  <c:v>Orlickoústecká nem</c:v>
                </c:pt>
                <c:pt idx="39">
                  <c:v>KZ Teplice </c:v>
                </c:pt>
                <c:pt idx="40">
                  <c:v>Rakovník</c:v>
                </c:pt>
                <c:pt idx="41">
                  <c:v>Frýdek-Místek</c:v>
                </c:pt>
                <c:pt idx="42">
                  <c:v>Vyškov</c:v>
                </c:pt>
                <c:pt idx="43">
                  <c:v>Kroměříž</c:v>
                </c:pt>
                <c:pt idx="44">
                  <c:v>Kyjov</c:v>
                </c:pt>
                <c:pt idx="45">
                  <c:v>Opava</c:v>
                </c:pt>
                <c:pt idx="46">
                  <c:v>Znojmo</c:v>
                </c:pt>
                <c:pt idx="47">
                  <c:v>Mulačova nem.</c:v>
                </c:pt>
                <c:pt idx="48">
                  <c:v>Tábor</c:v>
                </c:pt>
                <c:pt idx="49">
                  <c:v>Šumperk</c:v>
                </c:pt>
                <c:pt idx="50">
                  <c:v>Klatovy</c:v>
                </c:pt>
                <c:pt idx="51">
                  <c:v>Boskovice</c:v>
                </c:pt>
                <c:pt idx="52">
                  <c:v>Svitavská</c:v>
                </c:pt>
                <c:pt idx="53">
                  <c:v>Třinec</c:v>
                </c:pt>
                <c:pt idx="54">
                  <c:v>Roudnice n.L.</c:v>
                </c:pt>
                <c:pt idx="55">
                  <c:v>Vsetín</c:v>
                </c:pt>
                <c:pt idx="56">
                  <c:v>Sokolov</c:v>
                </c:pt>
                <c:pt idx="57">
                  <c:v>Karviná-Ráj</c:v>
                </c:pt>
                <c:pt idx="58">
                  <c:v>Benešov</c:v>
                </c:pt>
                <c:pt idx="59">
                  <c:v>Chrudim</c:v>
                </c:pt>
                <c:pt idx="60">
                  <c:v>Jičín</c:v>
                </c:pt>
                <c:pt idx="61">
                  <c:v>MMN, Jilemnice</c:v>
                </c:pt>
                <c:pt idx="62">
                  <c:v>Agel SMN Prostějov</c:v>
                </c:pt>
                <c:pt idx="63">
                  <c:v>Břeclav</c:v>
                </c:pt>
                <c:pt idx="64">
                  <c:v>Nové Město na Moravě</c:v>
                </c:pt>
                <c:pt idx="65">
                  <c:v>Agel SMN Přerov</c:v>
                </c:pt>
                <c:pt idx="66">
                  <c:v>KZ Chomutov</c:v>
                </c:pt>
                <c:pt idx="67">
                  <c:v>KZ Litoměřice</c:v>
                </c:pt>
                <c:pt idx="68">
                  <c:v>Trutnov</c:v>
                </c:pt>
                <c:pt idx="69">
                  <c:v>Strakonice</c:v>
                </c:pt>
                <c:pt idx="70">
                  <c:v>Agel Valašské Mez.</c:v>
                </c:pt>
                <c:pt idx="71">
                  <c:v>Kadaň</c:v>
                </c:pt>
                <c:pt idx="72">
                  <c:v>Slaný</c:v>
                </c:pt>
                <c:pt idx="73">
                  <c:v>Český Krumlov</c:v>
                </c:pt>
                <c:pt idx="74">
                  <c:v>Pelhřimov</c:v>
                </c:pt>
                <c:pt idx="75">
                  <c:v>Agel Nový Jičín</c:v>
                </c:pt>
                <c:pt idx="76">
                  <c:v>Jindřichův Hradec</c:v>
                </c:pt>
                <c:pt idx="77">
                  <c:v>KZ Děčín</c:v>
                </c:pt>
                <c:pt idx="78">
                  <c:v>ON Rychnov n.K.</c:v>
                </c:pt>
                <c:pt idx="79">
                  <c:v>SZZ Krnov</c:v>
                </c:pt>
                <c:pt idx="80">
                  <c:v>Ivančice</c:v>
                </c:pt>
                <c:pt idx="81">
                  <c:v>KNN Cheb</c:v>
                </c:pt>
                <c:pt idx="82">
                  <c:v>Čáslav</c:v>
                </c:pt>
                <c:pt idx="83">
                  <c:v>Domažlice</c:v>
                </c:pt>
                <c:pt idx="84">
                  <c:v>Jeseník</c:v>
                </c:pt>
                <c:pt idx="85">
                  <c:v>Prachatice</c:v>
                </c:pt>
              </c:strCache>
            </c:strRef>
          </c:cat>
          <c:val>
            <c:numRef>
              <c:f>List1!$B$2:$B$87</c:f>
              <c:numCache>
                <c:formatCode>0</c:formatCode>
                <c:ptCount val="86"/>
                <c:pt idx="0">
                  <c:v>5087</c:v>
                </c:pt>
                <c:pt idx="1">
                  <c:v>4237</c:v>
                </c:pt>
                <c:pt idx="2">
                  <c:v>3345</c:v>
                </c:pt>
                <c:pt idx="3">
                  <c:v>2652</c:v>
                </c:pt>
                <c:pt idx="4">
                  <c:v>2015</c:v>
                </c:pt>
                <c:pt idx="5">
                  <c:v>1982</c:v>
                </c:pt>
                <c:pt idx="6">
                  <c:v>1848</c:v>
                </c:pt>
                <c:pt idx="7">
                  <c:v>1839</c:v>
                </c:pt>
                <c:pt idx="8">
                  <c:v>1757</c:v>
                </c:pt>
                <c:pt idx="9">
                  <c:v>1472</c:v>
                </c:pt>
                <c:pt idx="10">
                  <c:v>1053</c:v>
                </c:pt>
                <c:pt idx="11">
                  <c:v>867</c:v>
                </c:pt>
                <c:pt idx="12">
                  <c:v>2026</c:v>
                </c:pt>
                <c:pt idx="13">
                  <c:v>2010</c:v>
                </c:pt>
                <c:pt idx="14">
                  <c:v>1437</c:v>
                </c:pt>
                <c:pt idx="15">
                  <c:v>1115</c:v>
                </c:pt>
                <c:pt idx="16">
                  <c:v>1090</c:v>
                </c:pt>
                <c:pt idx="17">
                  <c:v>1072</c:v>
                </c:pt>
                <c:pt idx="18">
                  <c:v>1060</c:v>
                </c:pt>
                <c:pt idx="19">
                  <c:v>1060</c:v>
                </c:pt>
                <c:pt idx="20">
                  <c:v>1047</c:v>
                </c:pt>
                <c:pt idx="21">
                  <c:v>984</c:v>
                </c:pt>
                <c:pt idx="22">
                  <c:v>917</c:v>
                </c:pt>
                <c:pt idx="23">
                  <c:v>830</c:v>
                </c:pt>
                <c:pt idx="24">
                  <c:v>772</c:v>
                </c:pt>
                <c:pt idx="25">
                  <c:v>694</c:v>
                </c:pt>
                <c:pt idx="26">
                  <c:v>671</c:v>
                </c:pt>
                <c:pt idx="27">
                  <c:v>1115</c:v>
                </c:pt>
                <c:pt idx="28">
                  <c:v>1004</c:v>
                </c:pt>
                <c:pt idx="29">
                  <c:v>989</c:v>
                </c:pt>
                <c:pt idx="30">
                  <c:v>946</c:v>
                </c:pt>
                <c:pt idx="31">
                  <c:v>946</c:v>
                </c:pt>
                <c:pt idx="32">
                  <c:v>887</c:v>
                </c:pt>
                <c:pt idx="33">
                  <c:v>881</c:v>
                </c:pt>
                <c:pt idx="34">
                  <c:v>870</c:v>
                </c:pt>
                <c:pt idx="35">
                  <c:v>855</c:v>
                </c:pt>
                <c:pt idx="36">
                  <c:v>841</c:v>
                </c:pt>
                <c:pt idx="37">
                  <c:v>822</c:v>
                </c:pt>
                <c:pt idx="38">
                  <c:v>818</c:v>
                </c:pt>
                <c:pt idx="39">
                  <c:v>809</c:v>
                </c:pt>
                <c:pt idx="40">
                  <c:v>802</c:v>
                </c:pt>
                <c:pt idx="41">
                  <c:v>791</c:v>
                </c:pt>
                <c:pt idx="42">
                  <c:v>785</c:v>
                </c:pt>
                <c:pt idx="43">
                  <c:v>753</c:v>
                </c:pt>
                <c:pt idx="44">
                  <c:v>723</c:v>
                </c:pt>
                <c:pt idx="45">
                  <c:v>709</c:v>
                </c:pt>
                <c:pt idx="46">
                  <c:v>693</c:v>
                </c:pt>
                <c:pt idx="47">
                  <c:v>678</c:v>
                </c:pt>
                <c:pt idx="48">
                  <c:v>664</c:v>
                </c:pt>
                <c:pt idx="49">
                  <c:v>657</c:v>
                </c:pt>
                <c:pt idx="50">
                  <c:v>640</c:v>
                </c:pt>
                <c:pt idx="51">
                  <c:v>622</c:v>
                </c:pt>
                <c:pt idx="52">
                  <c:v>601</c:v>
                </c:pt>
                <c:pt idx="53">
                  <c:v>595</c:v>
                </c:pt>
                <c:pt idx="54">
                  <c:v>592</c:v>
                </c:pt>
                <c:pt idx="55">
                  <c:v>584</c:v>
                </c:pt>
                <c:pt idx="56">
                  <c:v>572</c:v>
                </c:pt>
                <c:pt idx="57">
                  <c:v>567</c:v>
                </c:pt>
                <c:pt idx="58">
                  <c:v>562</c:v>
                </c:pt>
                <c:pt idx="59">
                  <c:v>561</c:v>
                </c:pt>
                <c:pt idx="60">
                  <c:v>558</c:v>
                </c:pt>
                <c:pt idx="61">
                  <c:v>557</c:v>
                </c:pt>
                <c:pt idx="62">
                  <c:v>544</c:v>
                </c:pt>
                <c:pt idx="63">
                  <c:v>539</c:v>
                </c:pt>
                <c:pt idx="64">
                  <c:v>539</c:v>
                </c:pt>
                <c:pt idx="65">
                  <c:v>527</c:v>
                </c:pt>
                <c:pt idx="66">
                  <c:v>524</c:v>
                </c:pt>
                <c:pt idx="67">
                  <c:v>522</c:v>
                </c:pt>
                <c:pt idx="68">
                  <c:v>519</c:v>
                </c:pt>
                <c:pt idx="69">
                  <c:v>501</c:v>
                </c:pt>
                <c:pt idx="70">
                  <c:v>498</c:v>
                </c:pt>
                <c:pt idx="71">
                  <c:v>497</c:v>
                </c:pt>
                <c:pt idx="72">
                  <c:v>477</c:v>
                </c:pt>
                <c:pt idx="73">
                  <c:v>468</c:v>
                </c:pt>
                <c:pt idx="74">
                  <c:v>456</c:v>
                </c:pt>
                <c:pt idx="75">
                  <c:v>448</c:v>
                </c:pt>
                <c:pt idx="76">
                  <c:v>441</c:v>
                </c:pt>
                <c:pt idx="77">
                  <c:v>436</c:v>
                </c:pt>
                <c:pt idx="78">
                  <c:v>390</c:v>
                </c:pt>
                <c:pt idx="79">
                  <c:v>383</c:v>
                </c:pt>
                <c:pt idx="80">
                  <c:v>350</c:v>
                </c:pt>
                <c:pt idx="81">
                  <c:v>339</c:v>
                </c:pt>
                <c:pt idx="82">
                  <c:v>299</c:v>
                </c:pt>
                <c:pt idx="83">
                  <c:v>257</c:v>
                </c:pt>
                <c:pt idx="84">
                  <c:v>213</c:v>
                </c:pt>
                <c:pt idx="85">
                  <c:v>145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8CE6-4041-90CB-17598BFE35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9"/>
        <c:axId val="1714939167"/>
        <c:axId val="1714938335"/>
      </c:barChart>
      <c:lineChart>
        <c:grouping val="standard"/>
        <c:varyColors val="0"/>
        <c:ser>
          <c:idx val="1"/>
          <c:order val="1"/>
          <c:tx>
            <c:strRef>
              <c:f>List1!$C$1</c:f>
              <c:strCache>
                <c:ptCount val="1"/>
                <c:pt idx="0">
                  <c:v>Sloupec1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List1!$A$2:$A$87</c:f>
              <c:strCache>
                <c:ptCount val="86"/>
                <c:pt idx="0">
                  <c:v>FN Brno</c:v>
                </c:pt>
                <c:pt idx="1">
                  <c:v>UPMD</c:v>
                </c:pt>
                <c:pt idx="2">
                  <c:v>VFN Prha</c:v>
                </c:pt>
                <c:pt idx="3">
                  <c:v>FN Plzeň</c:v>
                </c:pt>
                <c:pt idx="4">
                  <c:v>FN Ostrava</c:v>
                </c:pt>
                <c:pt idx="5">
                  <c:v>FN Hradec Králové</c:v>
                </c:pt>
                <c:pt idx="6">
                  <c:v>FN Olomouc</c:v>
                </c:pt>
                <c:pt idx="7">
                  <c:v>České Budějovice</c:v>
                </c:pt>
                <c:pt idx="8">
                  <c:v>FN Motol</c:v>
                </c:pt>
                <c:pt idx="9">
                  <c:v>Nem. T. Bati, Zlín</c:v>
                </c:pt>
                <c:pt idx="10">
                  <c:v>KZ Ústí n.L.</c:v>
                </c:pt>
                <c:pt idx="11">
                  <c:v>KZ Most</c:v>
                </c:pt>
                <c:pt idx="12">
                  <c:v>FTN</c:v>
                </c:pt>
                <c:pt idx="13">
                  <c:v>FN Bulovka</c:v>
                </c:pt>
                <c:pt idx="14">
                  <c:v>Hořovice</c:v>
                </c:pt>
                <c:pt idx="15">
                  <c:v>Jihlava </c:v>
                </c:pt>
                <c:pt idx="16">
                  <c:v>Liberec</c:v>
                </c:pt>
                <c:pt idx="17">
                  <c:v>Pardubice</c:v>
                </c:pt>
                <c:pt idx="18">
                  <c:v>Havlíčkův Brod</c:v>
                </c:pt>
                <c:pt idx="19">
                  <c:v>Uherské Hradiště</c:v>
                </c:pt>
                <c:pt idx="20">
                  <c:v>FN Král. Vinohrady</c:v>
                </c:pt>
                <c:pt idx="21">
                  <c:v>Kolín</c:v>
                </c:pt>
                <c:pt idx="22">
                  <c:v>MN Ostrava</c:v>
                </c:pt>
                <c:pt idx="23">
                  <c:v>Mladá Boleslav</c:v>
                </c:pt>
                <c:pt idx="24">
                  <c:v>Písek</c:v>
                </c:pt>
                <c:pt idx="25">
                  <c:v>Karlovy Vary</c:v>
                </c:pt>
                <c:pt idx="26">
                  <c:v>Kladno </c:v>
                </c:pt>
                <c:pt idx="27">
                  <c:v>Milosrdní Bratři</c:v>
                </c:pt>
                <c:pt idx="28">
                  <c:v>Agel Ostrava-Vítkovice</c:v>
                </c:pt>
                <c:pt idx="29">
                  <c:v>Mělník</c:v>
                </c:pt>
                <c:pt idx="30">
                  <c:v>Jablonec n.N.</c:v>
                </c:pt>
                <c:pt idx="31">
                  <c:v>Agel SMN Šternberk</c:v>
                </c:pt>
                <c:pt idx="32">
                  <c:v>Třebíč</c:v>
                </c:pt>
                <c:pt idx="33">
                  <c:v>Nymburk</c:v>
                </c:pt>
                <c:pt idx="34">
                  <c:v>Havířov</c:v>
                </c:pt>
                <c:pt idx="35">
                  <c:v>Česká Lípa</c:v>
                </c:pt>
                <c:pt idx="36">
                  <c:v>ON Příbram</c:v>
                </c:pt>
                <c:pt idx="37">
                  <c:v>ON Náchod</c:v>
                </c:pt>
                <c:pt idx="38">
                  <c:v>Orlickoústecká nem</c:v>
                </c:pt>
                <c:pt idx="39">
                  <c:v>KZ Teplice </c:v>
                </c:pt>
                <c:pt idx="40">
                  <c:v>Rakovník</c:v>
                </c:pt>
                <c:pt idx="41">
                  <c:v>Frýdek-Místek</c:v>
                </c:pt>
                <c:pt idx="42">
                  <c:v>Vyškov</c:v>
                </c:pt>
                <c:pt idx="43">
                  <c:v>Kroměříž</c:v>
                </c:pt>
                <c:pt idx="44">
                  <c:v>Kyjov</c:v>
                </c:pt>
                <c:pt idx="45">
                  <c:v>Opava</c:v>
                </c:pt>
                <c:pt idx="46">
                  <c:v>Znojmo</c:v>
                </c:pt>
                <c:pt idx="47">
                  <c:v>Mulačova nem.</c:v>
                </c:pt>
                <c:pt idx="48">
                  <c:v>Tábor</c:v>
                </c:pt>
                <c:pt idx="49">
                  <c:v>Šumperk</c:v>
                </c:pt>
                <c:pt idx="50">
                  <c:v>Klatovy</c:v>
                </c:pt>
                <c:pt idx="51">
                  <c:v>Boskovice</c:v>
                </c:pt>
                <c:pt idx="52">
                  <c:v>Svitavská</c:v>
                </c:pt>
                <c:pt idx="53">
                  <c:v>Třinec</c:v>
                </c:pt>
                <c:pt idx="54">
                  <c:v>Roudnice n.L.</c:v>
                </c:pt>
                <c:pt idx="55">
                  <c:v>Vsetín</c:v>
                </c:pt>
                <c:pt idx="56">
                  <c:v>Sokolov</c:v>
                </c:pt>
                <c:pt idx="57">
                  <c:v>Karviná-Ráj</c:v>
                </c:pt>
                <c:pt idx="58">
                  <c:v>Benešov</c:v>
                </c:pt>
                <c:pt idx="59">
                  <c:v>Chrudim</c:v>
                </c:pt>
                <c:pt idx="60">
                  <c:v>Jičín</c:v>
                </c:pt>
                <c:pt idx="61">
                  <c:v>MMN, Jilemnice</c:v>
                </c:pt>
                <c:pt idx="62">
                  <c:v>Agel SMN Prostějov</c:v>
                </c:pt>
                <c:pt idx="63">
                  <c:v>Břeclav</c:v>
                </c:pt>
                <c:pt idx="64">
                  <c:v>Nové Město na Moravě</c:v>
                </c:pt>
                <c:pt idx="65">
                  <c:v>Agel SMN Přerov</c:v>
                </c:pt>
                <c:pt idx="66">
                  <c:v>KZ Chomutov</c:v>
                </c:pt>
                <c:pt idx="67">
                  <c:v>KZ Litoměřice</c:v>
                </c:pt>
                <c:pt idx="68">
                  <c:v>Trutnov</c:v>
                </c:pt>
                <c:pt idx="69">
                  <c:v>Strakonice</c:v>
                </c:pt>
                <c:pt idx="70">
                  <c:v>Agel Valašské Mez.</c:v>
                </c:pt>
                <c:pt idx="71">
                  <c:v>Kadaň</c:v>
                </c:pt>
                <c:pt idx="72">
                  <c:v>Slaný</c:v>
                </c:pt>
                <c:pt idx="73">
                  <c:v>Český Krumlov</c:v>
                </c:pt>
                <c:pt idx="74">
                  <c:v>Pelhřimov</c:v>
                </c:pt>
                <c:pt idx="75">
                  <c:v>Agel Nový Jičín</c:v>
                </c:pt>
                <c:pt idx="76">
                  <c:v>Jindřichův Hradec</c:v>
                </c:pt>
                <c:pt idx="77">
                  <c:v>KZ Děčín</c:v>
                </c:pt>
                <c:pt idx="78">
                  <c:v>ON Rychnov n.K.</c:v>
                </c:pt>
                <c:pt idx="79">
                  <c:v>SZZ Krnov</c:v>
                </c:pt>
                <c:pt idx="80">
                  <c:v>Ivančice</c:v>
                </c:pt>
                <c:pt idx="81">
                  <c:v>KNN Cheb</c:v>
                </c:pt>
                <c:pt idx="82">
                  <c:v>Čáslav</c:v>
                </c:pt>
                <c:pt idx="83">
                  <c:v>Domažlice</c:v>
                </c:pt>
                <c:pt idx="84">
                  <c:v>Jeseník</c:v>
                </c:pt>
                <c:pt idx="85">
                  <c:v>Prachatice</c:v>
                </c:pt>
              </c:strCache>
            </c:strRef>
          </c:cat>
          <c:val>
            <c:numRef>
              <c:f>List1!$C$2:$C$87</c:f>
              <c:numCache>
                <c:formatCode>General</c:formatCode>
                <c:ptCount val="86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8CE6-4041-90CB-17598BFE35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14939167"/>
        <c:axId val="1714938335"/>
      </c:lineChart>
      <c:catAx>
        <c:axId val="17149391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alpha val="96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700" b="0" i="0" u="none" strike="noStrike" kern="1200" baseline="0">
                <a:ln>
                  <a:noFill/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714938335"/>
        <c:crosses val="autoZero"/>
        <c:auto val="1"/>
        <c:lblAlgn val="ctr"/>
        <c:lblOffset val="100"/>
        <c:noMultiLvlLbl val="0"/>
      </c:catAx>
      <c:valAx>
        <c:axId val="1714938335"/>
        <c:scaling>
          <c:orientation val="minMax"/>
        </c:scaling>
        <c:delete val="0"/>
        <c:axPos val="l"/>
        <c:majorGridlines>
          <c:spPr>
            <a:ln w="3175" cap="flat" cmpd="sng" algn="ctr">
              <a:solidFill>
                <a:schemeClr val="bg1">
                  <a:lumMod val="7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1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cs-CZ" sz="1200" i="1" dirty="0">
                    <a:solidFill>
                      <a:schemeClr val="tx1"/>
                    </a:solidFill>
                  </a:rPr>
                  <a:t>Počet porodů</a:t>
                </a:r>
              </a:p>
            </c:rich>
          </c:tx>
          <c:layout>
            <c:manualLayout>
              <c:xMode val="edge"/>
              <c:yMode val="edge"/>
              <c:x val="3.7500013633226276E-2"/>
              <c:y val="0.2722193900687345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1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cs-CZ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7149391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60599837106523"/>
          <c:y val="0.10086336731893658"/>
          <c:w val="0.86689296259842519"/>
          <c:h val="0.702728984520725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počet porodů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CE6-4041-90CB-17598BFE35B0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CE6-4041-90CB-17598BFE35B0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CE6-4041-90CB-17598BFE35B0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CE6-4041-90CB-17598BFE35B0}"/>
              </c:ext>
            </c:extLst>
          </c:dPt>
          <c:dPt>
            <c:idx val="17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8CE6-4041-90CB-17598BFE35B0}"/>
              </c:ext>
            </c:extLst>
          </c:dPt>
          <c:dPt>
            <c:idx val="20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8CE6-4041-90CB-17598BFE35B0}"/>
              </c:ext>
            </c:extLst>
          </c:dPt>
          <c:cat>
            <c:strRef>
              <c:f>List1!$A$2:$A$87</c:f>
              <c:strCache>
                <c:ptCount val="86"/>
                <c:pt idx="0">
                  <c:v>VFN Praha</c:v>
                </c:pt>
                <c:pt idx="1">
                  <c:v>UPMD</c:v>
                </c:pt>
                <c:pt idx="2">
                  <c:v>FN Motol</c:v>
                </c:pt>
                <c:pt idx="3">
                  <c:v>FN Ostrava</c:v>
                </c:pt>
                <c:pt idx="4">
                  <c:v>České Budějovice</c:v>
                </c:pt>
                <c:pt idx="5">
                  <c:v>FN Hradec Králové</c:v>
                </c:pt>
                <c:pt idx="6">
                  <c:v>Nem. T. Bati, Zlín</c:v>
                </c:pt>
                <c:pt idx="7">
                  <c:v>KZ Ústí n.L.</c:v>
                </c:pt>
                <c:pt idx="8">
                  <c:v>KZ Most</c:v>
                </c:pt>
                <c:pt idx="9">
                  <c:v>FN Olomouc</c:v>
                </c:pt>
                <c:pt idx="10">
                  <c:v>FN Brno</c:v>
                </c:pt>
                <c:pt idx="11">
                  <c:v>FN Plzeň</c:v>
                </c:pt>
                <c:pt idx="12">
                  <c:v>Kolín</c:v>
                </c:pt>
                <c:pt idx="13">
                  <c:v>Havlíčkův Brod</c:v>
                </c:pt>
                <c:pt idx="14">
                  <c:v>Kladno </c:v>
                </c:pt>
                <c:pt idx="15">
                  <c:v>Hořovice</c:v>
                </c:pt>
                <c:pt idx="16">
                  <c:v>Pardubice</c:v>
                </c:pt>
                <c:pt idx="17">
                  <c:v>Písek</c:v>
                </c:pt>
                <c:pt idx="18">
                  <c:v>Liberec</c:v>
                </c:pt>
                <c:pt idx="19">
                  <c:v>MN Ostrava</c:v>
                </c:pt>
                <c:pt idx="20">
                  <c:v>Mladá Boleslav</c:v>
                </c:pt>
                <c:pt idx="21">
                  <c:v>FTN</c:v>
                </c:pt>
                <c:pt idx="22">
                  <c:v>Uherské Hradiště</c:v>
                </c:pt>
                <c:pt idx="23">
                  <c:v>Jihlava </c:v>
                </c:pt>
                <c:pt idx="24">
                  <c:v>Karlovy Vary</c:v>
                </c:pt>
                <c:pt idx="25">
                  <c:v>FNKV</c:v>
                </c:pt>
                <c:pt idx="26">
                  <c:v>FN Bulovka</c:v>
                </c:pt>
                <c:pt idx="27">
                  <c:v>Jindřichův Hradec</c:v>
                </c:pt>
                <c:pt idx="28">
                  <c:v>KNN Cheb</c:v>
                </c:pt>
                <c:pt idx="29">
                  <c:v>Jeseník</c:v>
                </c:pt>
                <c:pt idx="30">
                  <c:v>Klatovy</c:v>
                </c:pt>
                <c:pt idx="31">
                  <c:v>Šumperk</c:v>
                </c:pt>
                <c:pt idx="32">
                  <c:v>Znojmo</c:v>
                </c:pt>
                <c:pt idx="33">
                  <c:v>Čáslav</c:v>
                </c:pt>
                <c:pt idx="34">
                  <c:v>Karviná-Ráj</c:v>
                </c:pt>
                <c:pt idx="35">
                  <c:v>Český Krumlov</c:v>
                </c:pt>
                <c:pt idx="36">
                  <c:v>Vsetín</c:v>
                </c:pt>
                <c:pt idx="37">
                  <c:v>Nymburk</c:v>
                </c:pt>
                <c:pt idx="38">
                  <c:v>Nové Město na Moravě</c:v>
                </c:pt>
                <c:pt idx="39">
                  <c:v>Třebíč</c:v>
                </c:pt>
                <c:pt idx="40">
                  <c:v>Kroměříž</c:v>
                </c:pt>
                <c:pt idx="41">
                  <c:v>Agel Nový Jičín</c:v>
                </c:pt>
                <c:pt idx="42">
                  <c:v>Mělník</c:v>
                </c:pt>
                <c:pt idx="43">
                  <c:v>Trutnov</c:v>
                </c:pt>
                <c:pt idx="44">
                  <c:v>Orlickoústecká nem</c:v>
                </c:pt>
                <c:pt idx="45">
                  <c:v>Agel SMN Přerov</c:v>
                </c:pt>
                <c:pt idx="46">
                  <c:v>Agel SMN Šternberk</c:v>
                </c:pt>
                <c:pt idx="47">
                  <c:v>Třinec</c:v>
                </c:pt>
                <c:pt idx="48">
                  <c:v>Prachatice</c:v>
                </c:pt>
                <c:pt idx="49">
                  <c:v>Břeclav</c:v>
                </c:pt>
                <c:pt idx="50">
                  <c:v>Pelhřimov</c:v>
                </c:pt>
                <c:pt idx="51">
                  <c:v>Strakonice</c:v>
                </c:pt>
                <c:pt idx="52">
                  <c:v>Benešov</c:v>
                </c:pt>
                <c:pt idx="53">
                  <c:v>Jičín</c:v>
                </c:pt>
                <c:pt idx="54">
                  <c:v>Česká Lípa</c:v>
                </c:pt>
                <c:pt idx="55">
                  <c:v>Jablonec n.N.</c:v>
                </c:pt>
                <c:pt idx="56">
                  <c:v>Slaný</c:v>
                </c:pt>
                <c:pt idx="57">
                  <c:v>Chrudim</c:v>
                </c:pt>
                <c:pt idx="58">
                  <c:v>KZ Děčín</c:v>
                </c:pt>
                <c:pt idx="59">
                  <c:v>SZZ Krnov</c:v>
                </c:pt>
                <c:pt idx="60">
                  <c:v>ON Příbram</c:v>
                </c:pt>
                <c:pt idx="61">
                  <c:v>ON Náchod</c:v>
                </c:pt>
                <c:pt idx="62">
                  <c:v>Agel Ostrava-Vítkovice</c:v>
                </c:pt>
                <c:pt idx="63">
                  <c:v>KZ Litoměřice</c:v>
                </c:pt>
                <c:pt idx="64">
                  <c:v>Roudnice n.L.</c:v>
                </c:pt>
                <c:pt idx="65">
                  <c:v>Agel SMN Prostějov</c:v>
                </c:pt>
                <c:pt idx="66">
                  <c:v>Ivančice</c:v>
                </c:pt>
                <c:pt idx="67">
                  <c:v>Rakovník</c:v>
                </c:pt>
                <c:pt idx="68">
                  <c:v>Tábor</c:v>
                </c:pt>
                <c:pt idx="69">
                  <c:v>Boskovice</c:v>
                </c:pt>
                <c:pt idx="70">
                  <c:v>Milosrdní Bratři</c:v>
                </c:pt>
                <c:pt idx="71">
                  <c:v>Kyjov</c:v>
                </c:pt>
                <c:pt idx="72">
                  <c:v>MMN, Jilemnice</c:v>
                </c:pt>
                <c:pt idx="73">
                  <c:v>Frýdek-Místek</c:v>
                </c:pt>
                <c:pt idx="74">
                  <c:v>Domažlice</c:v>
                </c:pt>
                <c:pt idx="75">
                  <c:v>Havířov</c:v>
                </c:pt>
                <c:pt idx="76">
                  <c:v>KZ Teplice </c:v>
                </c:pt>
                <c:pt idx="77">
                  <c:v>Mulačova nem.</c:v>
                </c:pt>
                <c:pt idx="78">
                  <c:v>Vyškov</c:v>
                </c:pt>
                <c:pt idx="79">
                  <c:v>KZ Chomutov</c:v>
                </c:pt>
                <c:pt idx="80">
                  <c:v>Opava</c:v>
                </c:pt>
                <c:pt idx="81">
                  <c:v>Sokolov</c:v>
                </c:pt>
                <c:pt idx="82">
                  <c:v>Agel Valašské Mez.</c:v>
                </c:pt>
                <c:pt idx="83">
                  <c:v>ON Rychnov n.K.</c:v>
                </c:pt>
                <c:pt idx="84">
                  <c:v>Kadaň</c:v>
                </c:pt>
                <c:pt idx="85">
                  <c:v>Svitavská</c:v>
                </c:pt>
              </c:strCache>
            </c:strRef>
          </c:cat>
          <c:val>
            <c:numRef>
              <c:f>List1!$B$2:$B$87</c:f>
              <c:numCache>
                <c:formatCode>0</c:formatCode>
                <c:ptCount val="86"/>
                <c:pt idx="0">
                  <c:v>0.42570999999999998</c:v>
                </c:pt>
                <c:pt idx="1">
                  <c:v>0.40382299999999999</c:v>
                </c:pt>
                <c:pt idx="2">
                  <c:v>0.35344300000000001</c:v>
                </c:pt>
                <c:pt idx="3">
                  <c:v>0.33250600000000002</c:v>
                </c:pt>
                <c:pt idx="4">
                  <c:v>0.32082699999999997</c:v>
                </c:pt>
                <c:pt idx="5">
                  <c:v>0.31533800000000001</c:v>
                </c:pt>
                <c:pt idx="6">
                  <c:v>0.30910300000000002</c:v>
                </c:pt>
                <c:pt idx="7">
                  <c:v>0.303894</c:v>
                </c:pt>
                <c:pt idx="8">
                  <c:v>0.29988500000000001</c:v>
                </c:pt>
                <c:pt idx="9">
                  <c:v>0.28679700000000002</c:v>
                </c:pt>
                <c:pt idx="10">
                  <c:v>0.257716</c:v>
                </c:pt>
                <c:pt idx="11">
                  <c:v>0.219834</c:v>
                </c:pt>
                <c:pt idx="12">
                  <c:v>0.32520300000000002</c:v>
                </c:pt>
                <c:pt idx="13">
                  <c:v>0.28867900000000002</c:v>
                </c:pt>
                <c:pt idx="14">
                  <c:v>0.28017900000000001</c:v>
                </c:pt>
                <c:pt idx="15">
                  <c:v>0.271399</c:v>
                </c:pt>
                <c:pt idx="16">
                  <c:v>0.259328</c:v>
                </c:pt>
                <c:pt idx="17">
                  <c:v>0.25129499999999999</c:v>
                </c:pt>
                <c:pt idx="18">
                  <c:v>0.24954100000000001</c:v>
                </c:pt>
                <c:pt idx="19">
                  <c:v>0.245365</c:v>
                </c:pt>
                <c:pt idx="20">
                  <c:v>0.239759</c:v>
                </c:pt>
                <c:pt idx="21">
                  <c:v>0.23297100000000001</c:v>
                </c:pt>
                <c:pt idx="22">
                  <c:v>0.22075500000000001</c:v>
                </c:pt>
                <c:pt idx="23">
                  <c:v>0.22062799999999999</c:v>
                </c:pt>
                <c:pt idx="24">
                  <c:v>0.20028799999999999</c:v>
                </c:pt>
                <c:pt idx="25">
                  <c:v>0.19961799999999999</c:v>
                </c:pt>
                <c:pt idx="26">
                  <c:v>0.183085</c:v>
                </c:pt>
                <c:pt idx="27">
                  <c:v>0.39455800000000002</c:v>
                </c:pt>
                <c:pt idx="28">
                  <c:v>0.39233000000000001</c:v>
                </c:pt>
                <c:pt idx="29">
                  <c:v>0.370892</c:v>
                </c:pt>
                <c:pt idx="30">
                  <c:v>0.35156300000000001</c:v>
                </c:pt>
                <c:pt idx="31">
                  <c:v>0.31506800000000001</c:v>
                </c:pt>
                <c:pt idx="32">
                  <c:v>0.30303000000000002</c:v>
                </c:pt>
                <c:pt idx="33">
                  <c:v>0.29431400000000002</c:v>
                </c:pt>
                <c:pt idx="34">
                  <c:v>0.292769</c:v>
                </c:pt>
                <c:pt idx="35">
                  <c:v>0.29059800000000002</c:v>
                </c:pt>
                <c:pt idx="36">
                  <c:v>0.28767100000000001</c:v>
                </c:pt>
                <c:pt idx="37">
                  <c:v>0.28717399999999998</c:v>
                </c:pt>
                <c:pt idx="38">
                  <c:v>0.28571400000000002</c:v>
                </c:pt>
                <c:pt idx="39">
                  <c:v>0.27959400000000001</c:v>
                </c:pt>
                <c:pt idx="40">
                  <c:v>0.27755600000000002</c:v>
                </c:pt>
                <c:pt idx="41">
                  <c:v>0.27008900000000002</c:v>
                </c:pt>
                <c:pt idx="42">
                  <c:v>0.26996999999999999</c:v>
                </c:pt>
                <c:pt idx="43">
                  <c:v>0.26974999999999999</c:v>
                </c:pt>
                <c:pt idx="44">
                  <c:v>0.26772600000000002</c:v>
                </c:pt>
                <c:pt idx="45">
                  <c:v>0.26185999999999998</c:v>
                </c:pt>
                <c:pt idx="46">
                  <c:v>0.260042</c:v>
                </c:pt>
                <c:pt idx="47">
                  <c:v>0.25714300000000001</c:v>
                </c:pt>
                <c:pt idx="48">
                  <c:v>0.25517200000000001</c:v>
                </c:pt>
                <c:pt idx="49">
                  <c:v>0.25231900000000002</c:v>
                </c:pt>
                <c:pt idx="50">
                  <c:v>0.25</c:v>
                </c:pt>
                <c:pt idx="51">
                  <c:v>0.249501</c:v>
                </c:pt>
                <c:pt idx="52">
                  <c:v>0.247331</c:v>
                </c:pt>
                <c:pt idx="53">
                  <c:v>0.247312</c:v>
                </c:pt>
                <c:pt idx="54">
                  <c:v>0.24444399999999999</c:v>
                </c:pt>
                <c:pt idx="55">
                  <c:v>0.24312900000000001</c:v>
                </c:pt>
                <c:pt idx="56">
                  <c:v>0.24109</c:v>
                </c:pt>
                <c:pt idx="57">
                  <c:v>0.23885899999999999</c:v>
                </c:pt>
                <c:pt idx="58">
                  <c:v>0.231651</c:v>
                </c:pt>
                <c:pt idx="59">
                  <c:v>0.229765</c:v>
                </c:pt>
                <c:pt idx="60">
                  <c:v>0.2283</c:v>
                </c:pt>
                <c:pt idx="61">
                  <c:v>0.227494</c:v>
                </c:pt>
                <c:pt idx="62">
                  <c:v>0.22709199999999999</c:v>
                </c:pt>
                <c:pt idx="63">
                  <c:v>0.220307</c:v>
                </c:pt>
                <c:pt idx="64">
                  <c:v>0.21959500000000001</c:v>
                </c:pt>
                <c:pt idx="65">
                  <c:v>0.21875</c:v>
                </c:pt>
                <c:pt idx="66">
                  <c:v>0.217143</c:v>
                </c:pt>
                <c:pt idx="67">
                  <c:v>0.21446399999999999</c:v>
                </c:pt>
                <c:pt idx="68">
                  <c:v>0.21234900000000001</c:v>
                </c:pt>
                <c:pt idx="69">
                  <c:v>0.21221899999999999</c:v>
                </c:pt>
                <c:pt idx="70">
                  <c:v>0.210762</c:v>
                </c:pt>
                <c:pt idx="71">
                  <c:v>0.21023500000000001</c:v>
                </c:pt>
                <c:pt idx="72">
                  <c:v>0.21005399999999999</c:v>
                </c:pt>
                <c:pt idx="73">
                  <c:v>0.208597</c:v>
                </c:pt>
                <c:pt idx="74">
                  <c:v>0.19844400000000001</c:v>
                </c:pt>
                <c:pt idx="75">
                  <c:v>0.19770099999999999</c:v>
                </c:pt>
                <c:pt idx="76">
                  <c:v>0.18912200000000001</c:v>
                </c:pt>
                <c:pt idx="77">
                  <c:v>0.17994099999999999</c:v>
                </c:pt>
                <c:pt idx="78">
                  <c:v>0.17579600000000001</c:v>
                </c:pt>
                <c:pt idx="79">
                  <c:v>0.17557300000000001</c:v>
                </c:pt>
                <c:pt idx="80">
                  <c:v>0.172073</c:v>
                </c:pt>
                <c:pt idx="81">
                  <c:v>0.17132900000000001</c:v>
                </c:pt>
                <c:pt idx="82">
                  <c:v>0.14056199999999999</c:v>
                </c:pt>
                <c:pt idx="83">
                  <c:v>0.138462</c:v>
                </c:pt>
                <c:pt idx="84">
                  <c:v>0.132797</c:v>
                </c:pt>
                <c:pt idx="85">
                  <c:v>0.13144800000000001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8CE6-4041-90CB-17598BFE35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9"/>
        <c:axId val="1714939167"/>
        <c:axId val="1714938335"/>
      </c:barChart>
      <c:lineChart>
        <c:grouping val="standard"/>
        <c:varyColors val="0"/>
        <c:ser>
          <c:idx val="1"/>
          <c:order val="1"/>
          <c:tx>
            <c:strRef>
              <c:f>List1!$C$1</c:f>
              <c:strCache>
                <c:ptCount val="1"/>
                <c:pt idx="0">
                  <c:v>Sloupec1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List1!$A$2:$A$87</c:f>
              <c:strCache>
                <c:ptCount val="86"/>
                <c:pt idx="0">
                  <c:v>VFN Praha</c:v>
                </c:pt>
                <c:pt idx="1">
                  <c:v>UPMD</c:v>
                </c:pt>
                <c:pt idx="2">
                  <c:v>FN Motol</c:v>
                </c:pt>
                <c:pt idx="3">
                  <c:v>FN Ostrava</c:v>
                </c:pt>
                <c:pt idx="4">
                  <c:v>České Budějovice</c:v>
                </c:pt>
                <c:pt idx="5">
                  <c:v>FN Hradec Králové</c:v>
                </c:pt>
                <c:pt idx="6">
                  <c:v>Nem. T. Bati, Zlín</c:v>
                </c:pt>
                <c:pt idx="7">
                  <c:v>KZ Ústí n.L.</c:v>
                </c:pt>
                <c:pt idx="8">
                  <c:v>KZ Most</c:v>
                </c:pt>
                <c:pt idx="9">
                  <c:v>FN Olomouc</c:v>
                </c:pt>
                <c:pt idx="10">
                  <c:v>FN Brno</c:v>
                </c:pt>
                <c:pt idx="11">
                  <c:v>FN Plzeň</c:v>
                </c:pt>
                <c:pt idx="12">
                  <c:v>Kolín</c:v>
                </c:pt>
                <c:pt idx="13">
                  <c:v>Havlíčkův Brod</c:v>
                </c:pt>
                <c:pt idx="14">
                  <c:v>Kladno </c:v>
                </c:pt>
                <c:pt idx="15">
                  <c:v>Hořovice</c:v>
                </c:pt>
                <c:pt idx="16">
                  <c:v>Pardubice</c:v>
                </c:pt>
                <c:pt idx="17">
                  <c:v>Písek</c:v>
                </c:pt>
                <c:pt idx="18">
                  <c:v>Liberec</c:v>
                </c:pt>
                <c:pt idx="19">
                  <c:v>MN Ostrava</c:v>
                </c:pt>
                <c:pt idx="20">
                  <c:v>Mladá Boleslav</c:v>
                </c:pt>
                <c:pt idx="21">
                  <c:v>FTN</c:v>
                </c:pt>
                <c:pt idx="22">
                  <c:v>Uherské Hradiště</c:v>
                </c:pt>
                <c:pt idx="23">
                  <c:v>Jihlava </c:v>
                </c:pt>
                <c:pt idx="24">
                  <c:v>Karlovy Vary</c:v>
                </c:pt>
                <c:pt idx="25">
                  <c:v>FNKV</c:v>
                </c:pt>
                <c:pt idx="26">
                  <c:v>FN Bulovka</c:v>
                </c:pt>
                <c:pt idx="27">
                  <c:v>Jindřichův Hradec</c:v>
                </c:pt>
                <c:pt idx="28">
                  <c:v>KNN Cheb</c:v>
                </c:pt>
                <c:pt idx="29">
                  <c:v>Jeseník</c:v>
                </c:pt>
                <c:pt idx="30">
                  <c:v>Klatovy</c:v>
                </c:pt>
                <c:pt idx="31">
                  <c:v>Šumperk</c:v>
                </c:pt>
                <c:pt idx="32">
                  <c:v>Znojmo</c:v>
                </c:pt>
                <c:pt idx="33">
                  <c:v>Čáslav</c:v>
                </c:pt>
                <c:pt idx="34">
                  <c:v>Karviná-Ráj</c:v>
                </c:pt>
                <c:pt idx="35">
                  <c:v>Český Krumlov</c:v>
                </c:pt>
                <c:pt idx="36">
                  <c:v>Vsetín</c:v>
                </c:pt>
                <c:pt idx="37">
                  <c:v>Nymburk</c:v>
                </c:pt>
                <c:pt idx="38">
                  <c:v>Nové Město na Moravě</c:v>
                </c:pt>
                <c:pt idx="39">
                  <c:v>Třebíč</c:v>
                </c:pt>
                <c:pt idx="40">
                  <c:v>Kroměříž</c:v>
                </c:pt>
                <c:pt idx="41">
                  <c:v>Agel Nový Jičín</c:v>
                </c:pt>
                <c:pt idx="42">
                  <c:v>Mělník</c:v>
                </c:pt>
                <c:pt idx="43">
                  <c:v>Trutnov</c:v>
                </c:pt>
                <c:pt idx="44">
                  <c:v>Orlickoústecká nem</c:v>
                </c:pt>
                <c:pt idx="45">
                  <c:v>Agel SMN Přerov</c:v>
                </c:pt>
                <c:pt idx="46">
                  <c:v>Agel SMN Šternberk</c:v>
                </c:pt>
                <c:pt idx="47">
                  <c:v>Třinec</c:v>
                </c:pt>
                <c:pt idx="48">
                  <c:v>Prachatice</c:v>
                </c:pt>
                <c:pt idx="49">
                  <c:v>Břeclav</c:v>
                </c:pt>
                <c:pt idx="50">
                  <c:v>Pelhřimov</c:v>
                </c:pt>
                <c:pt idx="51">
                  <c:v>Strakonice</c:v>
                </c:pt>
                <c:pt idx="52">
                  <c:v>Benešov</c:v>
                </c:pt>
                <c:pt idx="53">
                  <c:v>Jičín</c:v>
                </c:pt>
                <c:pt idx="54">
                  <c:v>Česká Lípa</c:v>
                </c:pt>
                <c:pt idx="55">
                  <c:v>Jablonec n.N.</c:v>
                </c:pt>
                <c:pt idx="56">
                  <c:v>Slaný</c:v>
                </c:pt>
                <c:pt idx="57">
                  <c:v>Chrudim</c:v>
                </c:pt>
                <c:pt idx="58">
                  <c:v>KZ Děčín</c:v>
                </c:pt>
                <c:pt idx="59">
                  <c:v>SZZ Krnov</c:v>
                </c:pt>
                <c:pt idx="60">
                  <c:v>ON Příbram</c:v>
                </c:pt>
                <c:pt idx="61">
                  <c:v>ON Náchod</c:v>
                </c:pt>
                <c:pt idx="62">
                  <c:v>Agel Ostrava-Vítkovice</c:v>
                </c:pt>
                <c:pt idx="63">
                  <c:v>KZ Litoměřice</c:v>
                </c:pt>
                <c:pt idx="64">
                  <c:v>Roudnice n.L.</c:v>
                </c:pt>
                <c:pt idx="65">
                  <c:v>Agel SMN Prostějov</c:v>
                </c:pt>
                <c:pt idx="66">
                  <c:v>Ivančice</c:v>
                </c:pt>
                <c:pt idx="67">
                  <c:v>Rakovník</c:v>
                </c:pt>
                <c:pt idx="68">
                  <c:v>Tábor</c:v>
                </c:pt>
                <c:pt idx="69">
                  <c:v>Boskovice</c:v>
                </c:pt>
                <c:pt idx="70">
                  <c:v>Milosrdní Bratři</c:v>
                </c:pt>
                <c:pt idx="71">
                  <c:v>Kyjov</c:v>
                </c:pt>
                <c:pt idx="72">
                  <c:v>MMN, Jilemnice</c:v>
                </c:pt>
                <c:pt idx="73">
                  <c:v>Frýdek-Místek</c:v>
                </c:pt>
                <c:pt idx="74">
                  <c:v>Domažlice</c:v>
                </c:pt>
                <c:pt idx="75">
                  <c:v>Havířov</c:v>
                </c:pt>
                <c:pt idx="76">
                  <c:v>KZ Teplice </c:v>
                </c:pt>
                <c:pt idx="77">
                  <c:v>Mulačova nem.</c:v>
                </c:pt>
                <c:pt idx="78">
                  <c:v>Vyškov</c:v>
                </c:pt>
                <c:pt idx="79">
                  <c:v>KZ Chomutov</c:v>
                </c:pt>
                <c:pt idx="80">
                  <c:v>Opava</c:v>
                </c:pt>
                <c:pt idx="81">
                  <c:v>Sokolov</c:v>
                </c:pt>
                <c:pt idx="82">
                  <c:v>Agel Valašské Mez.</c:v>
                </c:pt>
                <c:pt idx="83">
                  <c:v>ON Rychnov n.K.</c:v>
                </c:pt>
                <c:pt idx="84">
                  <c:v>Kadaň</c:v>
                </c:pt>
                <c:pt idx="85">
                  <c:v>Svitavská</c:v>
                </c:pt>
              </c:strCache>
            </c:strRef>
          </c:cat>
          <c:val>
            <c:numRef>
              <c:f>List1!$C$2:$C$87</c:f>
              <c:numCache>
                <c:formatCode>General</c:formatCode>
                <c:ptCount val="86"/>
                <c:pt idx="0">
                  <c:v>0.26825189957459367</c:v>
                </c:pt>
                <c:pt idx="1">
                  <c:v>0.26825189957459367</c:v>
                </c:pt>
                <c:pt idx="2">
                  <c:v>0.26825189957459367</c:v>
                </c:pt>
                <c:pt idx="3">
                  <c:v>0.26825189957459367</c:v>
                </c:pt>
                <c:pt idx="4">
                  <c:v>0.26825189957459367</c:v>
                </c:pt>
                <c:pt idx="5">
                  <c:v>0.26825189957459367</c:v>
                </c:pt>
                <c:pt idx="6">
                  <c:v>0.26825189957459367</c:v>
                </c:pt>
                <c:pt idx="7">
                  <c:v>0.26825189957459367</c:v>
                </c:pt>
                <c:pt idx="8">
                  <c:v>0.26825189957459367</c:v>
                </c:pt>
                <c:pt idx="9">
                  <c:v>0.26825189957459367</c:v>
                </c:pt>
                <c:pt idx="10">
                  <c:v>0.26825189957459367</c:v>
                </c:pt>
                <c:pt idx="11">
                  <c:v>0.26825189957459367</c:v>
                </c:pt>
                <c:pt idx="12">
                  <c:v>0.26825189957459367</c:v>
                </c:pt>
                <c:pt idx="13">
                  <c:v>0.26825189957459367</c:v>
                </c:pt>
                <c:pt idx="14">
                  <c:v>0.26825189957459367</c:v>
                </c:pt>
                <c:pt idx="15">
                  <c:v>0.26825189957459367</c:v>
                </c:pt>
                <c:pt idx="16">
                  <c:v>0.26825189957459367</c:v>
                </c:pt>
                <c:pt idx="17">
                  <c:v>0.26825189957459367</c:v>
                </c:pt>
                <c:pt idx="18">
                  <c:v>0.26825189957459367</c:v>
                </c:pt>
                <c:pt idx="19">
                  <c:v>0.26825189957459367</c:v>
                </c:pt>
                <c:pt idx="20">
                  <c:v>0.26825189957459367</c:v>
                </c:pt>
                <c:pt idx="21">
                  <c:v>0.26825189957459367</c:v>
                </c:pt>
                <c:pt idx="22">
                  <c:v>0.26825189957459367</c:v>
                </c:pt>
                <c:pt idx="23">
                  <c:v>0.26825189957459367</c:v>
                </c:pt>
                <c:pt idx="24">
                  <c:v>0.26825189957459367</c:v>
                </c:pt>
                <c:pt idx="25">
                  <c:v>0.26825189957459367</c:v>
                </c:pt>
                <c:pt idx="26">
                  <c:v>0.26825189957459367</c:v>
                </c:pt>
                <c:pt idx="27">
                  <c:v>0.26825189957459367</c:v>
                </c:pt>
                <c:pt idx="28">
                  <c:v>0.26825189957459367</c:v>
                </c:pt>
                <c:pt idx="29">
                  <c:v>0.26825189957459367</c:v>
                </c:pt>
                <c:pt idx="30">
                  <c:v>0.26825189957459367</c:v>
                </c:pt>
                <c:pt idx="31">
                  <c:v>0.26825189957459367</c:v>
                </c:pt>
                <c:pt idx="32">
                  <c:v>0.26825189957459367</c:v>
                </c:pt>
                <c:pt idx="33">
                  <c:v>0.26825189957459367</c:v>
                </c:pt>
                <c:pt idx="34">
                  <c:v>0.26825189957459367</c:v>
                </c:pt>
                <c:pt idx="35">
                  <c:v>0.26825189957459367</c:v>
                </c:pt>
                <c:pt idx="36">
                  <c:v>0.26825189957459367</c:v>
                </c:pt>
                <c:pt idx="37">
                  <c:v>0.26825189957459367</c:v>
                </c:pt>
                <c:pt idx="38">
                  <c:v>0.26825189957459367</c:v>
                </c:pt>
                <c:pt idx="39">
                  <c:v>0.26825189957459367</c:v>
                </c:pt>
                <c:pt idx="40">
                  <c:v>0.26825189957459367</c:v>
                </c:pt>
                <c:pt idx="41">
                  <c:v>0.26825189957459367</c:v>
                </c:pt>
                <c:pt idx="42">
                  <c:v>0.26825189957459367</c:v>
                </c:pt>
                <c:pt idx="43">
                  <c:v>0.26825189957459367</c:v>
                </c:pt>
                <c:pt idx="44">
                  <c:v>0.26825189957459367</c:v>
                </c:pt>
                <c:pt idx="45">
                  <c:v>0.26825189957459367</c:v>
                </c:pt>
                <c:pt idx="46">
                  <c:v>0.26825189957459367</c:v>
                </c:pt>
                <c:pt idx="47">
                  <c:v>0.26825189957459367</c:v>
                </c:pt>
                <c:pt idx="48">
                  <c:v>0.26825189957459367</c:v>
                </c:pt>
                <c:pt idx="49">
                  <c:v>0.26825189957459367</c:v>
                </c:pt>
                <c:pt idx="50">
                  <c:v>0.26825189957459367</c:v>
                </c:pt>
                <c:pt idx="51">
                  <c:v>0.26825189957459367</c:v>
                </c:pt>
                <c:pt idx="52">
                  <c:v>0.26825189957459367</c:v>
                </c:pt>
                <c:pt idx="53">
                  <c:v>0.26825189957459367</c:v>
                </c:pt>
                <c:pt idx="54">
                  <c:v>0.26825189957459367</c:v>
                </c:pt>
                <c:pt idx="55">
                  <c:v>0.26825189957459367</c:v>
                </c:pt>
                <c:pt idx="56">
                  <c:v>0.26825189957459367</c:v>
                </c:pt>
                <c:pt idx="57">
                  <c:v>0.26825189957459367</c:v>
                </c:pt>
                <c:pt idx="58">
                  <c:v>0.26825189957459367</c:v>
                </c:pt>
                <c:pt idx="59">
                  <c:v>0.26825189957459367</c:v>
                </c:pt>
                <c:pt idx="60">
                  <c:v>0.26825189957459367</c:v>
                </c:pt>
                <c:pt idx="61">
                  <c:v>0.26825189957459367</c:v>
                </c:pt>
                <c:pt idx="62">
                  <c:v>0.26825189957459367</c:v>
                </c:pt>
                <c:pt idx="63">
                  <c:v>0.26825189957459367</c:v>
                </c:pt>
                <c:pt idx="64">
                  <c:v>0.26825189957459367</c:v>
                </c:pt>
                <c:pt idx="65">
                  <c:v>0.26825189957459367</c:v>
                </c:pt>
                <c:pt idx="66">
                  <c:v>0.26825189957459367</c:v>
                </c:pt>
                <c:pt idx="67">
                  <c:v>0.26825189957459367</c:v>
                </c:pt>
                <c:pt idx="68">
                  <c:v>0.26825189957459367</c:v>
                </c:pt>
                <c:pt idx="69">
                  <c:v>0.26825189957459367</c:v>
                </c:pt>
                <c:pt idx="70">
                  <c:v>0.26825189957459367</c:v>
                </c:pt>
                <c:pt idx="71">
                  <c:v>0.26825189957459367</c:v>
                </c:pt>
                <c:pt idx="72">
                  <c:v>0.26825189957459367</c:v>
                </c:pt>
                <c:pt idx="73">
                  <c:v>0.26825189957459367</c:v>
                </c:pt>
                <c:pt idx="74">
                  <c:v>0.26825189957459367</c:v>
                </c:pt>
                <c:pt idx="75">
                  <c:v>0.26825189957459367</c:v>
                </c:pt>
                <c:pt idx="76">
                  <c:v>0.26825189957459367</c:v>
                </c:pt>
                <c:pt idx="77">
                  <c:v>0.26825189957459367</c:v>
                </c:pt>
                <c:pt idx="78">
                  <c:v>0.26825189957459367</c:v>
                </c:pt>
                <c:pt idx="79">
                  <c:v>0.26825189957459367</c:v>
                </c:pt>
                <c:pt idx="80">
                  <c:v>0.26825189957459367</c:v>
                </c:pt>
                <c:pt idx="81">
                  <c:v>0.26825189957459367</c:v>
                </c:pt>
                <c:pt idx="82">
                  <c:v>0.26825189957459367</c:v>
                </c:pt>
                <c:pt idx="83">
                  <c:v>0.26825189957459367</c:v>
                </c:pt>
                <c:pt idx="84">
                  <c:v>0.26825189957459367</c:v>
                </c:pt>
                <c:pt idx="85">
                  <c:v>0.26825189957459367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8CE6-4041-90CB-17598BFE35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14939167"/>
        <c:axId val="1714938335"/>
      </c:lineChart>
      <c:catAx>
        <c:axId val="17149391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alpha val="96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700" b="0" i="0" u="none" strike="noStrike" kern="1200" baseline="0">
                <a:ln>
                  <a:noFill/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714938335"/>
        <c:crosses val="autoZero"/>
        <c:auto val="1"/>
        <c:lblAlgn val="ctr"/>
        <c:lblOffset val="100"/>
        <c:noMultiLvlLbl val="0"/>
      </c:catAx>
      <c:valAx>
        <c:axId val="1714938335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1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cs-CZ" sz="1200" i="1" dirty="0">
                    <a:solidFill>
                      <a:schemeClr val="tx1"/>
                    </a:solidFill>
                  </a:rPr>
                  <a:t>Podíl porodů císařským řezem</a:t>
                </a:r>
              </a:p>
            </c:rich>
          </c:tx>
          <c:layout>
            <c:manualLayout>
              <c:xMode val="edge"/>
              <c:yMode val="edge"/>
              <c:x val="3.7500013633226276E-2"/>
              <c:y val="0.2722193900687345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1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cs-CZ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7149391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08846C1-9346-0643-A46F-9F28969182C3}" type="doc">
      <dgm:prSet loTypeId="urn:microsoft.com/office/officeart/2005/8/layout/vList2" loCatId="list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cs-CZ"/>
        </a:p>
      </dgm:t>
    </dgm:pt>
    <dgm:pt modelId="{2193A8D5-C80C-774F-936C-1BACDE500D03}">
      <dgm:prSet custT="1"/>
      <dgm:spPr/>
      <dgm:t>
        <a:bodyPr/>
        <a:lstStyle/>
        <a:p>
          <a:r>
            <a:rPr lang="cs-CZ" sz="2400" b="1" dirty="0"/>
            <a:t>Novela zákona č. 325/2021 Sb</a:t>
          </a:r>
          <a:r>
            <a:rPr lang="cs-CZ" sz="2400" dirty="0"/>
            <a:t>. </a:t>
          </a:r>
          <a:r>
            <a:rPr lang="cs-CZ" sz="2400"/>
            <a:t>o elektronizaci zdravotnictví</a:t>
          </a:r>
        </a:p>
      </dgm:t>
    </dgm:pt>
    <dgm:pt modelId="{C6B49488-C8DA-AF4E-B93E-73322CCFB2A7}" type="parTrans" cxnId="{6888839F-9C9C-0E4E-9354-A083C85768DF}">
      <dgm:prSet/>
      <dgm:spPr/>
      <dgm:t>
        <a:bodyPr/>
        <a:lstStyle/>
        <a:p>
          <a:endParaRPr lang="cs-CZ" sz="1400"/>
        </a:p>
      </dgm:t>
    </dgm:pt>
    <dgm:pt modelId="{16A5DC61-491B-3A47-B196-167DF71EF92C}" type="sibTrans" cxnId="{6888839F-9C9C-0E4E-9354-A083C85768DF}">
      <dgm:prSet/>
      <dgm:spPr/>
      <dgm:t>
        <a:bodyPr/>
        <a:lstStyle/>
        <a:p>
          <a:endParaRPr lang="cs-CZ" sz="1400"/>
        </a:p>
      </dgm:t>
    </dgm:pt>
    <dgm:pt modelId="{72B556F9-08F1-DC46-8F39-89D056C3DC89}" type="pres">
      <dgm:prSet presAssocID="{908846C1-9346-0643-A46F-9F28969182C3}" presName="linear" presStyleCnt="0">
        <dgm:presLayoutVars>
          <dgm:animLvl val="lvl"/>
          <dgm:resizeHandles val="exact"/>
        </dgm:presLayoutVars>
      </dgm:prSet>
      <dgm:spPr/>
    </dgm:pt>
    <dgm:pt modelId="{6F4652A9-9E5B-C249-9E62-42DB5C0DE76C}" type="pres">
      <dgm:prSet presAssocID="{2193A8D5-C80C-774F-936C-1BACDE500D03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AD99139D-DF21-9740-94CD-D6798B265358}" type="presOf" srcId="{2193A8D5-C80C-774F-936C-1BACDE500D03}" destId="{6F4652A9-9E5B-C249-9E62-42DB5C0DE76C}" srcOrd="0" destOrd="0" presId="urn:microsoft.com/office/officeart/2005/8/layout/vList2"/>
    <dgm:cxn modelId="{6888839F-9C9C-0E4E-9354-A083C85768DF}" srcId="{908846C1-9346-0643-A46F-9F28969182C3}" destId="{2193A8D5-C80C-774F-936C-1BACDE500D03}" srcOrd="0" destOrd="0" parTransId="{C6B49488-C8DA-AF4E-B93E-73322CCFB2A7}" sibTransId="{16A5DC61-491B-3A47-B196-167DF71EF92C}"/>
    <dgm:cxn modelId="{BECD8EBC-D116-F24D-8363-877C11E87A53}" type="presOf" srcId="{908846C1-9346-0643-A46F-9F28969182C3}" destId="{72B556F9-08F1-DC46-8F39-89D056C3DC89}" srcOrd="0" destOrd="0" presId="urn:microsoft.com/office/officeart/2005/8/layout/vList2"/>
    <dgm:cxn modelId="{9844D37B-EBB7-7A44-943B-80A349115E39}" type="presParOf" srcId="{72B556F9-08F1-DC46-8F39-89D056C3DC89}" destId="{6F4652A9-9E5B-C249-9E62-42DB5C0DE76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03CD77E-AA85-624B-BF89-D4A2853A80A8}" type="doc">
      <dgm:prSet loTypeId="urn:microsoft.com/office/officeart/2005/8/layout/vList5" loCatId="list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cs-CZ"/>
        </a:p>
      </dgm:t>
    </dgm:pt>
    <dgm:pt modelId="{9D2C11E6-FC75-9E4A-B0CF-879652AB32E1}">
      <dgm:prSet custT="1"/>
      <dgm:spPr/>
      <dgm:t>
        <a:bodyPr/>
        <a:lstStyle/>
        <a:p>
          <a:r>
            <a:rPr lang="cs-CZ" sz="1800" b="1" dirty="0"/>
            <a:t>Sdílený zdravotní záznam, který obsahuje 2 komponenty</a:t>
          </a:r>
          <a:r>
            <a:rPr lang="cs-CZ" sz="1800" dirty="0"/>
            <a:t>:</a:t>
          </a:r>
        </a:p>
      </dgm:t>
    </dgm:pt>
    <dgm:pt modelId="{B9164DAA-5D3E-5B40-83D6-E7EC4BAB71F3}" type="parTrans" cxnId="{F4EF9E8D-F366-394C-AA0D-29B4C64FDFE4}">
      <dgm:prSet/>
      <dgm:spPr/>
      <dgm:t>
        <a:bodyPr/>
        <a:lstStyle/>
        <a:p>
          <a:endParaRPr lang="cs-CZ"/>
        </a:p>
      </dgm:t>
    </dgm:pt>
    <dgm:pt modelId="{03F05E75-7840-EC4A-A76E-724829A8FF24}" type="sibTrans" cxnId="{F4EF9E8D-F366-394C-AA0D-29B4C64FDFE4}">
      <dgm:prSet/>
      <dgm:spPr/>
      <dgm:t>
        <a:bodyPr/>
        <a:lstStyle/>
        <a:p>
          <a:endParaRPr lang="cs-CZ"/>
        </a:p>
      </dgm:t>
    </dgm:pt>
    <dgm:pt modelId="{2F8E95AE-039B-234F-A37D-47520F7D292B}">
      <dgm:prSet/>
      <dgm:spPr/>
      <dgm:t>
        <a:bodyPr/>
        <a:lstStyle/>
        <a:p>
          <a:r>
            <a:rPr lang="cs-CZ" b="1" dirty="0"/>
            <a:t>Emergentní zdravotní záznam (3 parametry)</a:t>
          </a:r>
        </a:p>
      </dgm:t>
    </dgm:pt>
    <dgm:pt modelId="{C4EE8B59-D331-564B-AB3A-CF2CC2A15BA6}" type="parTrans" cxnId="{675363C7-CEE3-EC4F-9A35-EE205E0AEE4F}">
      <dgm:prSet/>
      <dgm:spPr/>
      <dgm:t>
        <a:bodyPr/>
        <a:lstStyle/>
        <a:p>
          <a:endParaRPr lang="cs-CZ"/>
        </a:p>
      </dgm:t>
    </dgm:pt>
    <dgm:pt modelId="{FA135671-2DD3-E446-9FAC-4CF8CA11B193}" type="sibTrans" cxnId="{675363C7-CEE3-EC4F-9A35-EE205E0AEE4F}">
      <dgm:prSet/>
      <dgm:spPr/>
      <dgm:t>
        <a:bodyPr/>
        <a:lstStyle/>
        <a:p>
          <a:endParaRPr lang="cs-CZ"/>
        </a:p>
      </dgm:t>
    </dgm:pt>
    <dgm:pt modelId="{0207D4EF-7AA2-844A-979B-7E87E8A2E501}">
      <dgm:prSet/>
      <dgm:spPr/>
      <dgm:t>
        <a:bodyPr/>
        <a:lstStyle/>
        <a:p>
          <a:r>
            <a:rPr lang="cs-CZ" dirty="0"/>
            <a:t>krevní skupině</a:t>
          </a:r>
        </a:p>
      </dgm:t>
    </dgm:pt>
    <dgm:pt modelId="{2DF5C542-AF02-FA4C-8E59-879F27A06D61}" type="parTrans" cxnId="{48D322E3-37D8-FA47-9040-30BB9942CD95}">
      <dgm:prSet/>
      <dgm:spPr/>
      <dgm:t>
        <a:bodyPr/>
        <a:lstStyle/>
        <a:p>
          <a:endParaRPr lang="cs-CZ"/>
        </a:p>
      </dgm:t>
    </dgm:pt>
    <dgm:pt modelId="{A81394F7-A0E0-0149-9CAB-9D18147B28B7}" type="sibTrans" cxnId="{48D322E3-37D8-FA47-9040-30BB9942CD95}">
      <dgm:prSet/>
      <dgm:spPr/>
      <dgm:t>
        <a:bodyPr/>
        <a:lstStyle/>
        <a:p>
          <a:endParaRPr lang="cs-CZ"/>
        </a:p>
      </dgm:t>
    </dgm:pt>
    <dgm:pt modelId="{AD2E7A3A-9EDC-214A-8707-6E130F4B2DEF}">
      <dgm:prSet/>
      <dgm:spPr/>
      <dgm:t>
        <a:bodyPr/>
        <a:lstStyle/>
        <a:p>
          <a:r>
            <a:rPr lang="cs-CZ"/>
            <a:t>alergiích a nežádoucích reakcích na léčiva</a:t>
          </a:r>
        </a:p>
      </dgm:t>
    </dgm:pt>
    <dgm:pt modelId="{B35C0EAF-A3A4-D347-9AA9-4826417CFA73}" type="parTrans" cxnId="{C1CF75D8-10B9-974F-8292-4022DC0A5448}">
      <dgm:prSet/>
      <dgm:spPr/>
      <dgm:t>
        <a:bodyPr/>
        <a:lstStyle/>
        <a:p>
          <a:endParaRPr lang="cs-CZ"/>
        </a:p>
      </dgm:t>
    </dgm:pt>
    <dgm:pt modelId="{029A4319-1AEF-C648-B13B-96B6489FE537}" type="sibTrans" cxnId="{C1CF75D8-10B9-974F-8292-4022DC0A5448}">
      <dgm:prSet/>
      <dgm:spPr/>
      <dgm:t>
        <a:bodyPr/>
        <a:lstStyle/>
        <a:p>
          <a:endParaRPr lang="cs-CZ"/>
        </a:p>
      </dgm:t>
    </dgm:pt>
    <dgm:pt modelId="{86364B70-AE5B-8E4D-8C02-EDD24CC061A4}">
      <dgm:prSet/>
      <dgm:spPr/>
      <dgm:t>
        <a:bodyPr/>
        <a:lstStyle/>
        <a:p>
          <a:r>
            <a:rPr lang="cs-CZ" dirty="0"/>
            <a:t>léčivých přípravcích</a:t>
          </a:r>
        </a:p>
      </dgm:t>
    </dgm:pt>
    <dgm:pt modelId="{E0F02F7E-D349-C94A-9332-760754BAEC37}" type="parTrans" cxnId="{B054CB7C-494D-B74E-B822-740683F0AB2B}">
      <dgm:prSet/>
      <dgm:spPr/>
      <dgm:t>
        <a:bodyPr/>
        <a:lstStyle/>
        <a:p>
          <a:endParaRPr lang="cs-CZ"/>
        </a:p>
      </dgm:t>
    </dgm:pt>
    <dgm:pt modelId="{7D019505-A25A-334A-B712-EE139660828C}" type="sibTrans" cxnId="{B054CB7C-494D-B74E-B822-740683F0AB2B}">
      <dgm:prSet/>
      <dgm:spPr/>
      <dgm:t>
        <a:bodyPr/>
        <a:lstStyle/>
        <a:p>
          <a:endParaRPr lang="cs-CZ"/>
        </a:p>
      </dgm:t>
    </dgm:pt>
    <dgm:pt modelId="{C21D5D06-26C7-D548-A2B6-EFB6D70ADB3F}">
      <dgm:prSet/>
      <dgm:spPr/>
      <dgm:t>
        <a:bodyPr/>
        <a:lstStyle/>
        <a:p>
          <a:r>
            <a:rPr lang="cs-CZ" b="1" dirty="0"/>
            <a:t>Výsledky preventivních a screeningových vyšetření</a:t>
          </a:r>
        </a:p>
      </dgm:t>
    </dgm:pt>
    <dgm:pt modelId="{8791F2EC-9C33-0644-B6A5-FB38F66FE278}" type="parTrans" cxnId="{5DFE7C2B-AD3A-884A-8EB9-B06E122D863C}">
      <dgm:prSet/>
      <dgm:spPr/>
      <dgm:t>
        <a:bodyPr/>
        <a:lstStyle/>
        <a:p>
          <a:endParaRPr lang="cs-CZ"/>
        </a:p>
      </dgm:t>
    </dgm:pt>
    <dgm:pt modelId="{3E0DDC30-6FA3-C94E-9BDD-0E163DE1A4D6}" type="sibTrans" cxnId="{5DFE7C2B-AD3A-884A-8EB9-B06E122D863C}">
      <dgm:prSet/>
      <dgm:spPr/>
      <dgm:t>
        <a:bodyPr/>
        <a:lstStyle/>
        <a:p>
          <a:endParaRPr lang="cs-CZ"/>
        </a:p>
      </dgm:t>
    </dgm:pt>
    <dgm:pt modelId="{7BA81FE9-5A0E-9247-8860-6A6DB11F76B5}" type="pres">
      <dgm:prSet presAssocID="{503CD77E-AA85-624B-BF89-D4A2853A80A8}" presName="Name0" presStyleCnt="0">
        <dgm:presLayoutVars>
          <dgm:dir/>
          <dgm:animLvl val="lvl"/>
          <dgm:resizeHandles val="exact"/>
        </dgm:presLayoutVars>
      </dgm:prSet>
      <dgm:spPr/>
    </dgm:pt>
    <dgm:pt modelId="{3DE37B46-98CB-0047-A368-A4A7D9E664A9}" type="pres">
      <dgm:prSet presAssocID="{9D2C11E6-FC75-9E4A-B0CF-879652AB32E1}" presName="linNode" presStyleCnt="0"/>
      <dgm:spPr/>
    </dgm:pt>
    <dgm:pt modelId="{C3E1C5E2-D3C9-1B46-8A0F-B8F05114661E}" type="pres">
      <dgm:prSet presAssocID="{9D2C11E6-FC75-9E4A-B0CF-879652AB32E1}" presName="parentText" presStyleLbl="node1" presStyleIdx="0" presStyleCnt="1">
        <dgm:presLayoutVars>
          <dgm:chMax val="1"/>
          <dgm:bulletEnabled val="1"/>
        </dgm:presLayoutVars>
      </dgm:prSet>
      <dgm:spPr/>
    </dgm:pt>
    <dgm:pt modelId="{CF12A8BD-BFD9-6A46-B651-465D2C6E5636}" type="pres">
      <dgm:prSet presAssocID="{9D2C11E6-FC75-9E4A-B0CF-879652AB32E1}" presName="descendantText" presStyleLbl="alignAccFollowNode1" presStyleIdx="0" presStyleCnt="1">
        <dgm:presLayoutVars>
          <dgm:bulletEnabled val="1"/>
        </dgm:presLayoutVars>
      </dgm:prSet>
      <dgm:spPr/>
    </dgm:pt>
  </dgm:ptLst>
  <dgm:cxnLst>
    <dgm:cxn modelId="{2899FC29-DB34-444F-94E3-1ED415E26175}" type="presOf" srcId="{86364B70-AE5B-8E4D-8C02-EDD24CC061A4}" destId="{CF12A8BD-BFD9-6A46-B651-465D2C6E5636}" srcOrd="0" destOrd="3" presId="urn:microsoft.com/office/officeart/2005/8/layout/vList5"/>
    <dgm:cxn modelId="{5DFE7C2B-AD3A-884A-8EB9-B06E122D863C}" srcId="{9D2C11E6-FC75-9E4A-B0CF-879652AB32E1}" destId="{C21D5D06-26C7-D548-A2B6-EFB6D70ADB3F}" srcOrd="1" destOrd="0" parTransId="{8791F2EC-9C33-0644-B6A5-FB38F66FE278}" sibTransId="{3E0DDC30-6FA3-C94E-9BDD-0E163DE1A4D6}"/>
    <dgm:cxn modelId="{0A25B85C-BD39-4743-BC72-953218C539D1}" type="presOf" srcId="{AD2E7A3A-9EDC-214A-8707-6E130F4B2DEF}" destId="{CF12A8BD-BFD9-6A46-B651-465D2C6E5636}" srcOrd="0" destOrd="2" presId="urn:microsoft.com/office/officeart/2005/8/layout/vList5"/>
    <dgm:cxn modelId="{13A3F15E-CC44-C445-8CBC-D0FBE3A8E690}" type="presOf" srcId="{0207D4EF-7AA2-844A-979B-7E87E8A2E501}" destId="{CF12A8BD-BFD9-6A46-B651-465D2C6E5636}" srcOrd="0" destOrd="1" presId="urn:microsoft.com/office/officeart/2005/8/layout/vList5"/>
    <dgm:cxn modelId="{B054CB7C-494D-B74E-B822-740683F0AB2B}" srcId="{2F8E95AE-039B-234F-A37D-47520F7D292B}" destId="{86364B70-AE5B-8E4D-8C02-EDD24CC061A4}" srcOrd="2" destOrd="0" parTransId="{E0F02F7E-D349-C94A-9332-760754BAEC37}" sibTransId="{7D019505-A25A-334A-B712-EE139660828C}"/>
    <dgm:cxn modelId="{F4EF9E8D-F366-394C-AA0D-29B4C64FDFE4}" srcId="{503CD77E-AA85-624B-BF89-D4A2853A80A8}" destId="{9D2C11E6-FC75-9E4A-B0CF-879652AB32E1}" srcOrd="0" destOrd="0" parTransId="{B9164DAA-5D3E-5B40-83D6-E7EC4BAB71F3}" sibTransId="{03F05E75-7840-EC4A-A76E-724829A8FF24}"/>
    <dgm:cxn modelId="{A6E4B09F-CC48-BB46-BA22-4E731545F4DB}" type="presOf" srcId="{C21D5D06-26C7-D548-A2B6-EFB6D70ADB3F}" destId="{CF12A8BD-BFD9-6A46-B651-465D2C6E5636}" srcOrd="0" destOrd="4" presId="urn:microsoft.com/office/officeart/2005/8/layout/vList5"/>
    <dgm:cxn modelId="{675363C7-CEE3-EC4F-9A35-EE205E0AEE4F}" srcId="{9D2C11E6-FC75-9E4A-B0CF-879652AB32E1}" destId="{2F8E95AE-039B-234F-A37D-47520F7D292B}" srcOrd="0" destOrd="0" parTransId="{C4EE8B59-D331-564B-AB3A-CF2CC2A15BA6}" sibTransId="{FA135671-2DD3-E446-9FAC-4CF8CA11B193}"/>
    <dgm:cxn modelId="{1A5F59CE-F78C-F241-B5BE-7B8ABED67438}" type="presOf" srcId="{2F8E95AE-039B-234F-A37D-47520F7D292B}" destId="{CF12A8BD-BFD9-6A46-B651-465D2C6E5636}" srcOrd="0" destOrd="0" presId="urn:microsoft.com/office/officeart/2005/8/layout/vList5"/>
    <dgm:cxn modelId="{C1CF75D8-10B9-974F-8292-4022DC0A5448}" srcId="{2F8E95AE-039B-234F-A37D-47520F7D292B}" destId="{AD2E7A3A-9EDC-214A-8707-6E130F4B2DEF}" srcOrd="1" destOrd="0" parTransId="{B35C0EAF-A3A4-D347-9AA9-4826417CFA73}" sibTransId="{029A4319-1AEF-C648-B13B-96B6489FE537}"/>
    <dgm:cxn modelId="{0431C7DA-A25D-2A4A-92C4-8724E14CEF5A}" type="presOf" srcId="{503CD77E-AA85-624B-BF89-D4A2853A80A8}" destId="{7BA81FE9-5A0E-9247-8860-6A6DB11F76B5}" srcOrd="0" destOrd="0" presId="urn:microsoft.com/office/officeart/2005/8/layout/vList5"/>
    <dgm:cxn modelId="{48D322E3-37D8-FA47-9040-30BB9942CD95}" srcId="{2F8E95AE-039B-234F-A37D-47520F7D292B}" destId="{0207D4EF-7AA2-844A-979B-7E87E8A2E501}" srcOrd="0" destOrd="0" parTransId="{2DF5C542-AF02-FA4C-8E59-879F27A06D61}" sibTransId="{A81394F7-A0E0-0149-9CAB-9D18147B28B7}"/>
    <dgm:cxn modelId="{1AE702E8-D823-BC46-9C9B-1EE484F5FE99}" type="presOf" srcId="{9D2C11E6-FC75-9E4A-B0CF-879652AB32E1}" destId="{C3E1C5E2-D3C9-1B46-8A0F-B8F05114661E}" srcOrd="0" destOrd="0" presId="urn:microsoft.com/office/officeart/2005/8/layout/vList5"/>
    <dgm:cxn modelId="{C4B7DEC5-2F63-0540-9032-F1283E87558A}" type="presParOf" srcId="{7BA81FE9-5A0E-9247-8860-6A6DB11F76B5}" destId="{3DE37B46-98CB-0047-A368-A4A7D9E664A9}" srcOrd="0" destOrd="0" presId="urn:microsoft.com/office/officeart/2005/8/layout/vList5"/>
    <dgm:cxn modelId="{D4F0D4B6-29D0-D24A-AAF5-87077786E730}" type="presParOf" srcId="{3DE37B46-98CB-0047-A368-A4A7D9E664A9}" destId="{C3E1C5E2-D3C9-1B46-8A0F-B8F05114661E}" srcOrd="0" destOrd="0" presId="urn:microsoft.com/office/officeart/2005/8/layout/vList5"/>
    <dgm:cxn modelId="{ABD55551-172C-384F-91D5-62B2DFA98DB8}" type="presParOf" srcId="{3DE37B46-98CB-0047-A368-A4A7D9E664A9}" destId="{CF12A8BD-BFD9-6A46-B651-465D2C6E5636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0388BD8-6AA6-0240-BC7E-53BC970D8B4D}" type="doc">
      <dgm:prSet loTypeId="urn:microsoft.com/office/officeart/2005/8/layout/vList5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cs-CZ"/>
        </a:p>
      </dgm:t>
    </dgm:pt>
    <dgm:pt modelId="{87A3D448-B37B-EF4C-B29A-89DA8AE88C6D}">
      <dgm:prSet custT="1"/>
      <dgm:spPr/>
      <dgm:t>
        <a:bodyPr/>
        <a:lstStyle/>
        <a:p>
          <a:r>
            <a:rPr lang="cs-CZ" sz="2400" dirty="0"/>
            <a:t>Kmenový registr pacientů se rozšiřuje o:</a:t>
          </a:r>
        </a:p>
      </dgm:t>
    </dgm:pt>
    <dgm:pt modelId="{DFAB295A-13C8-5643-BFF6-F927DD011150}" type="parTrans" cxnId="{A52E1532-4441-AD47-8C48-06FC8212A4F6}">
      <dgm:prSet/>
      <dgm:spPr/>
      <dgm:t>
        <a:bodyPr/>
        <a:lstStyle/>
        <a:p>
          <a:endParaRPr lang="cs-CZ" sz="1200"/>
        </a:p>
      </dgm:t>
    </dgm:pt>
    <dgm:pt modelId="{987677CE-6734-3E48-92C4-81353BC4619D}" type="sibTrans" cxnId="{A52E1532-4441-AD47-8C48-06FC8212A4F6}">
      <dgm:prSet/>
      <dgm:spPr/>
      <dgm:t>
        <a:bodyPr/>
        <a:lstStyle/>
        <a:p>
          <a:endParaRPr lang="cs-CZ" sz="1200"/>
        </a:p>
      </dgm:t>
    </dgm:pt>
    <dgm:pt modelId="{CAAAD568-4E57-A848-93A8-D37F84B9D2FE}">
      <dgm:prSet custT="1"/>
      <dgm:spPr/>
      <dgm:t>
        <a:bodyPr/>
        <a:lstStyle/>
        <a:p>
          <a:r>
            <a:rPr lang="cs-CZ" sz="1200" b="1" dirty="0"/>
            <a:t>údaje uvedené v lékařském posudku o zdravotní způsobilosti k řízení motorových vozide</a:t>
          </a:r>
          <a:r>
            <a:rPr lang="cs-CZ" sz="1200" dirty="0"/>
            <a:t>l podle zákona o silničním provozu20), a</a:t>
          </a:r>
        </a:p>
      </dgm:t>
    </dgm:pt>
    <dgm:pt modelId="{2BE5E60C-B8D8-954F-A682-B4D7ABFE3483}" type="parTrans" cxnId="{9F1DD561-8340-EE49-954E-F37AF99FF3E0}">
      <dgm:prSet/>
      <dgm:spPr/>
      <dgm:t>
        <a:bodyPr/>
        <a:lstStyle/>
        <a:p>
          <a:endParaRPr lang="cs-CZ" sz="1200"/>
        </a:p>
      </dgm:t>
    </dgm:pt>
    <dgm:pt modelId="{36BC53B2-86A8-CA4E-9B49-0D0D8B4FF923}" type="sibTrans" cxnId="{9F1DD561-8340-EE49-954E-F37AF99FF3E0}">
      <dgm:prSet/>
      <dgm:spPr/>
      <dgm:t>
        <a:bodyPr/>
        <a:lstStyle/>
        <a:p>
          <a:endParaRPr lang="cs-CZ" sz="1200"/>
        </a:p>
      </dgm:t>
    </dgm:pt>
    <dgm:pt modelId="{871CD8BC-4ADA-ED4C-B676-014CE44D3988}">
      <dgm:prSet custT="1"/>
      <dgm:spPr/>
      <dgm:t>
        <a:bodyPr/>
        <a:lstStyle/>
        <a:p>
          <a:r>
            <a:rPr lang="cs-CZ" sz="1200" dirty="0"/>
            <a:t>údaj o tom, že je </a:t>
          </a:r>
          <a:r>
            <a:rPr lang="cs-CZ" sz="1200" b="1" dirty="0"/>
            <a:t>pacient držitelem oprávnění k nakládání se zbraněmi a střelivem</a:t>
          </a:r>
          <a:r>
            <a:rPr lang="cs-CZ" sz="1200" dirty="0"/>
            <a:t> podle zákona o zbraních a střelivu21), a</a:t>
          </a:r>
        </a:p>
      </dgm:t>
    </dgm:pt>
    <dgm:pt modelId="{1875C67B-B1C4-AB42-9349-9C89C11CDA45}" type="parTrans" cxnId="{641312A8-E8E4-F04A-B777-61D6C9FE9749}">
      <dgm:prSet/>
      <dgm:spPr/>
      <dgm:t>
        <a:bodyPr/>
        <a:lstStyle/>
        <a:p>
          <a:endParaRPr lang="cs-CZ" sz="1200"/>
        </a:p>
      </dgm:t>
    </dgm:pt>
    <dgm:pt modelId="{BEF2EEEA-85FF-C74B-9AFC-5C043B0A5E75}" type="sibTrans" cxnId="{641312A8-E8E4-F04A-B777-61D6C9FE9749}">
      <dgm:prSet/>
      <dgm:spPr/>
      <dgm:t>
        <a:bodyPr/>
        <a:lstStyle/>
        <a:p>
          <a:endParaRPr lang="cs-CZ" sz="1200"/>
        </a:p>
      </dgm:t>
    </dgm:pt>
    <dgm:pt modelId="{74880D99-84C2-6B47-9220-26C80688AA4E}">
      <dgm:prSet custT="1"/>
      <dgm:spPr/>
      <dgm:t>
        <a:bodyPr/>
        <a:lstStyle/>
        <a:p>
          <a:r>
            <a:rPr lang="cs-CZ" sz="1200" dirty="0"/>
            <a:t>údaj o tom, že je pacient </a:t>
          </a:r>
          <a:r>
            <a:rPr lang="cs-CZ" sz="1200" b="1" dirty="0"/>
            <a:t>držitelem muničního oprávnění </a:t>
          </a:r>
          <a:r>
            <a:rPr lang="cs-CZ" sz="1200" dirty="0"/>
            <a:t>podle zákona o munici22</a:t>
          </a:r>
          <a:r>
            <a:rPr lang="cs-CZ" sz="1100" dirty="0"/>
            <a:t>).</a:t>
          </a:r>
        </a:p>
      </dgm:t>
    </dgm:pt>
    <dgm:pt modelId="{5AC43585-50E8-854B-A03D-C4F8B4545BDD}" type="parTrans" cxnId="{E4975672-37A1-D541-8468-14878BB0186F}">
      <dgm:prSet/>
      <dgm:spPr/>
      <dgm:t>
        <a:bodyPr/>
        <a:lstStyle/>
        <a:p>
          <a:endParaRPr lang="cs-CZ" sz="1200"/>
        </a:p>
      </dgm:t>
    </dgm:pt>
    <dgm:pt modelId="{8B329B75-EAFB-EC41-9C2C-5A0269E7E272}" type="sibTrans" cxnId="{E4975672-37A1-D541-8468-14878BB0186F}">
      <dgm:prSet/>
      <dgm:spPr/>
      <dgm:t>
        <a:bodyPr/>
        <a:lstStyle/>
        <a:p>
          <a:endParaRPr lang="cs-CZ" sz="1200"/>
        </a:p>
      </dgm:t>
    </dgm:pt>
    <dgm:pt modelId="{73F04C71-369E-0243-A108-1229F1D63BF5}" type="pres">
      <dgm:prSet presAssocID="{50388BD8-6AA6-0240-BC7E-53BC970D8B4D}" presName="Name0" presStyleCnt="0">
        <dgm:presLayoutVars>
          <dgm:dir/>
          <dgm:animLvl val="lvl"/>
          <dgm:resizeHandles val="exact"/>
        </dgm:presLayoutVars>
      </dgm:prSet>
      <dgm:spPr/>
    </dgm:pt>
    <dgm:pt modelId="{BD3B9B20-F169-F74B-BEF6-91A628BF3BE1}" type="pres">
      <dgm:prSet presAssocID="{87A3D448-B37B-EF4C-B29A-89DA8AE88C6D}" presName="linNode" presStyleCnt="0"/>
      <dgm:spPr/>
    </dgm:pt>
    <dgm:pt modelId="{57F47C62-721C-164A-B879-936B234DA20D}" type="pres">
      <dgm:prSet presAssocID="{87A3D448-B37B-EF4C-B29A-89DA8AE88C6D}" presName="parentText" presStyleLbl="node1" presStyleIdx="0" presStyleCnt="1" custScaleX="79779">
        <dgm:presLayoutVars>
          <dgm:chMax val="1"/>
          <dgm:bulletEnabled val="1"/>
        </dgm:presLayoutVars>
      </dgm:prSet>
      <dgm:spPr/>
    </dgm:pt>
    <dgm:pt modelId="{16FF3EA5-BFAA-BF47-9F1F-A27BDC21D4FA}" type="pres">
      <dgm:prSet presAssocID="{87A3D448-B37B-EF4C-B29A-89DA8AE88C6D}" presName="descendantText" presStyleLbl="alignAccFollowNode1" presStyleIdx="0" presStyleCnt="1">
        <dgm:presLayoutVars>
          <dgm:bulletEnabled val="1"/>
        </dgm:presLayoutVars>
      </dgm:prSet>
      <dgm:spPr/>
    </dgm:pt>
  </dgm:ptLst>
  <dgm:cxnLst>
    <dgm:cxn modelId="{B9DFA229-E9BE-624E-BE93-FE5597064970}" type="presOf" srcId="{50388BD8-6AA6-0240-BC7E-53BC970D8B4D}" destId="{73F04C71-369E-0243-A108-1229F1D63BF5}" srcOrd="0" destOrd="0" presId="urn:microsoft.com/office/officeart/2005/8/layout/vList5"/>
    <dgm:cxn modelId="{A52E1532-4441-AD47-8C48-06FC8212A4F6}" srcId="{50388BD8-6AA6-0240-BC7E-53BC970D8B4D}" destId="{87A3D448-B37B-EF4C-B29A-89DA8AE88C6D}" srcOrd="0" destOrd="0" parTransId="{DFAB295A-13C8-5643-BFF6-F927DD011150}" sibTransId="{987677CE-6734-3E48-92C4-81353BC4619D}"/>
    <dgm:cxn modelId="{9F1DD561-8340-EE49-954E-F37AF99FF3E0}" srcId="{87A3D448-B37B-EF4C-B29A-89DA8AE88C6D}" destId="{CAAAD568-4E57-A848-93A8-D37F84B9D2FE}" srcOrd="0" destOrd="0" parTransId="{2BE5E60C-B8D8-954F-A682-B4D7ABFE3483}" sibTransId="{36BC53B2-86A8-CA4E-9B49-0D0D8B4FF923}"/>
    <dgm:cxn modelId="{E4975672-37A1-D541-8468-14878BB0186F}" srcId="{87A3D448-B37B-EF4C-B29A-89DA8AE88C6D}" destId="{74880D99-84C2-6B47-9220-26C80688AA4E}" srcOrd="2" destOrd="0" parTransId="{5AC43585-50E8-854B-A03D-C4F8B4545BDD}" sibTransId="{8B329B75-EAFB-EC41-9C2C-5A0269E7E272}"/>
    <dgm:cxn modelId="{8F6FA052-412D-D449-B52D-43F2706AB007}" type="presOf" srcId="{87A3D448-B37B-EF4C-B29A-89DA8AE88C6D}" destId="{57F47C62-721C-164A-B879-936B234DA20D}" srcOrd="0" destOrd="0" presId="urn:microsoft.com/office/officeart/2005/8/layout/vList5"/>
    <dgm:cxn modelId="{FFDC5F77-2FFA-6043-BA80-49393E1DD29E}" type="presOf" srcId="{CAAAD568-4E57-A848-93A8-D37F84B9D2FE}" destId="{16FF3EA5-BFAA-BF47-9F1F-A27BDC21D4FA}" srcOrd="0" destOrd="0" presId="urn:microsoft.com/office/officeart/2005/8/layout/vList5"/>
    <dgm:cxn modelId="{06822982-2FA2-A842-93DC-2C1D7FDFFDA8}" type="presOf" srcId="{74880D99-84C2-6B47-9220-26C80688AA4E}" destId="{16FF3EA5-BFAA-BF47-9F1F-A27BDC21D4FA}" srcOrd="0" destOrd="2" presId="urn:microsoft.com/office/officeart/2005/8/layout/vList5"/>
    <dgm:cxn modelId="{641312A8-E8E4-F04A-B777-61D6C9FE9749}" srcId="{87A3D448-B37B-EF4C-B29A-89DA8AE88C6D}" destId="{871CD8BC-4ADA-ED4C-B676-014CE44D3988}" srcOrd="1" destOrd="0" parTransId="{1875C67B-B1C4-AB42-9349-9C89C11CDA45}" sibTransId="{BEF2EEEA-85FF-C74B-9AFC-5C043B0A5E75}"/>
    <dgm:cxn modelId="{DF3466ED-30F5-0241-BAC9-8484803B75B4}" type="presOf" srcId="{871CD8BC-4ADA-ED4C-B676-014CE44D3988}" destId="{16FF3EA5-BFAA-BF47-9F1F-A27BDC21D4FA}" srcOrd="0" destOrd="1" presId="urn:microsoft.com/office/officeart/2005/8/layout/vList5"/>
    <dgm:cxn modelId="{83327F15-C716-5149-88FB-8427524AF822}" type="presParOf" srcId="{73F04C71-369E-0243-A108-1229F1D63BF5}" destId="{BD3B9B20-F169-F74B-BEF6-91A628BF3BE1}" srcOrd="0" destOrd="0" presId="urn:microsoft.com/office/officeart/2005/8/layout/vList5"/>
    <dgm:cxn modelId="{FC08FE26-0268-FA4E-80E8-351F5427F4CD}" type="presParOf" srcId="{BD3B9B20-F169-F74B-BEF6-91A628BF3BE1}" destId="{57F47C62-721C-164A-B879-936B234DA20D}" srcOrd="0" destOrd="0" presId="urn:microsoft.com/office/officeart/2005/8/layout/vList5"/>
    <dgm:cxn modelId="{DA4522B4-AB73-B04A-8551-4FF867D7874B}" type="presParOf" srcId="{BD3B9B20-F169-F74B-BEF6-91A628BF3BE1}" destId="{16FF3EA5-BFAA-BF47-9F1F-A27BDC21D4FA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20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104ACA7-2620-6340-9432-8AAE8BBC3EF0}" type="doc">
      <dgm:prSet loTypeId="urn:microsoft.com/office/officeart/2005/8/layout/vList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276FEDA5-8F7D-244E-B4DA-31D60944F689}">
      <dgm:prSet custT="1"/>
      <dgm:spPr/>
      <dgm:t>
        <a:bodyPr/>
        <a:lstStyle/>
        <a:p>
          <a:r>
            <a:rPr lang="cs-CZ" sz="2400" dirty="0"/>
            <a:t>Nové komponenty</a:t>
          </a:r>
        </a:p>
      </dgm:t>
    </dgm:pt>
    <dgm:pt modelId="{47A3E0D2-4EAC-3844-B6EE-FA530685BA8F}" type="parTrans" cxnId="{D7296E2D-9B01-CA47-82B9-77360AB6E6ED}">
      <dgm:prSet/>
      <dgm:spPr/>
      <dgm:t>
        <a:bodyPr/>
        <a:lstStyle/>
        <a:p>
          <a:endParaRPr lang="cs-CZ"/>
        </a:p>
      </dgm:t>
    </dgm:pt>
    <dgm:pt modelId="{687F5E33-3787-AD46-883D-66C70B5810C4}" type="sibTrans" cxnId="{D7296E2D-9B01-CA47-82B9-77360AB6E6ED}">
      <dgm:prSet/>
      <dgm:spPr/>
      <dgm:t>
        <a:bodyPr/>
        <a:lstStyle/>
        <a:p>
          <a:endParaRPr lang="cs-CZ"/>
        </a:p>
      </dgm:t>
    </dgm:pt>
    <dgm:pt modelId="{F23F7F3D-F94A-0641-A1F9-0F2E2AA3F840}">
      <dgm:prSet custT="1"/>
      <dgm:spPr/>
      <dgm:t>
        <a:bodyPr/>
        <a:lstStyle/>
        <a:p>
          <a:r>
            <a:rPr lang="cs-CZ" sz="1600" dirty="0" err="1"/>
            <a:t>EZkarta</a:t>
          </a:r>
          <a:endParaRPr lang="cs-CZ" sz="1600" dirty="0"/>
        </a:p>
      </dgm:t>
    </dgm:pt>
    <dgm:pt modelId="{B0BFCA87-D6E3-014D-8D13-1EE49D52C9D3}" type="parTrans" cxnId="{8EBC4814-A398-9247-A772-6D2C2441F2D2}">
      <dgm:prSet/>
      <dgm:spPr/>
      <dgm:t>
        <a:bodyPr/>
        <a:lstStyle/>
        <a:p>
          <a:endParaRPr lang="cs-CZ"/>
        </a:p>
      </dgm:t>
    </dgm:pt>
    <dgm:pt modelId="{E8ED35FD-1B57-104E-AA6A-FB651FD4E02A}" type="sibTrans" cxnId="{8EBC4814-A398-9247-A772-6D2C2441F2D2}">
      <dgm:prSet/>
      <dgm:spPr/>
      <dgm:t>
        <a:bodyPr/>
        <a:lstStyle/>
        <a:p>
          <a:endParaRPr lang="cs-CZ"/>
        </a:p>
      </dgm:t>
    </dgm:pt>
    <dgm:pt modelId="{208B8452-F181-4A45-B44A-D3CBFEEF132C}">
      <dgm:prSet custT="1"/>
      <dgm:spPr/>
      <dgm:t>
        <a:bodyPr/>
        <a:lstStyle/>
        <a:p>
          <a:r>
            <a:rPr lang="cs-CZ" sz="1600"/>
            <a:t>Registr oprávnění</a:t>
          </a:r>
        </a:p>
      </dgm:t>
    </dgm:pt>
    <dgm:pt modelId="{023B5D99-BF4C-B14D-868B-E22E003897E8}" type="parTrans" cxnId="{1C40898A-B183-EF45-87A2-E72EE8C3D459}">
      <dgm:prSet/>
      <dgm:spPr/>
      <dgm:t>
        <a:bodyPr/>
        <a:lstStyle/>
        <a:p>
          <a:endParaRPr lang="cs-CZ"/>
        </a:p>
      </dgm:t>
    </dgm:pt>
    <dgm:pt modelId="{3AB29699-5A5A-664E-BF72-2D9252C39B5D}" type="sibTrans" cxnId="{1C40898A-B183-EF45-87A2-E72EE8C3D459}">
      <dgm:prSet/>
      <dgm:spPr/>
      <dgm:t>
        <a:bodyPr/>
        <a:lstStyle/>
        <a:p>
          <a:endParaRPr lang="cs-CZ"/>
        </a:p>
      </dgm:t>
    </dgm:pt>
    <dgm:pt modelId="{EB738417-2FED-A44C-B22C-845EC5937920}">
      <dgm:prSet custT="1"/>
      <dgm:spPr/>
      <dgm:t>
        <a:bodyPr/>
        <a:lstStyle/>
        <a:p>
          <a:r>
            <a:rPr lang="cs-CZ" sz="1600" dirty="0" err="1"/>
            <a:t>eŽádanka</a:t>
          </a:r>
          <a:endParaRPr lang="cs-CZ" sz="1600" dirty="0"/>
        </a:p>
      </dgm:t>
    </dgm:pt>
    <dgm:pt modelId="{123221F1-77B1-2D4F-9507-E751326FFD2F}" type="parTrans" cxnId="{145653BD-040A-A945-8ACE-1C880589F800}">
      <dgm:prSet/>
      <dgm:spPr/>
      <dgm:t>
        <a:bodyPr/>
        <a:lstStyle/>
        <a:p>
          <a:endParaRPr lang="cs-CZ"/>
        </a:p>
      </dgm:t>
    </dgm:pt>
    <dgm:pt modelId="{120B24C8-582D-E14D-B3DF-E1120CCF5937}" type="sibTrans" cxnId="{145653BD-040A-A945-8ACE-1C880589F800}">
      <dgm:prSet/>
      <dgm:spPr/>
      <dgm:t>
        <a:bodyPr/>
        <a:lstStyle/>
        <a:p>
          <a:endParaRPr lang="cs-CZ"/>
        </a:p>
      </dgm:t>
    </dgm:pt>
    <dgm:pt modelId="{9AB8CAA0-34FE-0F4D-B304-ABF30C624067}" type="pres">
      <dgm:prSet presAssocID="{9104ACA7-2620-6340-9432-8AAE8BBC3EF0}" presName="Name0" presStyleCnt="0">
        <dgm:presLayoutVars>
          <dgm:dir/>
          <dgm:animLvl val="lvl"/>
          <dgm:resizeHandles val="exact"/>
        </dgm:presLayoutVars>
      </dgm:prSet>
      <dgm:spPr/>
    </dgm:pt>
    <dgm:pt modelId="{3B04B0FD-41B6-F64A-8969-3AEFC0A8E06C}" type="pres">
      <dgm:prSet presAssocID="{276FEDA5-8F7D-244E-B4DA-31D60944F689}" presName="linNode" presStyleCnt="0"/>
      <dgm:spPr/>
    </dgm:pt>
    <dgm:pt modelId="{62B94F3E-B4B7-9F4C-B50E-96C89E6557D6}" type="pres">
      <dgm:prSet presAssocID="{276FEDA5-8F7D-244E-B4DA-31D60944F689}" presName="parentText" presStyleLbl="node1" presStyleIdx="0" presStyleCnt="1">
        <dgm:presLayoutVars>
          <dgm:chMax val="1"/>
          <dgm:bulletEnabled val="1"/>
        </dgm:presLayoutVars>
      </dgm:prSet>
      <dgm:spPr/>
    </dgm:pt>
    <dgm:pt modelId="{0916B366-88E5-2F4D-B284-C3CFF1FBE7E3}" type="pres">
      <dgm:prSet presAssocID="{276FEDA5-8F7D-244E-B4DA-31D60944F689}" presName="descendantText" presStyleLbl="alignAccFollowNode1" presStyleIdx="0" presStyleCnt="1">
        <dgm:presLayoutVars>
          <dgm:bulletEnabled val="1"/>
        </dgm:presLayoutVars>
      </dgm:prSet>
      <dgm:spPr/>
    </dgm:pt>
  </dgm:ptLst>
  <dgm:cxnLst>
    <dgm:cxn modelId="{8EBC4814-A398-9247-A772-6D2C2441F2D2}" srcId="{276FEDA5-8F7D-244E-B4DA-31D60944F689}" destId="{F23F7F3D-F94A-0641-A1F9-0F2E2AA3F840}" srcOrd="0" destOrd="0" parTransId="{B0BFCA87-D6E3-014D-8D13-1EE49D52C9D3}" sibTransId="{E8ED35FD-1B57-104E-AA6A-FB651FD4E02A}"/>
    <dgm:cxn modelId="{D7296E2D-9B01-CA47-82B9-77360AB6E6ED}" srcId="{9104ACA7-2620-6340-9432-8AAE8BBC3EF0}" destId="{276FEDA5-8F7D-244E-B4DA-31D60944F689}" srcOrd="0" destOrd="0" parTransId="{47A3E0D2-4EAC-3844-B6EE-FA530685BA8F}" sibTransId="{687F5E33-3787-AD46-883D-66C70B5810C4}"/>
    <dgm:cxn modelId="{C23AA331-E094-214E-BF58-926A5A2FBFEB}" type="presOf" srcId="{9104ACA7-2620-6340-9432-8AAE8BBC3EF0}" destId="{9AB8CAA0-34FE-0F4D-B304-ABF30C624067}" srcOrd="0" destOrd="0" presId="urn:microsoft.com/office/officeart/2005/8/layout/vList5"/>
    <dgm:cxn modelId="{6968646C-4ABE-9549-BD72-7FF1B2C48E7E}" type="presOf" srcId="{276FEDA5-8F7D-244E-B4DA-31D60944F689}" destId="{62B94F3E-B4B7-9F4C-B50E-96C89E6557D6}" srcOrd="0" destOrd="0" presId="urn:microsoft.com/office/officeart/2005/8/layout/vList5"/>
    <dgm:cxn modelId="{1C40898A-B183-EF45-87A2-E72EE8C3D459}" srcId="{276FEDA5-8F7D-244E-B4DA-31D60944F689}" destId="{208B8452-F181-4A45-B44A-D3CBFEEF132C}" srcOrd="1" destOrd="0" parTransId="{023B5D99-BF4C-B14D-868B-E22E003897E8}" sibTransId="{3AB29699-5A5A-664E-BF72-2D9252C39B5D}"/>
    <dgm:cxn modelId="{6B6E9D9A-D038-6948-9318-63913E886CE8}" type="presOf" srcId="{EB738417-2FED-A44C-B22C-845EC5937920}" destId="{0916B366-88E5-2F4D-B284-C3CFF1FBE7E3}" srcOrd="0" destOrd="2" presId="urn:microsoft.com/office/officeart/2005/8/layout/vList5"/>
    <dgm:cxn modelId="{555EC9AC-2258-4D4A-AEC1-0291F210A644}" type="presOf" srcId="{208B8452-F181-4A45-B44A-D3CBFEEF132C}" destId="{0916B366-88E5-2F4D-B284-C3CFF1FBE7E3}" srcOrd="0" destOrd="1" presId="urn:microsoft.com/office/officeart/2005/8/layout/vList5"/>
    <dgm:cxn modelId="{145653BD-040A-A945-8ACE-1C880589F800}" srcId="{276FEDA5-8F7D-244E-B4DA-31D60944F689}" destId="{EB738417-2FED-A44C-B22C-845EC5937920}" srcOrd="2" destOrd="0" parTransId="{123221F1-77B1-2D4F-9507-E751326FFD2F}" sibTransId="{120B24C8-582D-E14D-B3DF-E1120CCF5937}"/>
    <dgm:cxn modelId="{22159BEE-8810-EA4E-91C0-19B273BBFCB3}" type="presOf" srcId="{F23F7F3D-F94A-0641-A1F9-0F2E2AA3F840}" destId="{0916B366-88E5-2F4D-B284-C3CFF1FBE7E3}" srcOrd="0" destOrd="0" presId="urn:microsoft.com/office/officeart/2005/8/layout/vList5"/>
    <dgm:cxn modelId="{C24CFEE1-3C83-9243-AF6D-EA9196770402}" type="presParOf" srcId="{9AB8CAA0-34FE-0F4D-B304-ABF30C624067}" destId="{3B04B0FD-41B6-F64A-8969-3AEFC0A8E06C}" srcOrd="0" destOrd="0" presId="urn:microsoft.com/office/officeart/2005/8/layout/vList5"/>
    <dgm:cxn modelId="{90574ECF-30DF-8646-A6FF-48719496410A}" type="presParOf" srcId="{3B04B0FD-41B6-F64A-8969-3AEFC0A8E06C}" destId="{62B94F3E-B4B7-9F4C-B50E-96C89E6557D6}" srcOrd="0" destOrd="0" presId="urn:microsoft.com/office/officeart/2005/8/layout/vList5"/>
    <dgm:cxn modelId="{178EE750-4692-A94A-AA89-5D9DE0A0D7B2}" type="presParOf" srcId="{3B04B0FD-41B6-F64A-8969-3AEFC0A8E06C}" destId="{0916B366-88E5-2F4D-B284-C3CFF1FBE7E3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25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EFEEBE4-32C4-5541-9AFB-29B2979C30D6}" type="doc">
      <dgm:prSet loTypeId="urn:microsoft.com/office/officeart/2005/8/layout/process4" loCatId="process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1339C924-E527-4041-A2F1-93E8CEB21A44}">
      <dgm:prSet custT="1"/>
      <dgm:spPr/>
      <dgm:t>
        <a:bodyPr/>
        <a:lstStyle/>
        <a:p>
          <a:pPr algn="ctr"/>
          <a:r>
            <a:rPr lang="cs-CZ" sz="2800" b="1" dirty="0"/>
            <a:t>11. 3. 2025 proběhlo druhé čtení v PS, účinnost novely od 1.1.2026.</a:t>
          </a:r>
          <a:endParaRPr lang="cs-CZ" sz="2800" i="0" dirty="0"/>
        </a:p>
      </dgm:t>
    </dgm:pt>
    <dgm:pt modelId="{A06D52ED-623B-1D47-948A-701604C89927}" type="parTrans" cxnId="{806C6A53-0F2B-1F4C-A9FF-A1309A706347}">
      <dgm:prSet/>
      <dgm:spPr/>
      <dgm:t>
        <a:bodyPr/>
        <a:lstStyle/>
        <a:p>
          <a:endParaRPr lang="cs-CZ" sz="2800" i="0"/>
        </a:p>
      </dgm:t>
    </dgm:pt>
    <dgm:pt modelId="{E3CC531C-C634-ED4F-B5DB-A06E28A0DB6B}" type="sibTrans" cxnId="{806C6A53-0F2B-1F4C-A9FF-A1309A706347}">
      <dgm:prSet/>
      <dgm:spPr/>
      <dgm:t>
        <a:bodyPr/>
        <a:lstStyle/>
        <a:p>
          <a:endParaRPr lang="cs-CZ" sz="2800" i="0"/>
        </a:p>
      </dgm:t>
    </dgm:pt>
    <dgm:pt modelId="{87580990-D5EB-8D47-91D9-05805B1202CA}" type="pres">
      <dgm:prSet presAssocID="{EEFEEBE4-32C4-5541-9AFB-29B2979C30D6}" presName="Name0" presStyleCnt="0">
        <dgm:presLayoutVars>
          <dgm:dir/>
          <dgm:animLvl val="lvl"/>
          <dgm:resizeHandles val="exact"/>
        </dgm:presLayoutVars>
      </dgm:prSet>
      <dgm:spPr/>
    </dgm:pt>
    <dgm:pt modelId="{1407EBE6-E87B-3843-B6BC-ABA65E82FD06}" type="pres">
      <dgm:prSet presAssocID="{1339C924-E527-4041-A2F1-93E8CEB21A44}" presName="boxAndChildren" presStyleCnt="0"/>
      <dgm:spPr/>
    </dgm:pt>
    <dgm:pt modelId="{0F062CFD-A266-614C-B540-21AEC4607672}" type="pres">
      <dgm:prSet presAssocID="{1339C924-E527-4041-A2F1-93E8CEB21A44}" presName="parentTextBox" presStyleLbl="node1" presStyleIdx="0" presStyleCnt="1"/>
      <dgm:spPr/>
    </dgm:pt>
  </dgm:ptLst>
  <dgm:cxnLst>
    <dgm:cxn modelId="{7FAF3D3A-30CE-B345-BD6A-390DD39F3323}" type="presOf" srcId="{EEFEEBE4-32C4-5541-9AFB-29B2979C30D6}" destId="{87580990-D5EB-8D47-91D9-05805B1202CA}" srcOrd="0" destOrd="0" presId="urn:microsoft.com/office/officeart/2005/8/layout/process4"/>
    <dgm:cxn modelId="{806C6A53-0F2B-1F4C-A9FF-A1309A706347}" srcId="{EEFEEBE4-32C4-5541-9AFB-29B2979C30D6}" destId="{1339C924-E527-4041-A2F1-93E8CEB21A44}" srcOrd="0" destOrd="0" parTransId="{A06D52ED-623B-1D47-948A-701604C89927}" sibTransId="{E3CC531C-C634-ED4F-B5DB-A06E28A0DB6B}"/>
    <dgm:cxn modelId="{5E49B0EB-EDA0-E04A-87D0-9FBED8F5F301}" type="presOf" srcId="{1339C924-E527-4041-A2F1-93E8CEB21A44}" destId="{0F062CFD-A266-614C-B540-21AEC4607672}" srcOrd="0" destOrd="0" presId="urn:microsoft.com/office/officeart/2005/8/layout/process4"/>
    <dgm:cxn modelId="{581A8AE1-5998-A048-A5EC-493622B42472}" type="presParOf" srcId="{87580990-D5EB-8D47-91D9-05805B1202CA}" destId="{1407EBE6-E87B-3843-B6BC-ABA65E82FD06}" srcOrd="0" destOrd="0" presId="urn:microsoft.com/office/officeart/2005/8/layout/process4"/>
    <dgm:cxn modelId="{8184377E-F0D3-264A-932D-CE43F573D2DD}" type="presParOf" srcId="{1407EBE6-E87B-3843-B6BC-ABA65E82FD06}" destId="{0F062CFD-A266-614C-B540-21AEC4607672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2D2EB61-CAD4-4046-AC47-30ADC8F3E5A3}" type="doc">
      <dgm:prSet loTypeId="urn:microsoft.com/office/officeart/2005/8/layout/vList2" loCatId="list" qsTypeId="urn:microsoft.com/office/officeart/2005/8/quickstyle/simple3" qsCatId="simple" csTypeId="urn:microsoft.com/office/officeart/2005/8/colors/colorful1" csCatId="colorful"/>
      <dgm:spPr/>
      <dgm:t>
        <a:bodyPr/>
        <a:lstStyle/>
        <a:p>
          <a:endParaRPr lang="cs-CZ"/>
        </a:p>
      </dgm:t>
    </dgm:pt>
    <dgm:pt modelId="{D29D6AFB-2F57-2F44-84FA-CB629EDB4474}">
      <dgm:prSet/>
      <dgm:spPr/>
      <dgm:t>
        <a:bodyPr/>
        <a:lstStyle/>
        <a:p>
          <a:pPr algn="ctr"/>
          <a:r>
            <a:rPr lang="cs-CZ" b="1"/>
            <a:t>Jednoznačně identifikované žádanky a vzorky</a:t>
          </a:r>
          <a:endParaRPr lang="cs-CZ"/>
        </a:p>
      </dgm:t>
    </dgm:pt>
    <dgm:pt modelId="{4C46FB6C-E6F4-EF4C-B19B-1DD7C767D508}" type="parTrans" cxnId="{11DA858E-E813-C741-90B3-555B89AAF907}">
      <dgm:prSet/>
      <dgm:spPr/>
      <dgm:t>
        <a:bodyPr/>
        <a:lstStyle/>
        <a:p>
          <a:pPr algn="ctr"/>
          <a:endParaRPr lang="cs-CZ"/>
        </a:p>
      </dgm:t>
    </dgm:pt>
    <dgm:pt modelId="{58882D5C-9986-5745-B12F-CDDE587D992D}" type="sibTrans" cxnId="{11DA858E-E813-C741-90B3-555B89AAF907}">
      <dgm:prSet/>
      <dgm:spPr/>
      <dgm:t>
        <a:bodyPr/>
        <a:lstStyle/>
        <a:p>
          <a:pPr algn="ctr"/>
          <a:endParaRPr lang="cs-CZ"/>
        </a:p>
      </dgm:t>
    </dgm:pt>
    <dgm:pt modelId="{9EA72813-3696-894A-8CA4-A8046CA7F64F}">
      <dgm:prSet/>
      <dgm:spPr/>
      <dgm:t>
        <a:bodyPr/>
        <a:lstStyle/>
        <a:p>
          <a:pPr algn="ctr"/>
          <a:r>
            <a:rPr lang="cs-CZ" b="1"/>
            <a:t>Zpřehlednění zdravotnických dat</a:t>
          </a:r>
          <a:endParaRPr lang="cs-CZ"/>
        </a:p>
      </dgm:t>
    </dgm:pt>
    <dgm:pt modelId="{0A67C513-C6F3-D544-A4AD-4DD965C82603}" type="parTrans" cxnId="{BCA46878-62C2-CC4A-80AB-2F63BA06EEA0}">
      <dgm:prSet/>
      <dgm:spPr/>
      <dgm:t>
        <a:bodyPr/>
        <a:lstStyle/>
        <a:p>
          <a:pPr algn="ctr"/>
          <a:endParaRPr lang="cs-CZ"/>
        </a:p>
      </dgm:t>
    </dgm:pt>
    <dgm:pt modelId="{10F5325D-1F0C-E843-BF03-416A06D960CD}" type="sibTrans" cxnId="{BCA46878-62C2-CC4A-80AB-2F63BA06EEA0}">
      <dgm:prSet/>
      <dgm:spPr/>
      <dgm:t>
        <a:bodyPr/>
        <a:lstStyle/>
        <a:p>
          <a:pPr algn="ctr"/>
          <a:endParaRPr lang="cs-CZ"/>
        </a:p>
      </dgm:t>
    </dgm:pt>
    <dgm:pt modelId="{C985EE69-3262-9C41-9E77-52C73545C0DC}">
      <dgm:prSet/>
      <dgm:spPr/>
      <dgm:t>
        <a:bodyPr/>
        <a:lstStyle/>
        <a:p>
          <a:pPr algn="ctr"/>
          <a:r>
            <a:rPr lang="cs-CZ" b="1"/>
            <a:t>Možnost adresné a neadresné žádanky</a:t>
          </a:r>
          <a:endParaRPr lang="cs-CZ"/>
        </a:p>
      </dgm:t>
    </dgm:pt>
    <dgm:pt modelId="{72B6A74B-A3A1-1D4E-8413-3D468055BF8A}" type="parTrans" cxnId="{F552A444-E628-014E-8D8A-F7331C0C66F7}">
      <dgm:prSet/>
      <dgm:spPr/>
      <dgm:t>
        <a:bodyPr/>
        <a:lstStyle/>
        <a:p>
          <a:pPr algn="ctr"/>
          <a:endParaRPr lang="cs-CZ"/>
        </a:p>
      </dgm:t>
    </dgm:pt>
    <dgm:pt modelId="{7FC84C68-9B74-0C40-A5A4-ED763AC87281}" type="sibTrans" cxnId="{F552A444-E628-014E-8D8A-F7331C0C66F7}">
      <dgm:prSet/>
      <dgm:spPr/>
      <dgm:t>
        <a:bodyPr/>
        <a:lstStyle/>
        <a:p>
          <a:pPr algn="ctr"/>
          <a:endParaRPr lang="cs-CZ"/>
        </a:p>
      </dgm:t>
    </dgm:pt>
    <dgm:pt modelId="{1669B69C-9DE6-D340-949A-B6D080DFBD3C}">
      <dgm:prSet/>
      <dgm:spPr/>
      <dgm:t>
        <a:bodyPr/>
        <a:lstStyle/>
        <a:p>
          <a:pPr algn="ctr"/>
          <a:r>
            <a:rPr lang="cs-CZ" b="1"/>
            <a:t>Přehlednost, statistiky</a:t>
          </a:r>
          <a:endParaRPr lang="cs-CZ"/>
        </a:p>
      </dgm:t>
    </dgm:pt>
    <dgm:pt modelId="{EE5826B6-6A6E-3749-A887-BE905D5EE583}" type="parTrans" cxnId="{26EEB563-2F0E-C849-B222-327E6C9AC154}">
      <dgm:prSet/>
      <dgm:spPr/>
      <dgm:t>
        <a:bodyPr/>
        <a:lstStyle/>
        <a:p>
          <a:pPr algn="ctr"/>
          <a:endParaRPr lang="cs-CZ"/>
        </a:p>
      </dgm:t>
    </dgm:pt>
    <dgm:pt modelId="{4E9FD8C1-777D-8040-947A-D0498BD67106}" type="sibTrans" cxnId="{26EEB563-2F0E-C849-B222-327E6C9AC154}">
      <dgm:prSet/>
      <dgm:spPr/>
      <dgm:t>
        <a:bodyPr/>
        <a:lstStyle/>
        <a:p>
          <a:pPr algn="ctr"/>
          <a:endParaRPr lang="cs-CZ"/>
        </a:p>
      </dgm:t>
    </dgm:pt>
    <dgm:pt modelId="{AACE4433-8F4E-FC43-870C-11D24561C773}">
      <dgm:prSet/>
      <dgm:spPr/>
      <dgm:t>
        <a:bodyPr/>
        <a:lstStyle/>
        <a:p>
          <a:pPr algn="ctr"/>
          <a:r>
            <a:rPr lang="cs-CZ" b="1"/>
            <a:t>Zlepšení dostupnosti zdravotní péče</a:t>
          </a:r>
          <a:endParaRPr lang="cs-CZ"/>
        </a:p>
      </dgm:t>
    </dgm:pt>
    <dgm:pt modelId="{9B601C95-0501-674E-9396-3568B4BA8977}" type="parTrans" cxnId="{4AFAB3D1-6938-1E49-8412-7AFD0CE4174F}">
      <dgm:prSet/>
      <dgm:spPr/>
      <dgm:t>
        <a:bodyPr/>
        <a:lstStyle/>
        <a:p>
          <a:pPr algn="ctr"/>
          <a:endParaRPr lang="cs-CZ"/>
        </a:p>
      </dgm:t>
    </dgm:pt>
    <dgm:pt modelId="{C22DC44D-B89B-4C46-94C1-887BF5EB729F}" type="sibTrans" cxnId="{4AFAB3D1-6938-1E49-8412-7AFD0CE4174F}">
      <dgm:prSet/>
      <dgm:spPr/>
      <dgm:t>
        <a:bodyPr/>
        <a:lstStyle/>
        <a:p>
          <a:pPr algn="ctr"/>
          <a:endParaRPr lang="cs-CZ"/>
        </a:p>
      </dgm:t>
    </dgm:pt>
    <dgm:pt modelId="{EE9CA66E-B041-2C41-BA3E-412A865BE682}" type="pres">
      <dgm:prSet presAssocID="{22D2EB61-CAD4-4046-AC47-30ADC8F3E5A3}" presName="linear" presStyleCnt="0">
        <dgm:presLayoutVars>
          <dgm:animLvl val="lvl"/>
          <dgm:resizeHandles val="exact"/>
        </dgm:presLayoutVars>
      </dgm:prSet>
      <dgm:spPr/>
    </dgm:pt>
    <dgm:pt modelId="{9F2C100B-A6C5-F140-876C-429144F1F7D1}" type="pres">
      <dgm:prSet presAssocID="{D29D6AFB-2F57-2F44-84FA-CB629EDB4474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0FFE9741-6961-8548-8D7F-12BFA9DE4A61}" type="pres">
      <dgm:prSet presAssocID="{58882D5C-9986-5745-B12F-CDDE587D992D}" presName="spacer" presStyleCnt="0"/>
      <dgm:spPr/>
    </dgm:pt>
    <dgm:pt modelId="{B1D95CE6-E411-DA41-B387-6C1C49EAB0AE}" type="pres">
      <dgm:prSet presAssocID="{9EA72813-3696-894A-8CA4-A8046CA7F64F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F3B99666-301D-884E-BA79-877E22F5D964}" type="pres">
      <dgm:prSet presAssocID="{10F5325D-1F0C-E843-BF03-416A06D960CD}" presName="spacer" presStyleCnt="0"/>
      <dgm:spPr/>
    </dgm:pt>
    <dgm:pt modelId="{7F889403-7DBD-4544-ABAC-099A394C3951}" type="pres">
      <dgm:prSet presAssocID="{C985EE69-3262-9C41-9E77-52C73545C0DC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609D4D51-2E92-8844-9354-072EC5586F39}" type="pres">
      <dgm:prSet presAssocID="{7FC84C68-9B74-0C40-A5A4-ED763AC87281}" presName="spacer" presStyleCnt="0"/>
      <dgm:spPr/>
    </dgm:pt>
    <dgm:pt modelId="{09F606D1-7654-2045-B02C-6F1B49FA917E}" type="pres">
      <dgm:prSet presAssocID="{1669B69C-9DE6-D340-949A-B6D080DFBD3C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A810F9DA-1912-8D46-A2CC-7FF865805D8C}" type="pres">
      <dgm:prSet presAssocID="{4E9FD8C1-777D-8040-947A-D0498BD67106}" presName="spacer" presStyleCnt="0"/>
      <dgm:spPr/>
    </dgm:pt>
    <dgm:pt modelId="{DFE51BC3-EAE6-7E44-99E8-351C7CBB4CF6}" type="pres">
      <dgm:prSet presAssocID="{AACE4433-8F4E-FC43-870C-11D24561C773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B160FA22-3EB4-4240-B51D-67C2F18B795F}" type="presOf" srcId="{D29D6AFB-2F57-2F44-84FA-CB629EDB4474}" destId="{9F2C100B-A6C5-F140-876C-429144F1F7D1}" srcOrd="0" destOrd="0" presId="urn:microsoft.com/office/officeart/2005/8/layout/vList2"/>
    <dgm:cxn modelId="{EBD5BD23-9B0B-7944-9696-696178B3C239}" type="presOf" srcId="{AACE4433-8F4E-FC43-870C-11D24561C773}" destId="{DFE51BC3-EAE6-7E44-99E8-351C7CBB4CF6}" srcOrd="0" destOrd="0" presId="urn:microsoft.com/office/officeart/2005/8/layout/vList2"/>
    <dgm:cxn modelId="{26EEB563-2F0E-C849-B222-327E6C9AC154}" srcId="{22D2EB61-CAD4-4046-AC47-30ADC8F3E5A3}" destId="{1669B69C-9DE6-D340-949A-B6D080DFBD3C}" srcOrd="3" destOrd="0" parTransId="{EE5826B6-6A6E-3749-A887-BE905D5EE583}" sibTransId="{4E9FD8C1-777D-8040-947A-D0498BD67106}"/>
    <dgm:cxn modelId="{F552A444-E628-014E-8D8A-F7331C0C66F7}" srcId="{22D2EB61-CAD4-4046-AC47-30ADC8F3E5A3}" destId="{C985EE69-3262-9C41-9E77-52C73545C0DC}" srcOrd="2" destOrd="0" parTransId="{72B6A74B-A3A1-1D4E-8413-3D468055BF8A}" sibTransId="{7FC84C68-9B74-0C40-A5A4-ED763AC87281}"/>
    <dgm:cxn modelId="{F704054E-1735-6C45-8F98-BB98A712BFB3}" type="presOf" srcId="{22D2EB61-CAD4-4046-AC47-30ADC8F3E5A3}" destId="{EE9CA66E-B041-2C41-BA3E-412A865BE682}" srcOrd="0" destOrd="0" presId="urn:microsoft.com/office/officeart/2005/8/layout/vList2"/>
    <dgm:cxn modelId="{61DFEF56-6B09-7D41-8FF0-54AAADA0DC6E}" type="presOf" srcId="{9EA72813-3696-894A-8CA4-A8046CA7F64F}" destId="{B1D95CE6-E411-DA41-B387-6C1C49EAB0AE}" srcOrd="0" destOrd="0" presId="urn:microsoft.com/office/officeart/2005/8/layout/vList2"/>
    <dgm:cxn modelId="{BCA46878-62C2-CC4A-80AB-2F63BA06EEA0}" srcId="{22D2EB61-CAD4-4046-AC47-30ADC8F3E5A3}" destId="{9EA72813-3696-894A-8CA4-A8046CA7F64F}" srcOrd="1" destOrd="0" parTransId="{0A67C513-C6F3-D544-A4AD-4DD965C82603}" sibTransId="{10F5325D-1F0C-E843-BF03-416A06D960CD}"/>
    <dgm:cxn modelId="{11DA858E-E813-C741-90B3-555B89AAF907}" srcId="{22D2EB61-CAD4-4046-AC47-30ADC8F3E5A3}" destId="{D29D6AFB-2F57-2F44-84FA-CB629EDB4474}" srcOrd="0" destOrd="0" parTransId="{4C46FB6C-E6F4-EF4C-B19B-1DD7C767D508}" sibTransId="{58882D5C-9986-5745-B12F-CDDE587D992D}"/>
    <dgm:cxn modelId="{7F7E9B9F-1AEC-5648-AC02-EE51F09F091E}" type="presOf" srcId="{1669B69C-9DE6-D340-949A-B6D080DFBD3C}" destId="{09F606D1-7654-2045-B02C-6F1B49FA917E}" srcOrd="0" destOrd="0" presId="urn:microsoft.com/office/officeart/2005/8/layout/vList2"/>
    <dgm:cxn modelId="{B81745AB-1EC2-1A40-AA85-9897AAB20EB0}" type="presOf" srcId="{C985EE69-3262-9C41-9E77-52C73545C0DC}" destId="{7F889403-7DBD-4544-ABAC-099A394C3951}" srcOrd="0" destOrd="0" presId="urn:microsoft.com/office/officeart/2005/8/layout/vList2"/>
    <dgm:cxn modelId="{4AFAB3D1-6938-1E49-8412-7AFD0CE4174F}" srcId="{22D2EB61-CAD4-4046-AC47-30ADC8F3E5A3}" destId="{AACE4433-8F4E-FC43-870C-11D24561C773}" srcOrd="4" destOrd="0" parTransId="{9B601C95-0501-674E-9396-3568B4BA8977}" sibTransId="{C22DC44D-B89B-4C46-94C1-887BF5EB729F}"/>
    <dgm:cxn modelId="{F0340A12-213C-1446-AF26-1A55B69D7B39}" type="presParOf" srcId="{EE9CA66E-B041-2C41-BA3E-412A865BE682}" destId="{9F2C100B-A6C5-F140-876C-429144F1F7D1}" srcOrd="0" destOrd="0" presId="urn:microsoft.com/office/officeart/2005/8/layout/vList2"/>
    <dgm:cxn modelId="{ABAB9C08-1CDD-2346-9D65-D243C356DAFE}" type="presParOf" srcId="{EE9CA66E-B041-2C41-BA3E-412A865BE682}" destId="{0FFE9741-6961-8548-8D7F-12BFA9DE4A61}" srcOrd="1" destOrd="0" presId="urn:microsoft.com/office/officeart/2005/8/layout/vList2"/>
    <dgm:cxn modelId="{320C2C54-4346-214E-8676-D57628DB0088}" type="presParOf" srcId="{EE9CA66E-B041-2C41-BA3E-412A865BE682}" destId="{B1D95CE6-E411-DA41-B387-6C1C49EAB0AE}" srcOrd="2" destOrd="0" presId="urn:microsoft.com/office/officeart/2005/8/layout/vList2"/>
    <dgm:cxn modelId="{2E09AFB2-31DF-FA4F-A916-9CF424450201}" type="presParOf" srcId="{EE9CA66E-B041-2C41-BA3E-412A865BE682}" destId="{F3B99666-301D-884E-BA79-877E22F5D964}" srcOrd="3" destOrd="0" presId="urn:microsoft.com/office/officeart/2005/8/layout/vList2"/>
    <dgm:cxn modelId="{2EDC680D-F454-8E43-8254-9C25F9295199}" type="presParOf" srcId="{EE9CA66E-B041-2C41-BA3E-412A865BE682}" destId="{7F889403-7DBD-4544-ABAC-099A394C3951}" srcOrd="4" destOrd="0" presId="urn:microsoft.com/office/officeart/2005/8/layout/vList2"/>
    <dgm:cxn modelId="{27F54FC3-404A-FB47-848C-D112BC430095}" type="presParOf" srcId="{EE9CA66E-B041-2C41-BA3E-412A865BE682}" destId="{609D4D51-2E92-8844-9354-072EC5586F39}" srcOrd="5" destOrd="0" presId="urn:microsoft.com/office/officeart/2005/8/layout/vList2"/>
    <dgm:cxn modelId="{ECC0EC4D-0DF5-4B4A-8FBC-4B7E5F8D26C5}" type="presParOf" srcId="{EE9CA66E-B041-2C41-BA3E-412A865BE682}" destId="{09F606D1-7654-2045-B02C-6F1B49FA917E}" srcOrd="6" destOrd="0" presId="urn:microsoft.com/office/officeart/2005/8/layout/vList2"/>
    <dgm:cxn modelId="{94408611-09B0-9E4D-A798-1483A2450B49}" type="presParOf" srcId="{EE9CA66E-B041-2C41-BA3E-412A865BE682}" destId="{A810F9DA-1912-8D46-A2CC-7FF865805D8C}" srcOrd="7" destOrd="0" presId="urn:microsoft.com/office/officeart/2005/8/layout/vList2"/>
    <dgm:cxn modelId="{0F6331F9-02BB-0846-BA4E-DC27561888A5}" type="presParOf" srcId="{EE9CA66E-B041-2C41-BA3E-412A865BE682}" destId="{DFE51BC3-EAE6-7E44-99E8-351C7CBB4CF6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415F8DB-D944-437C-A448-0A0D085BAEA4}" type="doc">
      <dgm:prSet loTypeId="urn:microsoft.com/office/officeart/2005/8/layout/hierarchy3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cs-CZ"/>
        </a:p>
      </dgm:t>
    </dgm:pt>
    <dgm:pt modelId="{7F046CFC-FCDE-4231-9534-38DB7B1A7F8D}">
      <dgm:prSet phldrT="[Text]" custT="1"/>
      <dgm:spPr/>
      <dgm:t>
        <a:bodyPr/>
        <a:lstStyle/>
        <a:p>
          <a:r>
            <a:rPr lang="cs-CZ" sz="1000" b="1" dirty="0"/>
            <a:t>Jednoznačně identifikované žádanky a vzorky</a:t>
          </a:r>
        </a:p>
      </dgm:t>
    </dgm:pt>
    <dgm:pt modelId="{6189E7AF-15E5-4A1E-A61E-52CFBCC2A70D}" type="parTrans" cxnId="{82716F50-3840-4AC4-BE9D-ED2BE9CAF23F}">
      <dgm:prSet/>
      <dgm:spPr/>
      <dgm:t>
        <a:bodyPr/>
        <a:lstStyle/>
        <a:p>
          <a:endParaRPr lang="cs-CZ" sz="2800" b="1"/>
        </a:p>
      </dgm:t>
    </dgm:pt>
    <dgm:pt modelId="{AD5AF5E2-FA89-4578-83F1-44C247A9AE94}" type="sibTrans" cxnId="{82716F50-3840-4AC4-BE9D-ED2BE9CAF23F}">
      <dgm:prSet/>
      <dgm:spPr/>
      <dgm:t>
        <a:bodyPr/>
        <a:lstStyle/>
        <a:p>
          <a:endParaRPr lang="cs-CZ" sz="2800" b="1"/>
        </a:p>
      </dgm:t>
    </dgm:pt>
    <dgm:pt modelId="{A53AA695-E79B-4B96-83BC-281FAA785C94}">
      <dgm:prSet phldrT="[Text]" custT="1"/>
      <dgm:spPr/>
      <dgm:t>
        <a:bodyPr/>
        <a:lstStyle/>
        <a:p>
          <a:r>
            <a:rPr lang="cs-CZ" sz="1000" b="1"/>
            <a:t>Zpřehlednění zdravotnických dat</a:t>
          </a:r>
        </a:p>
      </dgm:t>
    </dgm:pt>
    <dgm:pt modelId="{E2E87547-B653-4E1B-8682-3E5BB1D553D4}" type="parTrans" cxnId="{225E894D-54B5-46D1-BA1A-D76D5C50442B}">
      <dgm:prSet/>
      <dgm:spPr/>
      <dgm:t>
        <a:bodyPr/>
        <a:lstStyle/>
        <a:p>
          <a:endParaRPr lang="cs-CZ" sz="2800" b="1"/>
        </a:p>
      </dgm:t>
    </dgm:pt>
    <dgm:pt modelId="{128C5B44-F9C8-406A-A236-6BF5D1BF4186}" type="sibTrans" cxnId="{225E894D-54B5-46D1-BA1A-D76D5C50442B}">
      <dgm:prSet/>
      <dgm:spPr/>
      <dgm:t>
        <a:bodyPr/>
        <a:lstStyle/>
        <a:p>
          <a:endParaRPr lang="cs-CZ" sz="2800" b="1"/>
        </a:p>
      </dgm:t>
    </dgm:pt>
    <dgm:pt modelId="{40BDB508-A461-48E5-B781-9C59766AFEF4}">
      <dgm:prSet phldrT="[Text]" custT="1"/>
      <dgm:spPr/>
      <dgm:t>
        <a:bodyPr/>
        <a:lstStyle/>
        <a:p>
          <a:r>
            <a:rPr lang="cs-CZ" sz="1000" b="1" dirty="0"/>
            <a:t>Možnost adresné a neadresné žádanky</a:t>
          </a:r>
        </a:p>
      </dgm:t>
    </dgm:pt>
    <dgm:pt modelId="{595F34E4-3017-4BAA-8E22-D384F33D4DDC}" type="parTrans" cxnId="{8FDA8ED2-F3B9-4BF7-A18C-0E0B87C1A813}">
      <dgm:prSet/>
      <dgm:spPr/>
      <dgm:t>
        <a:bodyPr/>
        <a:lstStyle/>
        <a:p>
          <a:endParaRPr lang="cs-CZ" sz="2800" b="1"/>
        </a:p>
      </dgm:t>
    </dgm:pt>
    <dgm:pt modelId="{B8CBB4C6-6597-49A2-A4A0-8CCA682951EE}" type="sibTrans" cxnId="{8FDA8ED2-F3B9-4BF7-A18C-0E0B87C1A813}">
      <dgm:prSet/>
      <dgm:spPr/>
      <dgm:t>
        <a:bodyPr/>
        <a:lstStyle/>
        <a:p>
          <a:endParaRPr lang="cs-CZ" sz="2800" b="1"/>
        </a:p>
      </dgm:t>
    </dgm:pt>
    <dgm:pt modelId="{BE3EEFB8-57F7-48B3-A4B8-66BD34108601}">
      <dgm:prSet phldrT="[Text]" custT="1"/>
      <dgm:spPr/>
      <dgm:t>
        <a:bodyPr/>
        <a:lstStyle/>
        <a:p>
          <a:r>
            <a:rPr lang="cs-CZ" sz="1000" b="1" dirty="0"/>
            <a:t>Přehlednost, statistiky</a:t>
          </a:r>
        </a:p>
      </dgm:t>
    </dgm:pt>
    <dgm:pt modelId="{46F2B946-9EE8-40B3-8562-76F708C446FA}" type="parTrans" cxnId="{3E05E9E7-E2AA-459D-96C3-BFF30502F6F4}">
      <dgm:prSet/>
      <dgm:spPr/>
      <dgm:t>
        <a:bodyPr/>
        <a:lstStyle/>
        <a:p>
          <a:endParaRPr lang="cs-CZ" sz="2800" b="1"/>
        </a:p>
      </dgm:t>
    </dgm:pt>
    <dgm:pt modelId="{C5EE2A19-EF03-4188-B168-4732B844BD8B}" type="sibTrans" cxnId="{3E05E9E7-E2AA-459D-96C3-BFF30502F6F4}">
      <dgm:prSet/>
      <dgm:spPr/>
      <dgm:t>
        <a:bodyPr/>
        <a:lstStyle/>
        <a:p>
          <a:endParaRPr lang="cs-CZ" sz="2800" b="1"/>
        </a:p>
      </dgm:t>
    </dgm:pt>
    <dgm:pt modelId="{0A94EE65-6F19-40D4-BFF0-C3621A04AEB8}">
      <dgm:prSet phldrT="[Text]" custT="1"/>
      <dgm:spPr/>
      <dgm:t>
        <a:bodyPr/>
        <a:lstStyle/>
        <a:p>
          <a:r>
            <a:rPr lang="cs-CZ" sz="1000" b="1"/>
            <a:t>Zlepšení dostupnosti zdravotní péče</a:t>
          </a:r>
        </a:p>
      </dgm:t>
    </dgm:pt>
    <dgm:pt modelId="{EFC2B068-2D37-4EFE-A995-51E474D98F36}" type="parTrans" cxnId="{E22D9C78-9281-49B6-8ADC-D99D0C1FA650}">
      <dgm:prSet/>
      <dgm:spPr/>
      <dgm:t>
        <a:bodyPr/>
        <a:lstStyle/>
        <a:p>
          <a:endParaRPr lang="cs-CZ" sz="2800" b="1"/>
        </a:p>
      </dgm:t>
    </dgm:pt>
    <dgm:pt modelId="{9A450274-C272-4D93-A810-20390FC7C110}" type="sibTrans" cxnId="{E22D9C78-9281-49B6-8ADC-D99D0C1FA650}">
      <dgm:prSet/>
      <dgm:spPr/>
      <dgm:t>
        <a:bodyPr/>
        <a:lstStyle/>
        <a:p>
          <a:endParaRPr lang="cs-CZ" sz="2800" b="1"/>
        </a:p>
      </dgm:t>
    </dgm:pt>
    <dgm:pt modelId="{B7685E90-FDE8-48B1-BD5E-5899C550F7F2}" type="pres">
      <dgm:prSet presAssocID="{0415F8DB-D944-437C-A448-0A0D085BAEA4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528811A-9A0D-4059-B662-452F82E47036}" type="pres">
      <dgm:prSet presAssocID="{7F046CFC-FCDE-4231-9534-38DB7B1A7F8D}" presName="root" presStyleCnt="0"/>
      <dgm:spPr/>
    </dgm:pt>
    <dgm:pt modelId="{0B84BC42-F9C6-47D5-8B29-B7AAE792458C}" type="pres">
      <dgm:prSet presAssocID="{7F046CFC-FCDE-4231-9534-38DB7B1A7F8D}" presName="rootComposite" presStyleCnt="0"/>
      <dgm:spPr/>
    </dgm:pt>
    <dgm:pt modelId="{1CD5412C-75FB-414C-94BE-8FAFA10A2E26}" type="pres">
      <dgm:prSet presAssocID="{7F046CFC-FCDE-4231-9534-38DB7B1A7F8D}" presName="rootText" presStyleLbl="node1" presStyleIdx="0" presStyleCnt="5" custLinFactX="200000" custLinFactY="-100000" custLinFactNeighborX="238275" custLinFactNeighborY="-108181"/>
      <dgm:spPr/>
    </dgm:pt>
    <dgm:pt modelId="{53B84D1F-19E8-4ACC-B1F4-87208A6AD0F1}" type="pres">
      <dgm:prSet presAssocID="{7F046CFC-FCDE-4231-9534-38DB7B1A7F8D}" presName="rootConnector" presStyleLbl="node1" presStyleIdx="0" presStyleCnt="5"/>
      <dgm:spPr/>
    </dgm:pt>
    <dgm:pt modelId="{C88F7110-76EB-458B-A52D-F86EBFA298FC}" type="pres">
      <dgm:prSet presAssocID="{7F046CFC-FCDE-4231-9534-38DB7B1A7F8D}" presName="childShape" presStyleCnt="0"/>
      <dgm:spPr/>
    </dgm:pt>
    <dgm:pt modelId="{01EF7887-4739-4A1B-A46C-07786FB8217C}" type="pres">
      <dgm:prSet presAssocID="{A53AA695-E79B-4B96-83BC-281FAA785C94}" presName="root" presStyleCnt="0"/>
      <dgm:spPr/>
    </dgm:pt>
    <dgm:pt modelId="{44FBBD17-CCF2-441D-9155-8145554EEC1A}" type="pres">
      <dgm:prSet presAssocID="{A53AA695-E79B-4B96-83BC-281FAA785C94}" presName="rootComposite" presStyleCnt="0"/>
      <dgm:spPr/>
    </dgm:pt>
    <dgm:pt modelId="{A50AD4B0-8345-4EDC-A5B0-A71C9C107A6C}" type="pres">
      <dgm:prSet presAssocID="{A53AA695-E79B-4B96-83BC-281FAA785C94}" presName="rootText" presStyleLbl="node1" presStyleIdx="1" presStyleCnt="5" custLinFactX="113956" custLinFactNeighborX="200000" custLinFactNeighborY="-95756"/>
      <dgm:spPr/>
    </dgm:pt>
    <dgm:pt modelId="{9870CE9A-C01F-425A-BAFD-9D4F47B423E7}" type="pres">
      <dgm:prSet presAssocID="{A53AA695-E79B-4B96-83BC-281FAA785C94}" presName="rootConnector" presStyleLbl="node1" presStyleIdx="1" presStyleCnt="5"/>
      <dgm:spPr/>
    </dgm:pt>
    <dgm:pt modelId="{26C6BABD-42E8-4016-8432-56FF9B3C31AD}" type="pres">
      <dgm:prSet presAssocID="{A53AA695-E79B-4B96-83BC-281FAA785C94}" presName="childShape" presStyleCnt="0"/>
      <dgm:spPr/>
    </dgm:pt>
    <dgm:pt modelId="{EEE73650-A168-4A2F-AEFC-FD274BB69A93}" type="pres">
      <dgm:prSet presAssocID="{40BDB508-A461-48E5-B781-9C59766AFEF4}" presName="root" presStyleCnt="0"/>
      <dgm:spPr/>
    </dgm:pt>
    <dgm:pt modelId="{D51206F3-1091-4913-AE32-8662AC90A911}" type="pres">
      <dgm:prSet presAssocID="{40BDB508-A461-48E5-B781-9C59766AFEF4}" presName="rootComposite" presStyleCnt="0"/>
      <dgm:spPr/>
    </dgm:pt>
    <dgm:pt modelId="{1A844C62-6284-4A14-BF60-A47B0B279EF3}" type="pres">
      <dgm:prSet presAssocID="{40BDB508-A461-48E5-B781-9C59766AFEF4}" presName="rootText" presStyleLbl="node1" presStyleIdx="2" presStyleCnt="5" custLinFactX="87531" custLinFactNeighborX="100000" custLinFactNeighborY="19386"/>
      <dgm:spPr/>
    </dgm:pt>
    <dgm:pt modelId="{76E837C6-2252-4422-8F8F-C35EF8F18C31}" type="pres">
      <dgm:prSet presAssocID="{40BDB508-A461-48E5-B781-9C59766AFEF4}" presName="rootConnector" presStyleLbl="node1" presStyleIdx="2" presStyleCnt="5"/>
      <dgm:spPr/>
    </dgm:pt>
    <dgm:pt modelId="{F22AFBE6-C459-42B5-99DA-588A8D91B896}" type="pres">
      <dgm:prSet presAssocID="{40BDB508-A461-48E5-B781-9C59766AFEF4}" presName="childShape" presStyleCnt="0"/>
      <dgm:spPr/>
    </dgm:pt>
    <dgm:pt modelId="{67F20B54-47D3-46E1-AE54-061D6D0E0E3E}" type="pres">
      <dgm:prSet presAssocID="{BE3EEFB8-57F7-48B3-A4B8-66BD34108601}" presName="root" presStyleCnt="0"/>
      <dgm:spPr/>
    </dgm:pt>
    <dgm:pt modelId="{29EE623B-95AA-4D65-B848-8C71FB08E345}" type="pres">
      <dgm:prSet presAssocID="{BE3EEFB8-57F7-48B3-A4B8-66BD34108601}" presName="rootComposite" presStyleCnt="0"/>
      <dgm:spPr/>
    </dgm:pt>
    <dgm:pt modelId="{CDAC83DF-4BD0-4D01-9685-1F5E2576949D}" type="pres">
      <dgm:prSet presAssocID="{BE3EEFB8-57F7-48B3-A4B8-66BD34108601}" presName="rootText" presStyleLbl="node1" presStyleIdx="3" presStyleCnt="5" custLinFactY="34011" custLinFactNeighborX="63634" custLinFactNeighborY="100000"/>
      <dgm:spPr/>
    </dgm:pt>
    <dgm:pt modelId="{225511FC-AA1D-4723-947E-A3551AACA9A3}" type="pres">
      <dgm:prSet presAssocID="{BE3EEFB8-57F7-48B3-A4B8-66BD34108601}" presName="rootConnector" presStyleLbl="node1" presStyleIdx="3" presStyleCnt="5"/>
      <dgm:spPr/>
    </dgm:pt>
    <dgm:pt modelId="{0A1970D9-37CD-410E-8BF5-4F1BF8017C94}" type="pres">
      <dgm:prSet presAssocID="{BE3EEFB8-57F7-48B3-A4B8-66BD34108601}" presName="childShape" presStyleCnt="0"/>
      <dgm:spPr/>
    </dgm:pt>
    <dgm:pt modelId="{C7319027-C7C1-4A79-BE2D-783CD1615245}" type="pres">
      <dgm:prSet presAssocID="{0A94EE65-6F19-40D4-BFF0-C3621A04AEB8}" presName="root" presStyleCnt="0"/>
      <dgm:spPr/>
    </dgm:pt>
    <dgm:pt modelId="{8F24F1C8-0318-4F6F-AE96-9D0FFA0FC193}" type="pres">
      <dgm:prSet presAssocID="{0A94EE65-6F19-40D4-BFF0-C3621A04AEB8}" presName="rootComposite" presStyleCnt="0"/>
      <dgm:spPr/>
    </dgm:pt>
    <dgm:pt modelId="{C95AE58E-FEC0-45F7-A852-452461AD143B}" type="pres">
      <dgm:prSet presAssocID="{0A94EE65-6F19-40D4-BFF0-C3621A04AEB8}" presName="rootText" presStyleLbl="node1" presStyleIdx="4" presStyleCnt="5" custLinFactY="100000" custLinFactNeighborX="-61655" custLinFactNeighborY="144604"/>
      <dgm:spPr/>
    </dgm:pt>
    <dgm:pt modelId="{AA9622C4-77F3-4393-8523-C0776C173BEA}" type="pres">
      <dgm:prSet presAssocID="{0A94EE65-6F19-40D4-BFF0-C3621A04AEB8}" presName="rootConnector" presStyleLbl="node1" presStyleIdx="4" presStyleCnt="5"/>
      <dgm:spPr/>
    </dgm:pt>
    <dgm:pt modelId="{20429DBA-AFF0-4518-8409-E4D328C3BA0A}" type="pres">
      <dgm:prSet presAssocID="{0A94EE65-6F19-40D4-BFF0-C3621A04AEB8}" presName="childShape" presStyleCnt="0"/>
      <dgm:spPr/>
    </dgm:pt>
  </dgm:ptLst>
  <dgm:cxnLst>
    <dgm:cxn modelId="{0D8CDA04-2124-4F0B-9949-674B295E7E5B}" type="presOf" srcId="{A53AA695-E79B-4B96-83BC-281FAA785C94}" destId="{A50AD4B0-8345-4EDC-A5B0-A71C9C107A6C}" srcOrd="0" destOrd="0" presId="urn:microsoft.com/office/officeart/2005/8/layout/hierarchy3"/>
    <dgm:cxn modelId="{DAFBA628-EEA9-44FC-9B83-2ECBAF798DDF}" type="presOf" srcId="{BE3EEFB8-57F7-48B3-A4B8-66BD34108601}" destId="{CDAC83DF-4BD0-4D01-9685-1F5E2576949D}" srcOrd="0" destOrd="0" presId="urn:microsoft.com/office/officeart/2005/8/layout/hierarchy3"/>
    <dgm:cxn modelId="{F8588364-BC14-45EA-8E4D-ED3AD68911D8}" type="presOf" srcId="{0415F8DB-D944-437C-A448-0A0D085BAEA4}" destId="{B7685E90-FDE8-48B1-BD5E-5899C550F7F2}" srcOrd="0" destOrd="0" presId="urn:microsoft.com/office/officeart/2005/8/layout/hierarchy3"/>
    <dgm:cxn modelId="{8E00C468-D6E4-446D-8AA3-19B373E27D91}" type="presOf" srcId="{7F046CFC-FCDE-4231-9534-38DB7B1A7F8D}" destId="{53B84D1F-19E8-4ACC-B1F4-87208A6AD0F1}" srcOrd="1" destOrd="0" presId="urn:microsoft.com/office/officeart/2005/8/layout/hierarchy3"/>
    <dgm:cxn modelId="{225E894D-54B5-46D1-BA1A-D76D5C50442B}" srcId="{0415F8DB-D944-437C-A448-0A0D085BAEA4}" destId="{A53AA695-E79B-4B96-83BC-281FAA785C94}" srcOrd="1" destOrd="0" parTransId="{E2E87547-B653-4E1B-8682-3E5BB1D553D4}" sibTransId="{128C5B44-F9C8-406A-A236-6BF5D1BF4186}"/>
    <dgm:cxn modelId="{82716F50-3840-4AC4-BE9D-ED2BE9CAF23F}" srcId="{0415F8DB-D944-437C-A448-0A0D085BAEA4}" destId="{7F046CFC-FCDE-4231-9534-38DB7B1A7F8D}" srcOrd="0" destOrd="0" parTransId="{6189E7AF-15E5-4A1E-A61E-52CFBCC2A70D}" sibTransId="{AD5AF5E2-FA89-4578-83F1-44C247A9AE94}"/>
    <dgm:cxn modelId="{E22D9C78-9281-49B6-8ADC-D99D0C1FA650}" srcId="{0415F8DB-D944-437C-A448-0A0D085BAEA4}" destId="{0A94EE65-6F19-40D4-BFF0-C3621A04AEB8}" srcOrd="4" destOrd="0" parTransId="{EFC2B068-2D37-4EFE-A995-51E474D98F36}" sibTransId="{9A450274-C272-4D93-A810-20390FC7C110}"/>
    <dgm:cxn modelId="{C2630D59-88BF-4818-A7DB-58E34D9153D1}" type="presOf" srcId="{40BDB508-A461-48E5-B781-9C59766AFEF4}" destId="{1A844C62-6284-4A14-BF60-A47B0B279EF3}" srcOrd="0" destOrd="0" presId="urn:microsoft.com/office/officeart/2005/8/layout/hierarchy3"/>
    <dgm:cxn modelId="{277282A6-89B1-4EC7-8DC6-2227D88B6D31}" type="presOf" srcId="{BE3EEFB8-57F7-48B3-A4B8-66BD34108601}" destId="{225511FC-AA1D-4723-947E-A3551AACA9A3}" srcOrd="1" destOrd="0" presId="urn:microsoft.com/office/officeart/2005/8/layout/hierarchy3"/>
    <dgm:cxn modelId="{A5A3E7AD-809A-4D2F-A6B8-8D26CB96ED85}" type="presOf" srcId="{0A94EE65-6F19-40D4-BFF0-C3621A04AEB8}" destId="{C95AE58E-FEC0-45F7-A852-452461AD143B}" srcOrd="0" destOrd="0" presId="urn:microsoft.com/office/officeart/2005/8/layout/hierarchy3"/>
    <dgm:cxn modelId="{8CB9DEB3-01DF-453F-99FC-CE0E61DAEC95}" type="presOf" srcId="{A53AA695-E79B-4B96-83BC-281FAA785C94}" destId="{9870CE9A-C01F-425A-BAFD-9D4F47B423E7}" srcOrd="1" destOrd="0" presId="urn:microsoft.com/office/officeart/2005/8/layout/hierarchy3"/>
    <dgm:cxn modelId="{8FDA8ED2-F3B9-4BF7-A18C-0E0B87C1A813}" srcId="{0415F8DB-D944-437C-A448-0A0D085BAEA4}" destId="{40BDB508-A461-48E5-B781-9C59766AFEF4}" srcOrd="2" destOrd="0" parTransId="{595F34E4-3017-4BAA-8E22-D384F33D4DDC}" sibTransId="{B8CBB4C6-6597-49A2-A4A0-8CCA682951EE}"/>
    <dgm:cxn modelId="{022A97D2-2C5F-4E60-ABF0-1F5AE9919FEF}" type="presOf" srcId="{40BDB508-A461-48E5-B781-9C59766AFEF4}" destId="{76E837C6-2252-4422-8F8F-C35EF8F18C31}" srcOrd="1" destOrd="0" presId="urn:microsoft.com/office/officeart/2005/8/layout/hierarchy3"/>
    <dgm:cxn modelId="{8553A6D2-C15A-4468-808A-F5B9CF6F40F1}" type="presOf" srcId="{0A94EE65-6F19-40D4-BFF0-C3621A04AEB8}" destId="{AA9622C4-77F3-4393-8523-C0776C173BEA}" srcOrd="1" destOrd="0" presId="urn:microsoft.com/office/officeart/2005/8/layout/hierarchy3"/>
    <dgm:cxn modelId="{1CFFD5E2-2B0B-4719-9098-CBB942BEF85E}" type="presOf" srcId="{7F046CFC-FCDE-4231-9534-38DB7B1A7F8D}" destId="{1CD5412C-75FB-414C-94BE-8FAFA10A2E26}" srcOrd="0" destOrd="0" presId="urn:microsoft.com/office/officeart/2005/8/layout/hierarchy3"/>
    <dgm:cxn modelId="{3E05E9E7-E2AA-459D-96C3-BFF30502F6F4}" srcId="{0415F8DB-D944-437C-A448-0A0D085BAEA4}" destId="{BE3EEFB8-57F7-48B3-A4B8-66BD34108601}" srcOrd="3" destOrd="0" parTransId="{46F2B946-9EE8-40B3-8562-76F708C446FA}" sibTransId="{C5EE2A19-EF03-4188-B168-4732B844BD8B}"/>
    <dgm:cxn modelId="{3C61CEE0-F377-4DEE-B171-8B6E3CC6BDAD}" type="presParOf" srcId="{B7685E90-FDE8-48B1-BD5E-5899C550F7F2}" destId="{F528811A-9A0D-4059-B662-452F82E47036}" srcOrd="0" destOrd="0" presId="urn:microsoft.com/office/officeart/2005/8/layout/hierarchy3"/>
    <dgm:cxn modelId="{42BDFA30-C3DE-43D5-8491-D2F837954F81}" type="presParOf" srcId="{F528811A-9A0D-4059-B662-452F82E47036}" destId="{0B84BC42-F9C6-47D5-8B29-B7AAE792458C}" srcOrd="0" destOrd="0" presId="urn:microsoft.com/office/officeart/2005/8/layout/hierarchy3"/>
    <dgm:cxn modelId="{D9C09ECE-3FAC-45E1-8608-266291DDB663}" type="presParOf" srcId="{0B84BC42-F9C6-47D5-8B29-B7AAE792458C}" destId="{1CD5412C-75FB-414C-94BE-8FAFA10A2E26}" srcOrd="0" destOrd="0" presId="urn:microsoft.com/office/officeart/2005/8/layout/hierarchy3"/>
    <dgm:cxn modelId="{AEF72421-5D31-4B03-9069-ACE245EC1D3B}" type="presParOf" srcId="{0B84BC42-F9C6-47D5-8B29-B7AAE792458C}" destId="{53B84D1F-19E8-4ACC-B1F4-87208A6AD0F1}" srcOrd="1" destOrd="0" presId="urn:microsoft.com/office/officeart/2005/8/layout/hierarchy3"/>
    <dgm:cxn modelId="{5D8A3987-F962-4C92-BDE8-4263F28A3D0F}" type="presParOf" srcId="{F528811A-9A0D-4059-B662-452F82E47036}" destId="{C88F7110-76EB-458B-A52D-F86EBFA298FC}" srcOrd="1" destOrd="0" presId="urn:microsoft.com/office/officeart/2005/8/layout/hierarchy3"/>
    <dgm:cxn modelId="{569746B6-378E-4B18-B57B-79347CAAE881}" type="presParOf" srcId="{B7685E90-FDE8-48B1-BD5E-5899C550F7F2}" destId="{01EF7887-4739-4A1B-A46C-07786FB8217C}" srcOrd="1" destOrd="0" presId="urn:microsoft.com/office/officeart/2005/8/layout/hierarchy3"/>
    <dgm:cxn modelId="{DAD8682C-0DBB-4B25-972C-8D1F5B9D6A3F}" type="presParOf" srcId="{01EF7887-4739-4A1B-A46C-07786FB8217C}" destId="{44FBBD17-CCF2-441D-9155-8145554EEC1A}" srcOrd="0" destOrd="0" presId="urn:microsoft.com/office/officeart/2005/8/layout/hierarchy3"/>
    <dgm:cxn modelId="{4B236649-FDA6-4935-9E05-669F0FAFDDF8}" type="presParOf" srcId="{44FBBD17-CCF2-441D-9155-8145554EEC1A}" destId="{A50AD4B0-8345-4EDC-A5B0-A71C9C107A6C}" srcOrd="0" destOrd="0" presId="urn:microsoft.com/office/officeart/2005/8/layout/hierarchy3"/>
    <dgm:cxn modelId="{8A36D404-0FC5-404C-9024-7A4FD7E8055F}" type="presParOf" srcId="{44FBBD17-CCF2-441D-9155-8145554EEC1A}" destId="{9870CE9A-C01F-425A-BAFD-9D4F47B423E7}" srcOrd="1" destOrd="0" presId="urn:microsoft.com/office/officeart/2005/8/layout/hierarchy3"/>
    <dgm:cxn modelId="{2F92A474-DCF5-456F-A58D-6200C2BEDBD6}" type="presParOf" srcId="{01EF7887-4739-4A1B-A46C-07786FB8217C}" destId="{26C6BABD-42E8-4016-8432-56FF9B3C31AD}" srcOrd="1" destOrd="0" presId="urn:microsoft.com/office/officeart/2005/8/layout/hierarchy3"/>
    <dgm:cxn modelId="{410380D0-94DD-4680-916B-A3EC13B4656C}" type="presParOf" srcId="{B7685E90-FDE8-48B1-BD5E-5899C550F7F2}" destId="{EEE73650-A168-4A2F-AEFC-FD274BB69A93}" srcOrd="2" destOrd="0" presId="urn:microsoft.com/office/officeart/2005/8/layout/hierarchy3"/>
    <dgm:cxn modelId="{5C7C4B6A-1A90-4241-982D-B54510643C05}" type="presParOf" srcId="{EEE73650-A168-4A2F-AEFC-FD274BB69A93}" destId="{D51206F3-1091-4913-AE32-8662AC90A911}" srcOrd="0" destOrd="0" presId="urn:microsoft.com/office/officeart/2005/8/layout/hierarchy3"/>
    <dgm:cxn modelId="{CED47F3E-3745-45E6-9243-AF780E4A763C}" type="presParOf" srcId="{D51206F3-1091-4913-AE32-8662AC90A911}" destId="{1A844C62-6284-4A14-BF60-A47B0B279EF3}" srcOrd="0" destOrd="0" presId="urn:microsoft.com/office/officeart/2005/8/layout/hierarchy3"/>
    <dgm:cxn modelId="{B1848553-68E2-4AAC-AD9C-396E93FBC84D}" type="presParOf" srcId="{D51206F3-1091-4913-AE32-8662AC90A911}" destId="{76E837C6-2252-4422-8F8F-C35EF8F18C31}" srcOrd="1" destOrd="0" presId="urn:microsoft.com/office/officeart/2005/8/layout/hierarchy3"/>
    <dgm:cxn modelId="{0D845AFE-9851-4DBC-A018-65AAAED86D97}" type="presParOf" srcId="{EEE73650-A168-4A2F-AEFC-FD274BB69A93}" destId="{F22AFBE6-C459-42B5-99DA-588A8D91B896}" srcOrd="1" destOrd="0" presId="urn:microsoft.com/office/officeart/2005/8/layout/hierarchy3"/>
    <dgm:cxn modelId="{485DB8E6-1B55-4C8E-B998-325F1FD4340C}" type="presParOf" srcId="{B7685E90-FDE8-48B1-BD5E-5899C550F7F2}" destId="{67F20B54-47D3-46E1-AE54-061D6D0E0E3E}" srcOrd="3" destOrd="0" presId="urn:microsoft.com/office/officeart/2005/8/layout/hierarchy3"/>
    <dgm:cxn modelId="{5C1B26B8-9AD7-4839-A12E-D26E2D5F194D}" type="presParOf" srcId="{67F20B54-47D3-46E1-AE54-061D6D0E0E3E}" destId="{29EE623B-95AA-4D65-B848-8C71FB08E345}" srcOrd="0" destOrd="0" presId="urn:microsoft.com/office/officeart/2005/8/layout/hierarchy3"/>
    <dgm:cxn modelId="{20FD271B-7E68-4059-AB02-33E7CC1F800B}" type="presParOf" srcId="{29EE623B-95AA-4D65-B848-8C71FB08E345}" destId="{CDAC83DF-4BD0-4D01-9685-1F5E2576949D}" srcOrd="0" destOrd="0" presId="urn:microsoft.com/office/officeart/2005/8/layout/hierarchy3"/>
    <dgm:cxn modelId="{6109C79B-D9DE-4326-AA29-0E2778B93C09}" type="presParOf" srcId="{29EE623B-95AA-4D65-B848-8C71FB08E345}" destId="{225511FC-AA1D-4723-947E-A3551AACA9A3}" srcOrd="1" destOrd="0" presId="urn:microsoft.com/office/officeart/2005/8/layout/hierarchy3"/>
    <dgm:cxn modelId="{7519F0D9-00D6-4F1C-A535-F7E86886DCBE}" type="presParOf" srcId="{67F20B54-47D3-46E1-AE54-061D6D0E0E3E}" destId="{0A1970D9-37CD-410E-8BF5-4F1BF8017C94}" srcOrd="1" destOrd="0" presId="urn:microsoft.com/office/officeart/2005/8/layout/hierarchy3"/>
    <dgm:cxn modelId="{2B474340-76BE-48DE-9060-544301CA6CCC}" type="presParOf" srcId="{B7685E90-FDE8-48B1-BD5E-5899C550F7F2}" destId="{C7319027-C7C1-4A79-BE2D-783CD1615245}" srcOrd="4" destOrd="0" presId="urn:microsoft.com/office/officeart/2005/8/layout/hierarchy3"/>
    <dgm:cxn modelId="{C03D5178-53DE-4108-97CF-B6D1DCAD6804}" type="presParOf" srcId="{C7319027-C7C1-4A79-BE2D-783CD1615245}" destId="{8F24F1C8-0318-4F6F-AE96-9D0FFA0FC193}" srcOrd="0" destOrd="0" presId="urn:microsoft.com/office/officeart/2005/8/layout/hierarchy3"/>
    <dgm:cxn modelId="{94356B60-A0AB-4EF8-BEA3-19A02C4250ED}" type="presParOf" srcId="{8F24F1C8-0318-4F6F-AE96-9D0FFA0FC193}" destId="{C95AE58E-FEC0-45F7-A852-452461AD143B}" srcOrd="0" destOrd="0" presId="urn:microsoft.com/office/officeart/2005/8/layout/hierarchy3"/>
    <dgm:cxn modelId="{B77EFBD5-5FB1-4C05-9EEF-CBC80A46DF13}" type="presParOf" srcId="{8F24F1C8-0318-4F6F-AE96-9D0FFA0FC193}" destId="{AA9622C4-77F3-4393-8523-C0776C173BEA}" srcOrd="1" destOrd="0" presId="urn:microsoft.com/office/officeart/2005/8/layout/hierarchy3"/>
    <dgm:cxn modelId="{3BAB9621-03EA-481D-AF3B-942128F51C08}" type="presParOf" srcId="{C7319027-C7C1-4A79-BE2D-783CD1615245}" destId="{20429DBA-AFF0-4518-8409-E4D328C3BA0A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3455C46-907E-0941-B987-04DC2B5BA9E9}" type="doc">
      <dgm:prSet loTypeId="urn:microsoft.com/office/officeart/2005/8/layout/bProcess3" loCatId="hierarchy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cs-CZ"/>
        </a:p>
      </dgm:t>
    </dgm:pt>
    <dgm:pt modelId="{79D0A21D-28E9-1046-B4FF-A9DF67CC487A}">
      <dgm:prSet/>
      <dgm:spPr/>
      <dgm:t>
        <a:bodyPr/>
        <a:lstStyle/>
        <a:p>
          <a:r>
            <a:rPr lang="cs-CZ" dirty="0"/>
            <a:t>Žadatel přistoupí ke </a:t>
          </a:r>
          <a:r>
            <a:rPr lang="cs-CZ" b="1" dirty="0"/>
            <a:t>svému systému </a:t>
          </a:r>
          <a:r>
            <a:rPr lang="cs-CZ" dirty="0"/>
            <a:t>nebo na </a:t>
          </a:r>
          <a:r>
            <a:rPr lang="cs-CZ" b="1" dirty="0"/>
            <a:t>portál NPEZ</a:t>
          </a:r>
          <a:r>
            <a:rPr lang="cs-CZ" dirty="0"/>
            <a:t>.</a:t>
          </a:r>
        </a:p>
      </dgm:t>
    </dgm:pt>
    <dgm:pt modelId="{14645678-55AB-364C-9949-C07BD27E3E52}" type="parTrans" cxnId="{9EC037F9-0502-0249-8338-FB0249C07CC4}">
      <dgm:prSet/>
      <dgm:spPr/>
      <dgm:t>
        <a:bodyPr/>
        <a:lstStyle/>
        <a:p>
          <a:endParaRPr lang="cs-CZ"/>
        </a:p>
      </dgm:t>
    </dgm:pt>
    <dgm:pt modelId="{61618EEC-98BD-B64B-B8D8-13A91405F9C6}" type="sibTrans" cxnId="{9EC037F9-0502-0249-8338-FB0249C07CC4}">
      <dgm:prSet/>
      <dgm:spPr/>
      <dgm:t>
        <a:bodyPr/>
        <a:lstStyle/>
        <a:p>
          <a:endParaRPr lang="cs-CZ"/>
        </a:p>
      </dgm:t>
    </dgm:pt>
    <dgm:pt modelId="{686E3687-91FB-C040-9189-29F3BA80424F}">
      <dgm:prSet/>
      <dgm:spPr/>
      <dgm:t>
        <a:bodyPr/>
        <a:lstStyle/>
        <a:p>
          <a:r>
            <a:rPr lang="cs-CZ"/>
            <a:t>Pro dohledaného a vybraného pacienta vybere možnost „</a:t>
          </a:r>
          <a:r>
            <a:rPr lang="cs-CZ" b="1"/>
            <a:t>Vytvořit žádanku</a:t>
          </a:r>
          <a:r>
            <a:rPr lang="cs-CZ"/>
            <a:t>“.</a:t>
          </a:r>
        </a:p>
      </dgm:t>
    </dgm:pt>
    <dgm:pt modelId="{CC06CC22-05C1-9148-93A7-FA796F1EF288}" type="parTrans" cxnId="{D0C375D6-BABC-C44C-96D5-82A0439A2D67}">
      <dgm:prSet/>
      <dgm:spPr/>
      <dgm:t>
        <a:bodyPr/>
        <a:lstStyle/>
        <a:p>
          <a:endParaRPr lang="cs-CZ"/>
        </a:p>
      </dgm:t>
    </dgm:pt>
    <dgm:pt modelId="{EE848FE0-16FA-CF43-B07C-3CDB32870DE6}" type="sibTrans" cxnId="{D0C375D6-BABC-C44C-96D5-82A0439A2D67}">
      <dgm:prSet/>
      <dgm:spPr/>
      <dgm:t>
        <a:bodyPr/>
        <a:lstStyle/>
        <a:p>
          <a:endParaRPr lang="cs-CZ"/>
        </a:p>
      </dgm:t>
    </dgm:pt>
    <dgm:pt modelId="{071D5655-3A65-2A46-BF74-315DF935B2FE}">
      <dgm:prSet/>
      <dgm:spPr/>
      <dgm:t>
        <a:bodyPr/>
        <a:lstStyle/>
        <a:p>
          <a:r>
            <a:rPr lang="cs-CZ" dirty="0"/>
            <a:t>Vyplní požadované údaje dle struktury údajů, která je dána zvoleným typem </a:t>
          </a:r>
          <a:r>
            <a:rPr lang="cs-CZ" b="1" dirty="0" err="1"/>
            <a:t>eŽádanky</a:t>
          </a:r>
          <a:r>
            <a:rPr lang="cs-CZ" b="1" dirty="0"/>
            <a:t> </a:t>
          </a:r>
          <a:r>
            <a:rPr lang="cs-CZ" dirty="0"/>
            <a:t>(žádanka se skládá z hlavičky a těla).</a:t>
          </a:r>
        </a:p>
      </dgm:t>
    </dgm:pt>
    <dgm:pt modelId="{B6C6A6B6-B107-6543-B93E-6F6374D3ACC7}" type="parTrans" cxnId="{71236B04-F340-034F-8DC7-AFC5C70A4B21}">
      <dgm:prSet/>
      <dgm:spPr/>
      <dgm:t>
        <a:bodyPr/>
        <a:lstStyle/>
        <a:p>
          <a:endParaRPr lang="cs-CZ"/>
        </a:p>
      </dgm:t>
    </dgm:pt>
    <dgm:pt modelId="{E3C61968-A4D1-4542-884D-F78B13D28A6D}" type="sibTrans" cxnId="{71236B04-F340-034F-8DC7-AFC5C70A4B21}">
      <dgm:prSet/>
      <dgm:spPr/>
      <dgm:t>
        <a:bodyPr/>
        <a:lstStyle/>
        <a:p>
          <a:endParaRPr lang="cs-CZ"/>
        </a:p>
      </dgm:t>
    </dgm:pt>
    <dgm:pt modelId="{061FDBA2-3FEC-8049-BFA6-7DA54AB1D20C}">
      <dgm:prSet/>
      <dgm:spPr/>
      <dgm:t>
        <a:bodyPr/>
        <a:lstStyle/>
        <a:p>
          <a:r>
            <a:rPr lang="cs-CZ" dirty="0"/>
            <a:t>Vystaví </a:t>
          </a:r>
          <a:r>
            <a:rPr lang="cs-CZ" dirty="0" err="1"/>
            <a:t>eŽádanku</a:t>
          </a:r>
          <a:r>
            <a:rPr lang="cs-CZ" dirty="0"/>
            <a:t>, tj. klikne na </a:t>
          </a:r>
          <a:r>
            <a:rPr lang="cs-CZ" b="1" dirty="0"/>
            <a:t>„Vytvořit žádanku“.</a:t>
          </a:r>
        </a:p>
      </dgm:t>
    </dgm:pt>
    <dgm:pt modelId="{3FEE1535-BD97-FC4A-9CAA-4B2A9C085CD7}" type="parTrans" cxnId="{98387B00-E9BF-D940-8549-6A47764B7B78}">
      <dgm:prSet/>
      <dgm:spPr/>
      <dgm:t>
        <a:bodyPr/>
        <a:lstStyle/>
        <a:p>
          <a:endParaRPr lang="cs-CZ"/>
        </a:p>
      </dgm:t>
    </dgm:pt>
    <dgm:pt modelId="{F530D738-7D82-E448-844D-292095C11FC3}" type="sibTrans" cxnId="{98387B00-E9BF-D940-8549-6A47764B7B78}">
      <dgm:prSet/>
      <dgm:spPr/>
      <dgm:t>
        <a:bodyPr/>
        <a:lstStyle/>
        <a:p>
          <a:endParaRPr lang="cs-CZ"/>
        </a:p>
      </dgm:t>
    </dgm:pt>
    <dgm:pt modelId="{FA3B411C-926B-F04C-A0E2-2A9005E5121B}">
      <dgm:prSet/>
      <dgm:spPr/>
      <dgm:t>
        <a:bodyPr/>
        <a:lstStyle/>
        <a:p>
          <a:r>
            <a:rPr lang="cs-CZ" dirty="0"/>
            <a:t>Systém validuje vstupní data, uloží </a:t>
          </a:r>
          <a:r>
            <a:rPr lang="cs-CZ" dirty="0" err="1"/>
            <a:t>eŽádanku</a:t>
          </a:r>
          <a:r>
            <a:rPr lang="cs-CZ" dirty="0"/>
            <a:t> a vygeneruje její ID.</a:t>
          </a:r>
        </a:p>
      </dgm:t>
    </dgm:pt>
    <dgm:pt modelId="{5B1A7550-01F3-C242-848E-00BC031BD511}" type="parTrans" cxnId="{F6E8B18B-3E7F-A841-8FC9-4321DA419C28}">
      <dgm:prSet/>
      <dgm:spPr/>
      <dgm:t>
        <a:bodyPr/>
        <a:lstStyle/>
        <a:p>
          <a:endParaRPr lang="cs-CZ"/>
        </a:p>
      </dgm:t>
    </dgm:pt>
    <dgm:pt modelId="{4E040167-4194-CB4A-B3D0-C440D629C6B7}" type="sibTrans" cxnId="{F6E8B18B-3E7F-A841-8FC9-4321DA419C28}">
      <dgm:prSet/>
      <dgm:spPr/>
      <dgm:t>
        <a:bodyPr/>
        <a:lstStyle/>
        <a:p>
          <a:endParaRPr lang="cs-CZ"/>
        </a:p>
      </dgm:t>
    </dgm:pt>
    <dgm:pt modelId="{A1C0ABBF-C32F-164F-896C-E559730D1CF2}">
      <dgm:prSet/>
      <dgm:spPr/>
      <dgm:t>
        <a:bodyPr/>
        <a:lstStyle/>
        <a:p>
          <a:r>
            <a:rPr lang="cs-CZ"/>
            <a:t>Žadateli se zobrazí potvrzení o vystavení eŽádanky.</a:t>
          </a:r>
        </a:p>
      </dgm:t>
    </dgm:pt>
    <dgm:pt modelId="{74C02B57-ECE4-994F-B89E-CB5E58D3D239}" type="parTrans" cxnId="{6AF21711-0924-124C-970A-D229F234D7DE}">
      <dgm:prSet/>
      <dgm:spPr/>
      <dgm:t>
        <a:bodyPr/>
        <a:lstStyle/>
        <a:p>
          <a:endParaRPr lang="cs-CZ"/>
        </a:p>
      </dgm:t>
    </dgm:pt>
    <dgm:pt modelId="{BEC26389-8105-3547-B301-744C0097CBDA}" type="sibTrans" cxnId="{6AF21711-0924-124C-970A-D229F234D7DE}">
      <dgm:prSet/>
      <dgm:spPr/>
      <dgm:t>
        <a:bodyPr/>
        <a:lstStyle/>
        <a:p>
          <a:endParaRPr lang="cs-CZ"/>
        </a:p>
      </dgm:t>
    </dgm:pt>
    <dgm:pt modelId="{FA77BEE4-CF51-4343-BB45-F53DB128962C}">
      <dgm:prSet/>
      <dgm:spPr/>
      <dgm:t>
        <a:bodyPr/>
        <a:lstStyle/>
        <a:p>
          <a:r>
            <a:rPr lang="cs-CZ" dirty="0"/>
            <a:t>Systém zpřístupní </a:t>
          </a:r>
          <a:r>
            <a:rPr lang="cs-CZ" dirty="0" err="1"/>
            <a:t>eŽádanku</a:t>
          </a:r>
          <a:r>
            <a:rPr lang="cs-CZ" dirty="0"/>
            <a:t> pro daného pacienta v aplikaci </a:t>
          </a:r>
          <a:r>
            <a:rPr lang="cs-CZ" dirty="0" err="1"/>
            <a:t>EZKarta</a:t>
          </a:r>
          <a:r>
            <a:rPr lang="cs-CZ" dirty="0"/>
            <a:t> a na portálu NCEZ, a zároveň pro něj vygeneruje email s odkazem na QR kód </a:t>
          </a:r>
          <a:r>
            <a:rPr lang="cs-CZ" dirty="0" err="1"/>
            <a:t>eŽádanky</a:t>
          </a:r>
          <a:r>
            <a:rPr lang="cs-CZ" dirty="0"/>
            <a:t>. </a:t>
          </a:r>
        </a:p>
      </dgm:t>
    </dgm:pt>
    <dgm:pt modelId="{861EF9AE-3D00-FA41-98B3-8B452F83043E}" type="parTrans" cxnId="{AAEDA9F8-4B72-8744-B5E5-A5D5A5518BBA}">
      <dgm:prSet/>
      <dgm:spPr/>
      <dgm:t>
        <a:bodyPr/>
        <a:lstStyle/>
        <a:p>
          <a:endParaRPr lang="cs-CZ"/>
        </a:p>
      </dgm:t>
    </dgm:pt>
    <dgm:pt modelId="{FF1BC992-2263-B042-A8C0-7A91133E1448}" type="sibTrans" cxnId="{AAEDA9F8-4B72-8744-B5E5-A5D5A5518BBA}">
      <dgm:prSet/>
      <dgm:spPr/>
      <dgm:t>
        <a:bodyPr/>
        <a:lstStyle/>
        <a:p>
          <a:endParaRPr lang="cs-CZ"/>
        </a:p>
      </dgm:t>
    </dgm:pt>
    <dgm:pt modelId="{9CD20731-BF2B-7D4F-A46D-10F916A7B171}">
      <dgm:prSet/>
      <dgm:spPr/>
      <dgm:t>
        <a:bodyPr/>
        <a:lstStyle/>
        <a:p>
          <a:r>
            <a:rPr lang="cs-CZ"/>
            <a:t>V případě vystavení </a:t>
          </a:r>
          <a:r>
            <a:rPr lang="cs-CZ" b="1"/>
            <a:t>adresní eŽádanky </a:t>
          </a:r>
          <a:r>
            <a:rPr lang="cs-CZ"/>
            <a:t>systém notifikuje zvoleného příjemce o nové eŽádance.</a:t>
          </a:r>
        </a:p>
      </dgm:t>
    </dgm:pt>
    <dgm:pt modelId="{ADCEAF2D-7629-0243-8088-3A869D82DE09}" type="parTrans" cxnId="{7EAE4112-66B2-DB46-8D7C-9F97A0F9DD92}">
      <dgm:prSet/>
      <dgm:spPr/>
      <dgm:t>
        <a:bodyPr/>
        <a:lstStyle/>
        <a:p>
          <a:endParaRPr lang="cs-CZ"/>
        </a:p>
      </dgm:t>
    </dgm:pt>
    <dgm:pt modelId="{3FCA3FC7-4422-3241-A2E7-92D7339DE2F2}" type="sibTrans" cxnId="{7EAE4112-66B2-DB46-8D7C-9F97A0F9DD92}">
      <dgm:prSet/>
      <dgm:spPr/>
      <dgm:t>
        <a:bodyPr/>
        <a:lstStyle/>
        <a:p>
          <a:endParaRPr lang="cs-CZ"/>
        </a:p>
      </dgm:t>
    </dgm:pt>
    <dgm:pt modelId="{D799C559-D801-3240-999C-12EFBBA3B3FC}">
      <dgm:prSet/>
      <dgm:spPr/>
      <dgm:t>
        <a:bodyPr/>
        <a:lstStyle/>
        <a:p>
          <a:r>
            <a:rPr lang="cs-CZ" dirty="0"/>
            <a:t>V případě, že to pacient požaduje, žadatel vystavenou </a:t>
          </a:r>
          <a:r>
            <a:rPr lang="cs-CZ" b="1" dirty="0" err="1"/>
            <a:t>eŽádanku</a:t>
          </a:r>
          <a:r>
            <a:rPr lang="cs-CZ" b="1" dirty="0"/>
            <a:t> pacientovi vytiskne</a:t>
          </a:r>
          <a:r>
            <a:rPr lang="cs-CZ" dirty="0"/>
            <a:t>.</a:t>
          </a:r>
        </a:p>
      </dgm:t>
    </dgm:pt>
    <dgm:pt modelId="{BBA842F8-4963-C149-8BB1-58E95C8DCBFF}" type="parTrans" cxnId="{DBF6983A-32E1-D44C-BAD9-447398C0AC16}">
      <dgm:prSet/>
      <dgm:spPr/>
      <dgm:t>
        <a:bodyPr/>
        <a:lstStyle/>
        <a:p>
          <a:endParaRPr lang="cs-CZ"/>
        </a:p>
      </dgm:t>
    </dgm:pt>
    <dgm:pt modelId="{99ECA8D6-E379-B04E-86C0-A552BB7FD9C5}" type="sibTrans" cxnId="{DBF6983A-32E1-D44C-BAD9-447398C0AC16}">
      <dgm:prSet/>
      <dgm:spPr/>
      <dgm:t>
        <a:bodyPr/>
        <a:lstStyle/>
        <a:p>
          <a:endParaRPr lang="cs-CZ"/>
        </a:p>
      </dgm:t>
    </dgm:pt>
    <dgm:pt modelId="{B4FF8C10-C22B-454E-8BB1-4E7D157D0B70}" type="pres">
      <dgm:prSet presAssocID="{43455C46-907E-0941-B987-04DC2B5BA9E9}" presName="Name0" presStyleCnt="0">
        <dgm:presLayoutVars>
          <dgm:dir/>
          <dgm:resizeHandles val="exact"/>
        </dgm:presLayoutVars>
      </dgm:prSet>
      <dgm:spPr/>
    </dgm:pt>
    <dgm:pt modelId="{E51D5CA5-E603-E946-BAB5-D37BC17B3DE9}" type="pres">
      <dgm:prSet presAssocID="{79D0A21D-28E9-1046-B4FF-A9DF67CC487A}" presName="node" presStyleLbl="node1" presStyleIdx="0" presStyleCnt="9">
        <dgm:presLayoutVars>
          <dgm:bulletEnabled val="1"/>
        </dgm:presLayoutVars>
      </dgm:prSet>
      <dgm:spPr/>
    </dgm:pt>
    <dgm:pt modelId="{72670BAE-D29E-BE4C-9F76-CFD5279A2408}" type="pres">
      <dgm:prSet presAssocID="{61618EEC-98BD-B64B-B8D8-13A91405F9C6}" presName="sibTrans" presStyleLbl="sibTrans1D1" presStyleIdx="0" presStyleCnt="8"/>
      <dgm:spPr/>
    </dgm:pt>
    <dgm:pt modelId="{48A4F8CC-DC85-5C44-A93C-0ADE526560B2}" type="pres">
      <dgm:prSet presAssocID="{61618EEC-98BD-B64B-B8D8-13A91405F9C6}" presName="connectorText" presStyleLbl="sibTrans1D1" presStyleIdx="0" presStyleCnt="8"/>
      <dgm:spPr/>
    </dgm:pt>
    <dgm:pt modelId="{F4CCC084-9825-3B4F-8922-D582B70E0226}" type="pres">
      <dgm:prSet presAssocID="{686E3687-91FB-C040-9189-29F3BA80424F}" presName="node" presStyleLbl="node1" presStyleIdx="1" presStyleCnt="9">
        <dgm:presLayoutVars>
          <dgm:bulletEnabled val="1"/>
        </dgm:presLayoutVars>
      </dgm:prSet>
      <dgm:spPr/>
    </dgm:pt>
    <dgm:pt modelId="{028BCA12-D4FB-0A48-BF7A-850FE135F44F}" type="pres">
      <dgm:prSet presAssocID="{EE848FE0-16FA-CF43-B07C-3CDB32870DE6}" presName="sibTrans" presStyleLbl="sibTrans1D1" presStyleIdx="1" presStyleCnt="8"/>
      <dgm:spPr/>
    </dgm:pt>
    <dgm:pt modelId="{F87AD973-9CF8-B442-9C16-2EB297360379}" type="pres">
      <dgm:prSet presAssocID="{EE848FE0-16FA-CF43-B07C-3CDB32870DE6}" presName="connectorText" presStyleLbl="sibTrans1D1" presStyleIdx="1" presStyleCnt="8"/>
      <dgm:spPr/>
    </dgm:pt>
    <dgm:pt modelId="{7E5A276F-C9B5-964E-97BE-5E608A17DFBB}" type="pres">
      <dgm:prSet presAssocID="{071D5655-3A65-2A46-BF74-315DF935B2FE}" presName="node" presStyleLbl="node1" presStyleIdx="2" presStyleCnt="9">
        <dgm:presLayoutVars>
          <dgm:bulletEnabled val="1"/>
        </dgm:presLayoutVars>
      </dgm:prSet>
      <dgm:spPr/>
    </dgm:pt>
    <dgm:pt modelId="{B85FBCBE-7A56-A745-95F8-03CF20FB46CB}" type="pres">
      <dgm:prSet presAssocID="{E3C61968-A4D1-4542-884D-F78B13D28A6D}" presName="sibTrans" presStyleLbl="sibTrans1D1" presStyleIdx="2" presStyleCnt="8"/>
      <dgm:spPr/>
    </dgm:pt>
    <dgm:pt modelId="{B8CBEC07-30D8-3B48-B227-33EE0955A40E}" type="pres">
      <dgm:prSet presAssocID="{E3C61968-A4D1-4542-884D-F78B13D28A6D}" presName="connectorText" presStyleLbl="sibTrans1D1" presStyleIdx="2" presStyleCnt="8"/>
      <dgm:spPr/>
    </dgm:pt>
    <dgm:pt modelId="{0991F694-32B8-B84E-928D-7162B3B2C518}" type="pres">
      <dgm:prSet presAssocID="{061FDBA2-3FEC-8049-BFA6-7DA54AB1D20C}" presName="node" presStyleLbl="node1" presStyleIdx="3" presStyleCnt="9">
        <dgm:presLayoutVars>
          <dgm:bulletEnabled val="1"/>
        </dgm:presLayoutVars>
      </dgm:prSet>
      <dgm:spPr/>
    </dgm:pt>
    <dgm:pt modelId="{14669066-214B-164E-A7BF-F8488722C2E1}" type="pres">
      <dgm:prSet presAssocID="{F530D738-7D82-E448-844D-292095C11FC3}" presName="sibTrans" presStyleLbl="sibTrans1D1" presStyleIdx="3" presStyleCnt="8"/>
      <dgm:spPr/>
    </dgm:pt>
    <dgm:pt modelId="{046C2A3C-11B6-4642-97C9-4A9FAE65FE86}" type="pres">
      <dgm:prSet presAssocID="{F530D738-7D82-E448-844D-292095C11FC3}" presName="connectorText" presStyleLbl="sibTrans1D1" presStyleIdx="3" presStyleCnt="8"/>
      <dgm:spPr/>
    </dgm:pt>
    <dgm:pt modelId="{666DB2E7-58DE-0948-BEE4-7F8E5AD16900}" type="pres">
      <dgm:prSet presAssocID="{FA3B411C-926B-F04C-A0E2-2A9005E5121B}" presName="node" presStyleLbl="node1" presStyleIdx="4" presStyleCnt="9">
        <dgm:presLayoutVars>
          <dgm:bulletEnabled val="1"/>
        </dgm:presLayoutVars>
      </dgm:prSet>
      <dgm:spPr/>
    </dgm:pt>
    <dgm:pt modelId="{242D2420-EA23-4C47-88F1-2CC229AE0B5D}" type="pres">
      <dgm:prSet presAssocID="{4E040167-4194-CB4A-B3D0-C440D629C6B7}" presName="sibTrans" presStyleLbl="sibTrans1D1" presStyleIdx="4" presStyleCnt="8"/>
      <dgm:spPr/>
    </dgm:pt>
    <dgm:pt modelId="{99E09A0E-30F5-F445-B8E4-0C3466F64107}" type="pres">
      <dgm:prSet presAssocID="{4E040167-4194-CB4A-B3D0-C440D629C6B7}" presName="connectorText" presStyleLbl="sibTrans1D1" presStyleIdx="4" presStyleCnt="8"/>
      <dgm:spPr/>
    </dgm:pt>
    <dgm:pt modelId="{811A3238-3A2F-6441-A298-985B66BD6262}" type="pres">
      <dgm:prSet presAssocID="{A1C0ABBF-C32F-164F-896C-E559730D1CF2}" presName="node" presStyleLbl="node1" presStyleIdx="5" presStyleCnt="9">
        <dgm:presLayoutVars>
          <dgm:bulletEnabled val="1"/>
        </dgm:presLayoutVars>
      </dgm:prSet>
      <dgm:spPr/>
    </dgm:pt>
    <dgm:pt modelId="{7D6D997D-6F44-4440-BE63-5C0CF6B82F47}" type="pres">
      <dgm:prSet presAssocID="{BEC26389-8105-3547-B301-744C0097CBDA}" presName="sibTrans" presStyleLbl="sibTrans1D1" presStyleIdx="5" presStyleCnt="8"/>
      <dgm:spPr/>
    </dgm:pt>
    <dgm:pt modelId="{34AF5F51-25F7-6844-A746-B2CA1DDBC9F6}" type="pres">
      <dgm:prSet presAssocID="{BEC26389-8105-3547-B301-744C0097CBDA}" presName="connectorText" presStyleLbl="sibTrans1D1" presStyleIdx="5" presStyleCnt="8"/>
      <dgm:spPr/>
    </dgm:pt>
    <dgm:pt modelId="{EF9BBD1A-CACC-A445-91CE-F4ED1C0229E5}" type="pres">
      <dgm:prSet presAssocID="{FA77BEE4-CF51-4343-BB45-F53DB128962C}" presName="node" presStyleLbl="node1" presStyleIdx="6" presStyleCnt="9">
        <dgm:presLayoutVars>
          <dgm:bulletEnabled val="1"/>
        </dgm:presLayoutVars>
      </dgm:prSet>
      <dgm:spPr/>
    </dgm:pt>
    <dgm:pt modelId="{D331F3B7-AB19-DD47-8AD4-9191734E553F}" type="pres">
      <dgm:prSet presAssocID="{FF1BC992-2263-B042-A8C0-7A91133E1448}" presName="sibTrans" presStyleLbl="sibTrans1D1" presStyleIdx="6" presStyleCnt="8"/>
      <dgm:spPr/>
    </dgm:pt>
    <dgm:pt modelId="{890034EA-6CB1-0341-84CF-55F9A50795EF}" type="pres">
      <dgm:prSet presAssocID="{FF1BC992-2263-B042-A8C0-7A91133E1448}" presName="connectorText" presStyleLbl="sibTrans1D1" presStyleIdx="6" presStyleCnt="8"/>
      <dgm:spPr/>
    </dgm:pt>
    <dgm:pt modelId="{881A9CB0-9504-6C49-9CA6-ED2FC176469A}" type="pres">
      <dgm:prSet presAssocID="{9CD20731-BF2B-7D4F-A46D-10F916A7B171}" presName="node" presStyleLbl="node1" presStyleIdx="7" presStyleCnt="9">
        <dgm:presLayoutVars>
          <dgm:bulletEnabled val="1"/>
        </dgm:presLayoutVars>
      </dgm:prSet>
      <dgm:spPr/>
    </dgm:pt>
    <dgm:pt modelId="{290871B5-D0CD-8C41-A770-CD61F50917B4}" type="pres">
      <dgm:prSet presAssocID="{3FCA3FC7-4422-3241-A2E7-92D7339DE2F2}" presName="sibTrans" presStyleLbl="sibTrans1D1" presStyleIdx="7" presStyleCnt="8"/>
      <dgm:spPr/>
    </dgm:pt>
    <dgm:pt modelId="{62F49ED1-EA5F-7D41-9FA3-89680883258F}" type="pres">
      <dgm:prSet presAssocID="{3FCA3FC7-4422-3241-A2E7-92D7339DE2F2}" presName="connectorText" presStyleLbl="sibTrans1D1" presStyleIdx="7" presStyleCnt="8"/>
      <dgm:spPr/>
    </dgm:pt>
    <dgm:pt modelId="{D1D02A90-CE5A-9945-960C-D9418260A3C3}" type="pres">
      <dgm:prSet presAssocID="{D799C559-D801-3240-999C-12EFBBA3B3FC}" presName="node" presStyleLbl="node1" presStyleIdx="8" presStyleCnt="9">
        <dgm:presLayoutVars>
          <dgm:bulletEnabled val="1"/>
        </dgm:presLayoutVars>
      </dgm:prSet>
      <dgm:spPr/>
    </dgm:pt>
  </dgm:ptLst>
  <dgm:cxnLst>
    <dgm:cxn modelId="{98387B00-E9BF-D940-8549-6A47764B7B78}" srcId="{43455C46-907E-0941-B987-04DC2B5BA9E9}" destId="{061FDBA2-3FEC-8049-BFA6-7DA54AB1D20C}" srcOrd="3" destOrd="0" parTransId="{3FEE1535-BD97-FC4A-9CAA-4B2A9C085CD7}" sibTransId="{F530D738-7D82-E448-844D-292095C11FC3}"/>
    <dgm:cxn modelId="{71236B04-F340-034F-8DC7-AFC5C70A4B21}" srcId="{43455C46-907E-0941-B987-04DC2B5BA9E9}" destId="{071D5655-3A65-2A46-BF74-315DF935B2FE}" srcOrd="2" destOrd="0" parTransId="{B6C6A6B6-B107-6543-B93E-6F6374D3ACC7}" sibTransId="{E3C61968-A4D1-4542-884D-F78B13D28A6D}"/>
    <dgm:cxn modelId="{93A1D20F-98B8-4F4C-BCD0-A911186C518D}" type="presOf" srcId="{4E040167-4194-CB4A-B3D0-C440D629C6B7}" destId="{99E09A0E-30F5-F445-B8E4-0C3466F64107}" srcOrd="1" destOrd="0" presId="urn:microsoft.com/office/officeart/2005/8/layout/bProcess3"/>
    <dgm:cxn modelId="{90F57510-B4A9-EE4E-AFBE-3B6920FA46E8}" type="presOf" srcId="{4E040167-4194-CB4A-B3D0-C440D629C6B7}" destId="{242D2420-EA23-4C47-88F1-2CC229AE0B5D}" srcOrd="0" destOrd="0" presId="urn:microsoft.com/office/officeart/2005/8/layout/bProcess3"/>
    <dgm:cxn modelId="{6AF21711-0924-124C-970A-D229F234D7DE}" srcId="{43455C46-907E-0941-B987-04DC2B5BA9E9}" destId="{A1C0ABBF-C32F-164F-896C-E559730D1CF2}" srcOrd="5" destOrd="0" parTransId="{74C02B57-ECE4-994F-B89E-CB5E58D3D239}" sibTransId="{BEC26389-8105-3547-B301-744C0097CBDA}"/>
    <dgm:cxn modelId="{7EAE4112-66B2-DB46-8D7C-9F97A0F9DD92}" srcId="{43455C46-907E-0941-B987-04DC2B5BA9E9}" destId="{9CD20731-BF2B-7D4F-A46D-10F916A7B171}" srcOrd="7" destOrd="0" parTransId="{ADCEAF2D-7629-0243-8088-3A869D82DE09}" sibTransId="{3FCA3FC7-4422-3241-A2E7-92D7339DE2F2}"/>
    <dgm:cxn modelId="{7F5EE81F-3E34-CD4B-AAC0-395EAA291E5D}" type="presOf" srcId="{FF1BC992-2263-B042-A8C0-7A91133E1448}" destId="{D331F3B7-AB19-DD47-8AD4-9191734E553F}" srcOrd="0" destOrd="0" presId="urn:microsoft.com/office/officeart/2005/8/layout/bProcess3"/>
    <dgm:cxn modelId="{BCA02F28-0B7E-9A42-9349-D305950BF46C}" type="presOf" srcId="{EE848FE0-16FA-CF43-B07C-3CDB32870DE6}" destId="{F87AD973-9CF8-B442-9C16-2EB297360379}" srcOrd="1" destOrd="0" presId="urn:microsoft.com/office/officeart/2005/8/layout/bProcess3"/>
    <dgm:cxn modelId="{3E8B1337-142A-7543-8B01-07E878059C27}" type="presOf" srcId="{43455C46-907E-0941-B987-04DC2B5BA9E9}" destId="{B4FF8C10-C22B-454E-8BB1-4E7D157D0B70}" srcOrd="0" destOrd="0" presId="urn:microsoft.com/office/officeart/2005/8/layout/bProcess3"/>
    <dgm:cxn modelId="{02AC0B38-AA60-0B47-AB71-20105FBF8D2C}" type="presOf" srcId="{9CD20731-BF2B-7D4F-A46D-10F916A7B171}" destId="{881A9CB0-9504-6C49-9CA6-ED2FC176469A}" srcOrd="0" destOrd="0" presId="urn:microsoft.com/office/officeart/2005/8/layout/bProcess3"/>
    <dgm:cxn modelId="{DBF6983A-32E1-D44C-BAD9-447398C0AC16}" srcId="{43455C46-907E-0941-B987-04DC2B5BA9E9}" destId="{D799C559-D801-3240-999C-12EFBBA3B3FC}" srcOrd="8" destOrd="0" parTransId="{BBA842F8-4963-C149-8BB1-58E95C8DCBFF}" sibTransId="{99ECA8D6-E379-B04E-86C0-A552BB7FD9C5}"/>
    <dgm:cxn modelId="{0858693C-3522-E54F-A954-C7074BBC7FC4}" type="presOf" srcId="{FA3B411C-926B-F04C-A0E2-2A9005E5121B}" destId="{666DB2E7-58DE-0948-BEE4-7F8E5AD16900}" srcOrd="0" destOrd="0" presId="urn:microsoft.com/office/officeart/2005/8/layout/bProcess3"/>
    <dgm:cxn modelId="{6AF4C045-8619-F74A-9CE2-4876307D4BE8}" type="presOf" srcId="{BEC26389-8105-3547-B301-744C0097CBDA}" destId="{34AF5F51-25F7-6844-A746-B2CA1DDBC9F6}" srcOrd="1" destOrd="0" presId="urn:microsoft.com/office/officeart/2005/8/layout/bProcess3"/>
    <dgm:cxn modelId="{07A8E94B-EA70-6648-9AA7-A44E6E968E25}" type="presOf" srcId="{F530D738-7D82-E448-844D-292095C11FC3}" destId="{046C2A3C-11B6-4642-97C9-4A9FAE65FE86}" srcOrd="1" destOrd="0" presId="urn:microsoft.com/office/officeart/2005/8/layout/bProcess3"/>
    <dgm:cxn modelId="{4F48596D-4250-D34B-998B-18A21AF2419F}" type="presOf" srcId="{FA77BEE4-CF51-4343-BB45-F53DB128962C}" destId="{EF9BBD1A-CACC-A445-91CE-F4ED1C0229E5}" srcOrd="0" destOrd="0" presId="urn:microsoft.com/office/officeart/2005/8/layout/bProcess3"/>
    <dgm:cxn modelId="{EE22074F-7627-3247-89CD-EDCAF5ACEF75}" type="presOf" srcId="{686E3687-91FB-C040-9189-29F3BA80424F}" destId="{F4CCC084-9825-3B4F-8922-D582B70E0226}" srcOrd="0" destOrd="0" presId="urn:microsoft.com/office/officeart/2005/8/layout/bProcess3"/>
    <dgm:cxn modelId="{3FC69E70-4571-4145-9855-0A70314B61FC}" type="presOf" srcId="{071D5655-3A65-2A46-BF74-315DF935B2FE}" destId="{7E5A276F-C9B5-964E-97BE-5E608A17DFBB}" srcOrd="0" destOrd="0" presId="urn:microsoft.com/office/officeart/2005/8/layout/bProcess3"/>
    <dgm:cxn modelId="{B1251577-CD12-1340-955B-3A709BB9A979}" type="presOf" srcId="{F530D738-7D82-E448-844D-292095C11FC3}" destId="{14669066-214B-164E-A7BF-F8488722C2E1}" srcOrd="0" destOrd="0" presId="urn:microsoft.com/office/officeart/2005/8/layout/bProcess3"/>
    <dgm:cxn modelId="{0E84B678-E094-7A40-81F5-8C5F709A7A0D}" type="presOf" srcId="{E3C61968-A4D1-4542-884D-F78B13D28A6D}" destId="{B85FBCBE-7A56-A745-95F8-03CF20FB46CB}" srcOrd="0" destOrd="0" presId="urn:microsoft.com/office/officeart/2005/8/layout/bProcess3"/>
    <dgm:cxn modelId="{822E8C7D-F3B8-A54D-9298-B3702E3836A6}" type="presOf" srcId="{61618EEC-98BD-B64B-B8D8-13A91405F9C6}" destId="{48A4F8CC-DC85-5C44-A93C-0ADE526560B2}" srcOrd="1" destOrd="0" presId="urn:microsoft.com/office/officeart/2005/8/layout/bProcess3"/>
    <dgm:cxn modelId="{83CB4A83-CD0C-4A47-A7F9-3A4915634AD1}" type="presOf" srcId="{BEC26389-8105-3547-B301-744C0097CBDA}" destId="{7D6D997D-6F44-4440-BE63-5C0CF6B82F47}" srcOrd="0" destOrd="0" presId="urn:microsoft.com/office/officeart/2005/8/layout/bProcess3"/>
    <dgm:cxn modelId="{F6E8B18B-3E7F-A841-8FC9-4321DA419C28}" srcId="{43455C46-907E-0941-B987-04DC2B5BA9E9}" destId="{FA3B411C-926B-F04C-A0E2-2A9005E5121B}" srcOrd="4" destOrd="0" parTransId="{5B1A7550-01F3-C242-848E-00BC031BD511}" sibTransId="{4E040167-4194-CB4A-B3D0-C440D629C6B7}"/>
    <dgm:cxn modelId="{4796DA8E-99A6-AE48-90C8-E7B9C37B364F}" type="presOf" srcId="{A1C0ABBF-C32F-164F-896C-E559730D1CF2}" destId="{811A3238-3A2F-6441-A298-985B66BD6262}" srcOrd="0" destOrd="0" presId="urn:microsoft.com/office/officeart/2005/8/layout/bProcess3"/>
    <dgm:cxn modelId="{A3E7B491-2D44-1A4D-8331-53DD67C5A5E4}" type="presOf" srcId="{061FDBA2-3FEC-8049-BFA6-7DA54AB1D20C}" destId="{0991F694-32B8-B84E-928D-7162B3B2C518}" srcOrd="0" destOrd="0" presId="urn:microsoft.com/office/officeart/2005/8/layout/bProcess3"/>
    <dgm:cxn modelId="{53746D94-8754-544E-AF71-820501274EC5}" type="presOf" srcId="{79D0A21D-28E9-1046-B4FF-A9DF67CC487A}" destId="{E51D5CA5-E603-E946-BAB5-D37BC17B3DE9}" srcOrd="0" destOrd="0" presId="urn:microsoft.com/office/officeart/2005/8/layout/bProcess3"/>
    <dgm:cxn modelId="{A2F3F2AC-E49A-2E44-A531-A286E3319FF8}" type="presOf" srcId="{EE848FE0-16FA-CF43-B07C-3CDB32870DE6}" destId="{028BCA12-D4FB-0A48-BF7A-850FE135F44F}" srcOrd="0" destOrd="0" presId="urn:microsoft.com/office/officeart/2005/8/layout/bProcess3"/>
    <dgm:cxn modelId="{C756CFBE-1D74-A14E-B45E-5131E50C9137}" type="presOf" srcId="{3FCA3FC7-4422-3241-A2E7-92D7339DE2F2}" destId="{290871B5-D0CD-8C41-A770-CD61F50917B4}" srcOrd="0" destOrd="0" presId="urn:microsoft.com/office/officeart/2005/8/layout/bProcess3"/>
    <dgm:cxn modelId="{1EF094C8-4391-AC40-9CC8-9D2B0C2F8D54}" type="presOf" srcId="{E3C61968-A4D1-4542-884D-F78B13D28A6D}" destId="{B8CBEC07-30D8-3B48-B227-33EE0955A40E}" srcOrd="1" destOrd="0" presId="urn:microsoft.com/office/officeart/2005/8/layout/bProcess3"/>
    <dgm:cxn modelId="{8DA6EBCE-80D7-2248-A1A1-F341BAEE0BC6}" type="presOf" srcId="{FF1BC992-2263-B042-A8C0-7A91133E1448}" destId="{890034EA-6CB1-0341-84CF-55F9A50795EF}" srcOrd="1" destOrd="0" presId="urn:microsoft.com/office/officeart/2005/8/layout/bProcess3"/>
    <dgm:cxn modelId="{D0C375D6-BABC-C44C-96D5-82A0439A2D67}" srcId="{43455C46-907E-0941-B987-04DC2B5BA9E9}" destId="{686E3687-91FB-C040-9189-29F3BA80424F}" srcOrd="1" destOrd="0" parTransId="{CC06CC22-05C1-9148-93A7-FA796F1EF288}" sibTransId="{EE848FE0-16FA-CF43-B07C-3CDB32870DE6}"/>
    <dgm:cxn modelId="{D366A7E4-0526-DC42-8BE8-202B8150765B}" type="presOf" srcId="{61618EEC-98BD-B64B-B8D8-13A91405F9C6}" destId="{72670BAE-D29E-BE4C-9F76-CFD5279A2408}" srcOrd="0" destOrd="0" presId="urn:microsoft.com/office/officeart/2005/8/layout/bProcess3"/>
    <dgm:cxn modelId="{03D783E5-85EE-9A40-BFD6-2730F32D6C3F}" type="presOf" srcId="{D799C559-D801-3240-999C-12EFBBA3B3FC}" destId="{D1D02A90-CE5A-9945-960C-D9418260A3C3}" srcOrd="0" destOrd="0" presId="urn:microsoft.com/office/officeart/2005/8/layout/bProcess3"/>
    <dgm:cxn modelId="{DA9AF8E6-9DC6-E14B-9C23-C35B34FEDE07}" type="presOf" srcId="{3FCA3FC7-4422-3241-A2E7-92D7339DE2F2}" destId="{62F49ED1-EA5F-7D41-9FA3-89680883258F}" srcOrd="1" destOrd="0" presId="urn:microsoft.com/office/officeart/2005/8/layout/bProcess3"/>
    <dgm:cxn modelId="{AAEDA9F8-4B72-8744-B5E5-A5D5A5518BBA}" srcId="{43455C46-907E-0941-B987-04DC2B5BA9E9}" destId="{FA77BEE4-CF51-4343-BB45-F53DB128962C}" srcOrd="6" destOrd="0" parTransId="{861EF9AE-3D00-FA41-98B3-8B452F83043E}" sibTransId="{FF1BC992-2263-B042-A8C0-7A91133E1448}"/>
    <dgm:cxn modelId="{9EC037F9-0502-0249-8338-FB0249C07CC4}" srcId="{43455C46-907E-0941-B987-04DC2B5BA9E9}" destId="{79D0A21D-28E9-1046-B4FF-A9DF67CC487A}" srcOrd="0" destOrd="0" parTransId="{14645678-55AB-364C-9949-C07BD27E3E52}" sibTransId="{61618EEC-98BD-B64B-B8D8-13A91405F9C6}"/>
    <dgm:cxn modelId="{BA17862E-0E14-8E49-8589-F43CEF0579AA}" type="presParOf" srcId="{B4FF8C10-C22B-454E-8BB1-4E7D157D0B70}" destId="{E51D5CA5-E603-E946-BAB5-D37BC17B3DE9}" srcOrd="0" destOrd="0" presId="urn:microsoft.com/office/officeart/2005/8/layout/bProcess3"/>
    <dgm:cxn modelId="{9FEDAC57-26CF-AB4F-A377-66EAB9A1B9FC}" type="presParOf" srcId="{B4FF8C10-C22B-454E-8BB1-4E7D157D0B70}" destId="{72670BAE-D29E-BE4C-9F76-CFD5279A2408}" srcOrd="1" destOrd="0" presId="urn:microsoft.com/office/officeart/2005/8/layout/bProcess3"/>
    <dgm:cxn modelId="{DCCD1356-F71C-CB4E-AF24-250CB404DE80}" type="presParOf" srcId="{72670BAE-D29E-BE4C-9F76-CFD5279A2408}" destId="{48A4F8CC-DC85-5C44-A93C-0ADE526560B2}" srcOrd="0" destOrd="0" presId="urn:microsoft.com/office/officeart/2005/8/layout/bProcess3"/>
    <dgm:cxn modelId="{7A68632E-E273-0D4E-A887-1A773C12243B}" type="presParOf" srcId="{B4FF8C10-C22B-454E-8BB1-4E7D157D0B70}" destId="{F4CCC084-9825-3B4F-8922-D582B70E0226}" srcOrd="2" destOrd="0" presId="urn:microsoft.com/office/officeart/2005/8/layout/bProcess3"/>
    <dgm:cxn modelId="{C88174BA-9633-AC45-A283-50ED71D8C9F5}" type="presParOf" srcId="{B4FF8C10-C22B-454E-8BB1-4E7D157D0B70}" destId="{028BCA12-D4FB-0A48-BF7A-850FE135F44F}" srcOrd="3" destOrd="0" presId="urn:microsoft.com/office/officeart/2005/8/layout/bProcess3"/>
    <dgm:cxn modelId="{33B7C39C-BD21-EE4B-87A4-83426F8A03F2}" type="presParOf" srcId="{028BCA12-D4FB-0A48-BF7A-850FE135F44F}" destId="{F87AD973-9CF8-B442-9C16-2EB297360379}" srcOrd="0" destOrd="0" presId="urn:microsoft.com/office/officeart/2005/8/layout/bProcess3"/>
    <dgm:cxn modelId="{890974DB-2690-634E-BAFD-5E321C21B92A}" type="presParOf" srcId="{B4FF8C10-C22B-454E-8BB1-4E7D157D0B70}" destId="{7E5A276F-C9B5-964E-97BE-5E608A17DFBB}" srcOrd="4" destOrd="0" presId="urn:microsoft.com/office/officeart/2005/8/layout/bProcess3"/>
    <dgm:cxn modelId="{CEC18494-D924-4241-BC10-0E9011CE608F}" type="presParOf" srcId="{B4FF8C10-C22B-454E-8BB1-4E7D157D0B70}" destId="{B85FBCBE-7A56-A745-95F8-03CF20FB46CB}" srcOrd="5" destOrd="0" presId="urn:microsoft.com/office/officeart/2005/8/layout/bProcess3"/>
    <dgm:cxn modelId="{69D78554-E4A7-764D-9449-472C5CA684A0}" type="presParOf" srcId="{B85FBCBE-7A56-A745-95F8-03CF20FB46CB}" destId="{B8CBEC07-30D8-3B48-B227-33EE0955A40E}" srcOrd="0" destOrd="0" presId="urn:microsoft.com/office/officeart/2005/8/layout/bProcess3"/>
    <dgm:cxn modelId="{66F9EC33-663A-1A4D-8A66-9AE38C410222}" type="presParOf" srcId="{B4FF8C10-C22B-454E-8BB1-4E7D157D0B70}" destId="{0991F694-32B8-B84E-928D-7162B3B2C518}" srcOrd="6" destOrd="0" presId="urn:microsoft.com/office/officeart/2005/8/layout/bProcess3"/>
    <dgm:cxn modelId="{C7D82F99-ECFA-4640-AE8B-F24D15B57CD9}" type="presParOf" srcId="{B4FF8C10-C22B-454E-8BB1-4E7D157D0B70}" destId="{14669066-214B-164E-A7BF-F8488722C2E1}" srcOrd="7" destOrd="0" presId="urn:microsoft.com/office/officeart/2005/8/layout/bProcess3"/>
    <dgm:cxn modelId="{8798DF4B-B215-C74F-8677-B7BF5E500A71}" type="presParOf" srcId="{14669066-214B-164E-A7BF-F8488722C2E1}" destId="{046C2A3C-11B6-4642-97C9-4A9FAE65FE86}" srcOrd="0" destOrd="0" presId="urn:microsoft.com/office/officeart/2005/8/layout/bProcess3"/>
    <dgm:cxn modelId="{AE244F8D-5EB7-9D43-8153-0E4D10F90E26}" type="presParOf" srcId="{B4FF8C10-C22B-454E-8BB1-4E7D157D0B70}" destId="{666DB2E7-58DE-0948-BEE4-7F8E5AD16900}" srcOrd="8" destOrd="0" presId="urn:microsoft.com/office/officeart/2005/8/layout/bProcess3"/>
    <dgm:cxn modelId="{C3937D44-639E-CE4D-A986-641979C7D8F3}" type="presParOf" srcId="{B4FF8C10-C22B-454E-8BB1-4E7D157D0B70}" destId="{242D2420-EA23-4C47-88F1-2CC229AE0B5D}" srcOrd="9" destOrd="0" presId="urn:microsoft.com/office/officeart/2005/8/layout/bProcess3"/>
    <dgm:cxn modelId="{DFAFB521-F17B-6743-A838-FDFB0B52E485}" type="presParOf" srcId="{242D2420-EA23-4C47-88F1-2CC229AE0B5D}" destId="{99E09A0E-30F5-F445-B8E4-0C3466F64107}" srcOrd="0" destOrd="0" presId="urn:microsoft.com/office/officeart/2005/8/layout/bProcess3"/>
    <dgm:cxn modelId="{2CF111A2-CFA6-174E-B698-2365F2B881FA}" type="presParOf" srcId="{B4FF8C10-C22B-454E-8BB1-4E7D157D0B70}" destId="{811A3238-3A2F-6441-A298-985B66BD6262}" srcOrd="10" destOrd="0" presId="urn:microsoft.com/office/officeart/2005/8/layout/bProcess3"/>
    <dgm:cxn modelId="{8626205E-502E-1641-8E00-7303F36CB897}" type="presParOf" srcId="{B4FF8C10-C22B-454E-8BB1-4E7D157D0B70}" destId="{7D6D997D-6F44-4440-BE63-5C0CF6B82F47}" srcOrd="11" destOrd="0" presId="urn:microsoft.com/office/officeart/2005/8/layout/bProcess3"/>
    <dgm:cxn modelId="{6400B065-5164-6E43-A5FF-E6298E05546A}" type="presParOf" srcId="{7D6D997D-6F44-4440-BE63-5C0CF6B82F47}" destId="{34AF5F51-25F7-6844-A746-B2CA1DDBC9F6}" srcOrd="0" destOrd="0" presId="urn:microsoft.com/office/officeart/2005/8/layout/bProcess3"/>
    <dgm:cxn modelId="{78F05DFE-264C-624F-AEAB-CD005F1DCEF7}" type="presParOf" srcId="{B4FF8C10-C22B-454E-8BB1-4E7D157D0B70}" destId="{EF9BBD1A-CACC-A445-91CE-F4ED1C0229E5}" srcOrd="12" destOrd="0" presId="urn:microsoft.com/office/officeart/2005/8/layout/bProcess3"/>
    <dgm:cxn modelId="{86335256-EBE9-5B49-B5E9-1D15E275E174}" type="presParOf" srcId="{B4FF8C10-C22B-454E-8BB1-4E7D157D0B70}" destId="{D331F3B7-AB19-DD47-8AD4-9191734E553F}" srcOrd="13" destOrd="0" presId="urn:microsoft.com/office/officeart/2005/8/layout/bProcess3"/>
    <dgm:cxn modelId="{A66BBBB6-21D1-F74E-998E-36D305C55B53}" type="presParOf" srcId="{D331F3B7-AB19-DD47-8AD4-9191734E553F}" destId="{890034EA-6CB1-0341-84CF-55F9A50795EF}" srcOrd="0" destOrd="0" presId="urn:microsoft.com/office/officeart/2005/8/layout/bProcess3"/>
    <dgm:cxn modelId="{A159DF88-41E9-2844-83BE-D05111A20C1B}" type="presParOf" srcId="{B4FF8C10-C22B-454E-8BB1-4E7D157D0B70}" destId="{881A9CB0-9504-6C49-9CA6-ED2FC176469A}" srcOrd="14" destOrd="0" presId="urn:microsoft.com/office/officeart/2005/8/layout/bProcess3"/>
    <dgm:cxn modelId="{65AE4B5E-9953-B54E-90BA-9650DC978714}" type="presParOf" srcId="{B4FF8C10-C22B-454E-8BB1-4E7D157D0B70}" destId="{290871B5-D0CD-8C41-A770-CD61F50917B4}" srcOrd="15" destOrd="0" presId="urn:microsoft.com/office/officeart/2005/8/layout/bProcess3"/>
    <dgm:cxn modelId="{48F6B3D6-9443-6449-808C-D0AF69568B6F}" type="presParOf" srcId="{290871B5-D0CD-8C41-A770-CD61F50917B4}" destId="{62F49ED1-EA5F-7D41-9FA3-89680883258F}" srcOrd="0" destOrd="0" presId="urn:microsoft.com/office/officeart/2005/8/layout/bProcess3"/>
    <dgm:cxn modelId="{BAC71887-CB79-1C40-8D0C-8C16B1935854}" type="presParOf" srcId="{B4FF8C10-C22B-454E-8BB1-4E7D157D0B70}" destId="{D1D02A90-CE5A-9945-960C-D9418260A3C3}" srcOrd="16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FA4AE9A7-0E7E-C74F-8196-A85038E6F128}" type="doc">
      <dgm:prSet loTypeId="urn:microsoft.com/office/officeart/2005/8/layout/vList2" loCatId="list" qsTypeId="urn:microsoft.com/office/officeart/2005/8/quickstyle/simple1" qsCatId="simple" csTypeId="urn:microsoft.com/office/officeart/2005/8/colors/accent1_1" csCatId="accent1"/>
      <dgm:spPr/>
      <dgm:t>
        <a:bodyPr/>
        <a:lstStyle/>
        <a:p>
          <a:endParaRPr lang="cs-CZ"/>
        </a:p>
      </dgm:t>
    </dgm:pt>
    <dgm:pt modelId="{1509209C-C8FB-4B45-A092-31602E235DBA}">
      <dgm:prSet/>
      <dgm:spPr/>
      <dgm:t>
        <a:bodyPr/>
        <a:lstStyle/>
        <a:p>
          <a:r>
            <a:rPr lang="cs-CZ" b="1" dirty="0"/>
            <a:t>Národní portál elektronického zdravotnictví (NPEZ)</a:t>
          </a:r>
          <a:endParaRPr lang="cs-CZ" dirty="0"/>
        </a:p>
      </dgm:t>
    </dgm:pt>
    <dgm:pt modelId="{F96D3EED-D724-9846-A0B8-A4F96D11513B}" type="parTrans" cxnId="{46953E71-D0FD-884A-8C03-434755B28B7E}">
      <dgm:prSet/>
      <dgm:spPr/>
      <dgm:t>
        <a:bodyPr/>
        <a:lstStyle/>
        <a:p>
          <a:endParaRPr lang="cs-CZ"/>
        </a:p>
      </dgm:t>
    </dgm:pt>
    <dgm:pt modelId="{23542771-75C1-E144-8203-AC145463C062}" type="sibTrans" cxnId="{46953E71-D0FD-884A-8C03-434755B28B7E}">
      <dgm:prSet/>
      <dgm:spPr/>
      <dgm:t>
        <a:bodyPr/>
        <a:lstStyle/>
        <a:p>
          <a:endParaRPr lang="cs-CZ"/>
        </a:p>
      </dgm:t>
    </dgm:pt>
    <dgm:pt modelId="{AEFA9362-D504-424D-BA4B-BF6683434DEF}" type="pres">
      <dgm:prSet presAssocID="{FA4AE9A7-0E7E-C74F-8196-A85038E6F128}" presName="linear" presStyleCnt="0">
        <dgm:presLayoutVars>
          <dgm:animLvl val="lvl"/>
          <dgm:resizeHandles val="exact"/>
        </dgm:presLayoutVars>
      </dgm:prSet>
      <dgm:spPr/>
    </dgm:pt>
    <dgm:pt modelId="{CA0214E0-D07B-6B48-A6AA-12520CAAD4EE}" type="pres">
      <dgm:prSet presAssocID="{1509209C-C8FB-4B45-A092-31602E235DBA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E3A6840C-BA94-D447-9B7B-BEC89085AE14}" type="presOf" srcId="{FA4AE9A7-0E7E-C74F-8196-A85038E6F128}" destId="{AEFA9362-D504-424D-BA4B-BF6683434DEF}" srcOrd="0" destOrd="0" presId="urn:microsoft.com/office/officeart/2005/8/layout/vList2"/>
    <dgm:cxn modelId="{46953E71-D0FD-884A-8C03-434755B28B7E}" srcId="{FA4AE9A7-0E7E-C74F-8196-A85038E6F128}" destId="{1509209C-C8FB-4B45-A092-31602E235DBA}" srcOrd="0" destOrd="0" parTransId="{F96D3EED-D724-9846-A0B8-A4F96D11513B}" sibTransId="{23542771-75C1-E144-8203-AC145463C062}"/>
    <dgm:cxn modelId="{2E5853AC-80F0-8C4E-AA6B-32B9AD7507AA}" type="presOf" srcId="{1509209C-C8FB-4B45-A092-31602E235DBA}" destId="{CA0214E0-D07B-6B48-A6AA-12520CAAD4EE}" srcOrd="0" destOrd="0" presId="urn:microsoft.com/office/officeart/2005/8/layout/vList2"/>
    <dgm:cxn modelId="{3C4C8F0F-6228-AD40-9429-F0D397B6A32C}" type="presParOf" srcId="{AEFA9362-D504-424D-BA4B-BF6683434DEF}" destId="{CA0214E0-D07B-6B48-A6AA-12520CAAD4E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7022DC4A-BCF4-C44C-A923-5B555D95B61E}" type="doc">
      <dgm:prSet loTypeId="urn:microsoft.com/office/officeart/2005/8/layout/vList5" loCatId="list" qsTypeId="urn:microsoft.com/office/officeart/2005/8/quickstyle/simple5" qsCatId="simple" csTypeId="urn:microsoft.com/office/officeart/2005/8/colors/accent2_4" csCatId="accent2"/>
      <dgm:spPr/>
      <dgm:t>
        <a:bodyPr/>
        <a:lstStyle/>
        <a:p>
          <a:endParaRPr lang="cs-CZ"/>
        </a:p>
      </dgm:t>
    </dgm:pt>
    <dgm:pt modelId="{6EA602F5-34C7-234A-8E8C-A433B54D9D1A}">
      <dgm:prSet/>
      <dgm:spPr/>
      <dgm:t>
        <a:bodyPr/>
        <a:lstStyle/>
        <a:p>
          <a:r>
            <a:rPr lang="cs-CZ"/>
            <a:t>Vstupní brána</a:t>
          </a:r>
        </a:p>
      </dgm:t>
    </dgm:pt>
    <dgm:pt modelId="{0216D27B-BCEE-F649-BAEA-F6E3E3E0112A}" type="parTrans" cxnId="{6F6E2DAF-BC47-8842-937F-06448E23ACBA}">
      <dgm:prSet/>
      <dgm:spPr/>
      <dgm:t>
        <a:bodyPr/>
        <a:lstStyle/>
        <a:p>
          <a:endParaRPr lang="cs-CZ"/>
        </a:p>
      </dgm:t>
    </dgm:pt>
    <dgm:pt modelId="{EAC61BC0-8137-AB40-B19F-521D6CB09B78}" type="sibTrans" cxnId="{6F6E2DAF-BC47-8842-937F-06448E23ACBA}">
      <dgm:prSet/>
      <dgm:spPr/>
      <dgm:t>
        <a:bodyPr/>
        <a:lstStyle/>
        <a:p>
          <a:endParaRPr lang="cs-CZ"/>
        </a:p>
      </dgm:t>
    </dgm:pt>
    <dgm:pt modelId="{DE2049AE-8419-784E-8C2A-0EBE01672AEB}">
      <dgm:prSet/>
      <dgm:spPr/>
      <dgm:t>
        <a:bodyPr/>
        <a:lstStyle/>
        <a:p>
          <a:r>
            <a:rPr lang="cs-CZ"/>
            <a:t>Hlavní vstup do světa EZ</a:t>
          </a:r>
        </a:p>
      </dgm:t>
    </dgm:pt>
    <dgm:pt modelId="{3F461D67-7AE1-C44F-B192-9D9EC5226426}" type="parTrans" cxnId="{123006FE-24C9-8148-96EF-F49ACAF16658}">
      <dgm:prSet/>
      <dgm:spPr/>
      <dgm:t>
        <a:bodyPr/>
        <a:lstStyle/>
        <a:p>
          <a:endParaRPr lang="cs-CZ"/>
        </a:p>
      </dgm:t>
    </dgm:pt>
    <dgm:pt modelId="{55B2E5B8-1C77-F342-A505-AC84F9E5F06D}" type="sibTrans" cxnId="{123006FE-24C9-8148-96EF-F49ACAF16658}">
      <dgm:prSet/>
      <dgm:spPr/>
      <dgm:t>
        <a:bodyPr/>
        <a:lstStyle/>
        <a:p>
          <a:endParaRPr lang="cs-CZ"/>
        </a:p>
      </dgm:t>
    </dgm:pt>
    <dgm:pt modelId="{B5E4A814-F80F-D84F-9D9C-EB55B355F314}">
      <dgm:prSet/>
      <dgm:spPr/>
      <dgm:t>
        <a:bodyPr/>
        <a:lstStyle/>
        <a:p>
          <a:r>
            <a:rPr lang="cs-CZ"/>
            <a:t>Portál pacienta, portál lékaře</a:t>
          </a:r>
        </a:p>
      </dgm:t>
    </dgm:pt>
    <dgm:pt modelId="{21B64247-48E9-6D46-9D1C-D3AEFF9F0392}" type="parTrans" cxnId="{4162CAB7-29B0-A544-817F-0A1A01D856A3}">
      <dgm:prSet/>
      <dgm:spPr/>
      <dgm:t>
        <a:bodyPr/>
        <a:lstStyle/>
        <a:p>
          <a:endParaRPr lang="cs-CZ"/>
        </a:p>
      </dgm:t>
    </dgm:pt>
    <dgm:pt modelId="{760C1571-AEF1-9E41-ABE0-5C7A7C2CF2BD}" type="sibTrans" cxnId="{4162CAB7-29B0-A544-817F-0A1A01D856A3}">
      <dgm:prSet/>
      <dgm:spPr/>
      <dgm:t>
        <a:bodyPr/>
        <a:lstStyle/>
        <a:p>
          <a:endParaRPr lang="cs-CZ"/>
        </a:p>
      </dgm:t>
    </dgm:pt>
    <dgm:pt modelId="{EA6D2EC0-1A04-4E48-992D-91464B6690A4}">
      <dgm:prSet/>
      <dgm:spPr/>
      <dgm:t>
        <a:bodyPr/>
        <a:lstStyle/>
        <a:p>
          <a:r>
            <a:rPr lang="cs-CZ"/>
            <a:t>Přístup ke většině funkcím EZ a pro většinu rolí</a:t>
          </a:r>
        </a:p>
      </dgm:t>
    </dgm:pt>
    <dgm:pt modelId="{9F3443DC-FFA1-3043-9562-BAEC92E425E0}" type="parTrans" cxnId="{F895CC46-CE40-8940-86BF-1999EBB0B4A1}">
      <dgm:prSet/>
      <dgm:spPr/>
      <dgm:t>
        <a:bodyPr/>
        <a:lstStyle/>
        <a:p>
          <a:endParaRPr lang="cs-CZ"/>
        </a:p>
      </dgm:t>
    </dgm:pt>
    <dgm:pt modelId="{E734AC87-DF7E-B74E-87DB-376191A0255A}" type="sibTrans" cxnId="{F895CC46-CE40-8940-86BF-1999EBB0B4A1}">
      <dgm:prSet/>
      <dgm:spPr/>
      <dgm:t>
        <a:bodyPr/>
        <a:lstStyle/>
        <a:p>
          <a:endParaRPr lang="cs-CZ"/>
        </a:p>
      </dgm:t>
    </dgm:pt>
    <dgm:pt modelId="{8275C8BD-7048-784B-91F6-3A7BDB7AA85A}">
      <dgm:prSet/>
      <dgm:spPr/>
      <dgm:t>
        <a:bodyPr/>
        <a:lstStyle/>
        <a:p>
          <a:r>
            <a:rPr lang="cs-CZ" b="1" i="1" dirty="0"/>
            <a:t>Pokud váš systém ještě nebude připojen pře API budete moci udělat většinu operací v portálu</a:t>
          </a:r>
          <a:endParaRPr lang="cs-CZ" b="1" dirty="0"/>
        </a:p>
      </dgm:t>
    </dgm:pt>
    <dgm:pt modelId="{D030F4FB-CC41-2E41-B736-A4325013F07A}" type="parTrans" cxnId="{104B42B5-C9CE-924B-A4FC-0CB12E16BF92}">
      <dgm:prSet/>
      <dgm:spPr/>
      <dgm:t>
        <a:bodyPr/>
        <a:lstStyle/>
        <a:p>
          <a:endParaRPr lang="cs-CZ"/>
        </a:p>
      </dgm:t>
    </dgm:pt>
    <dgm:pt modelId="{66CC698C-CAE0-BB46-A5E8-162E6E096177}" type="sibTrans" cxnId="{104B42B5-C9CE-924B-A4FC-0CB12E16BF92}">
      <dgm:prSet/>
      <dgm:spPr/>
      <dgm:t>
        <a:bodyPr/>
        <a:lstStyle/>
        <a:p>
          <a:endParaRPr lang="cs-CZ"/>
        </a:p>
      </dgm:t>
    </dgm:pt>
    <dgm:pt modelId="{53FFF6C1-D525-B94B-BD07-2629A2463012}" type="pres">
      <dgm:prSet presAssocID="{7022DC4A-BCF4-C44C-A923-5B555D95B61E}" presName="Name0" presStyleCnt="0">
        <dgm:presLayoutVars>
          <dgm:dir/>
          <dgm:animLvl val="lvl"/>
          <dgm:resizeHandles val="exact"/>
        </dgm:presLayoutVars>
      </dgm:prSet>
      <dgm:spPr/>
    </dgm:pt>
    <dgm:pt modelId="{42137B4A-5CE4-924B-AB72-7AE20C85495A}" type="pres">
      <dgm:prSet presAssocID="{6EA602F5-34C7-234A-8E8C-A433B54D9D1A}" presName="linNode" presStyleCnt="0"/>
      <dgm:spPr/>
    </dgm:pt>
    <dgm:pt modelId="{2DB39F66-B693-4147-95F8-858B8C586230}" type="pres">
      <dgm:prSet presAssocID="{6EA602F5-34C7-234A-8E8C-A433B54D9D1A}" presName="parentText" presStyleLbl="node1" presStyleIdx="0" presStyleCnt="1">
        <dgm:presLayoutVars>
          <dgm:chMax val="1"/>
          <dgm:bulletEnabled val="1"/>
        </dgm:presLayoutVars>
      </dgm:prSet>
      <dgm:spPr/>
    </dgm:pt>
    <dgm:pt modelId="{35742F5A-D3DC-9048-AAD7-FA2CDECA45BF}" type="pres">
      <dgm:prSet presAssocID="{6EA602F5-34C7-234A-8E8C-A433B54D9D1A}" presName="descendantText" presStyleLbl="alignAccFollowNode1" presStyleIdx="0" presStyleCnt="1">
        <dgm:presLayoutVars>
          <dgm:bulletEnabled val="1"/>
        </dgm:presLayoutVars>
      </dgm:prSet>
      <dgm:spPr/>
    </dgm:pt>
  </dgm:ptLst>
  <dgm:cxnLst>
    <dgm:cxn modelId="{55592B15-B22B-A840-B886-6B5CF3A2A2A7}" type="presOf" srcId="{B5E4A814-F80F-D84F-9D9C-EB55B355F314}" destId="{35742F5A-D3DC-9048-AAD7-FA2CDECA45BF}" srcOrd="0" destOrd="1" presId="urn:microsoft.com/office/officeart/2005/8/layout/vList5"/>
    <dgm:cxn modelId="{F895CC46-CE40-8940-86BF-1999EBB0B4A1}" srcId="{6EA602F5-34C7-234A-8E8C-A433B54D9D1A}" destId="{EA6D2EC0-1A04-4E48-992D-91464B6690A4}" srcOrd="2" destOrd="0" parTransId="{9F3443DC-FFA1-3043-9562-BAEC92E425E0}" sibTransId="{E734AC87-DF7E-B74E-87DB-376191A0255A}"/>
    <dgm:cxn modelId="{9ACFDE77-5FF5-8F4D-9CD7-3509E7D0D5BF}" type="presOf" srcId="{EA6D2EC0-1A04-4E48-992D-91464B6690A4}" destId="{35742F5A-D3DC-9048-AAD7-FA2CDECA45BF}" srcOrd="0" destOrd="2" presId="urn:microsoft.com/office/officeart/2005/8/layout/vList5"/>
    <dgm:cxn modelId="{46D4E578-9381-244D-BB61-157D9364AEF0}" type="presOf" srcId="{7022DC4A-BCF4-C44C-A923-5B555D95B61E}" destId="{53FFF6C1-D525-B94B-BD07-2629A2463012}" srcOrd="0" destOrd="0" presId="urn:microsoft.com/office/officeart/2005/8/layout/vList5"/>
    <dgm:cxn modelId="{E0E6668B-B3D4-F14F-B12B-C00F8D32EEAC}" type="presOf" srcId="{8275C8BD-7048-784B-91F6-3A7BDB7AA85A}" destId="{35742F5A-D3DC-9048-AAD7-FA2CDECA45BF}" srcOrd="0" destOrd="3" presId="urn:microsoft.com/office/officeart/2005/8/layout/vList5"/>
    <dgm:cxn modelId="{192EA6A1-580D-074B-8CFC-A893B2084AA5}" type="presOf" srcId="{6EA602F5-34C7-234A-8E8C-A433B54D9D1A}" destId="{2DB39F66-B693-4147-95F8-858B8C586230}" srcOrd="0" destOrd="0" presId="urn:microsoft.com/office/officeart/2005/8/layout/vList5"/>
    <dgm:cxn modelId="{D32550AD-B353-0945-83EB-E0F0AA142994}" type="presOf" srcId="{DE2049AE-8419-784E-8C2A-0EBE01672AEB}" destId="{35742F5A-D3DC-9048-AAD7-FA2CDECA45BF}" srcOrd="0" destOrd="0" presId="urn:microsoft.com/office/officeart/2005/8/layout/vList5"/>
    <dgm:cxn modelId="{6F6E2DAF-BC47-8842-937F-06448E23ACBA}" srcId="{7022DC4A-BCF4-C44C-A923-5B555D95B61E}" destId="{6EA602F5-34C7-234A-8E8C-A433B54D9D1A}" srcOrd="0" destOrd="0" parTransId="{0216D27B-BCEE-F649-BAEA-F6E3E3E0112A}" sibTransId="{EAC61BC0-8137-AB40-B19F-521D6CB09B78}"/>
    <dgm:cxn modelId="{104B42B5-C9CE-924B-A4FC-0CB12E16BF92}" srcId="{EA6D2EC0-1A04-4E48-992D-91464B6690A4}" destId="{8275C8BD-7048-784B-91F6-3A7BDB7AA85A}" srcOrd="0" destOrd="0" parTransId="{D030F4FB-CC41-2E41-B736-A4325013F07A}" sibTransId="{66CC698C-CAE0-BB46-A5E8-162E6E096177}"/>
    <dgm:cxn modelId="{4162CAB7-29B0-A544-817F-0A1A01D856A3}" srcId="{6EA602F5-34C7-234A-8E8C-A433B54D9D1A}" destId="{B5E4A814-F80F-D84F-9D9C-EB55B355F314}" srcOrd="1" destOrd="0" parTransId="{21B64247-48E9-6D46-9D1C-D3AEFF9F0392}" sibTransId="{760C1571-AEF1-9E41-ABE0-5C7A7C2CF2BD}"/>
    <dgm:cxn modelId="{123006FE-24C9-8148-96EF-F49ACAF16658}" srcId="{6EA602F5-34C7-234A-8E8C-A433B54D9D1A}" destId="{DE2049AE-8419-784E-8C2A-0EBE01672AEB}" srcOrd="0" destOrd="0" parTransId="{3F461D67-7AE1-C44F-B192-9D9EC5226426}" sibTransId="{55B2E5B8-1C77-F342-A505-AC84F9E5F06D}"/>
    <dgm:cxn modelId="{68B5421B-1C02-9F41-ACA6-0A3310D1CBE7}" type="presParOf" srcId="{53FFF6C1-D525-B94B-BD07-2629A2463012}" destId="{42137B4A-5CE4-924B-AB72-7AE20C85495A}" srcOrd="0" destOrd="0" presId="urn:microsoft.com/office/officeart/2005/8/layout/vList5"/>
    <dgm:cxn modelId="{99BC75A5-DE3B-CB49-95C7-ED748E8C43E4}" type="presParOf" srcId="{42137B4A-5CE4-924B-AB72-7AE20C85495A}" destId="{2DB39F66-B693-4147-95F8-858B8C586230}" srcOrd="0" destOrd="0" presId="urn:microsoft.com/office/officeart/2005/8/layout/vList5"/>
    <dgm:cxn modelId="{02093688-99D9-E148-96A7-71F8AD309020}" type="presParOf" srcId="{42137B4A-5CE4-924B-AB72-7AE20C85495A}" destId="{35742F5A-D3DC-9048-AAD7-FA2CDECA45BF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A92DBECA-8C2E-A943-B0DD-08C4593440C5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cs-CZ"/>
        </a:p>
      </dgm:t>
    </dgm:pt>
    <dgm:pt modelId="{CAA6A0B0-2F14-6A44-85CE-4886CBBB5350}">
      <dgm:prSet/>
      <dgm:spPr/>
      <dgm:t>
        <a:bodyPr/>
        <a:lstStyle/>
        <a:p>
          <a:r>
            <a:rPr lang="cs-CZ"/>
            <a:t>Publikované služby</a:t>
          </a:r>
        </a:p>
      </dgm:t>
    </dgm:pt>
    <dgm:pt modelId="{29B98827-509B-DF49-9CFF-A27DD7D62DE7}" type="parTrans" cxnId="{3820C781-F99C-7F49-9BD9-F926A4679DC7}">
      <dgm:prSet/>
      <dgm:spPr/>
      <dgm:t>
        <a:bodyPr/>
        <a:lstStyle/>
        <a:p>
          <a:endParaRPr lang="cs-CZ"/>
        </a:p>
      </dgm:t>
    </dgm:pt>
    <dgm:pt modelId="{DCCC9705-46A2-0F41-A528-5C9267844A66}" type="sibTrans" cxnId="{3820C781-F99C-7F49-9BD9-F926A4679DC7}">
      <dgm:prSet/>
      <dgm:spPr/>
      <dgm:t>
        <a:bodyPr/>
        <a:lstStyle/>
        <a:p>
          <a:endParaRPr lang="cs-CZ"/>
        </a:p>
      </dgm:t>
    </dgm:pt>
    <dgm:pt modelId="{D57F271C-5BDA-9042-A01C-314A832AD331}">
      <dgm:prSet/>
      <dgm:spPr/>
      <dgm:t>
        <a:bodyPr/>
        <a:lstStyle/>
        <a:p>
          <a:r>
            <a:rPr lang="cs-CZ"/>
            <a:t>Interní – viz dále (KZR, Dočasné úložiště, Žurnál činností, …)</a:t>
          </a:r>
        </a:p>
      </dgm:t>
    </dgm:pt>
    <dgm:pt modelId="{3DFEF7A3-A1D7-5248-A0BC-0A436D74BFD7}" type="parTrans" cxnId="{E8DAAB74-9550-5449-BE7A-FF6DEADEFC31}">
      <dgm:prSet/>
      <dgm:spPr/>
      <dgm:t>
        <a:bodyPr/>
        <a:lstStyle/>
        <a:p>
          <a:endParaRPr lang="cs-CZ"/>
        </a:p>
      </dgm:t>
    </dgm:pt>
    <dgm:pt modelId="{7F7EC42D-672D-6D4C-9656-816EFA118823}" type="sibTrans" cxnId="{E8DAAB74-9550-5449-BE7A-FF6DEADEFC31}">
      <dgm:prSet/>
      <dgm:spPr/>
      <dgm:t>
        <a:bodyPr/>
        <a:lstStyle/>
        <a:p>
          <a:endParaRPr lang="cs-CZ"/>
        </a:p>
      </dgm:t>
    </dgm:pt>
    <dgm:pt modelId="{EEFFD386-6FC1-DE4C-A3DC-EF1892610689}">
      <dgm:prSet/>
      <dgm:spPr/>
      <dgm:t>
        <a:bodyPr/>
        <a:lstStyle/>
        <a:p>
          <a:r>
            <a:rPr lang="cs-CZ"/>
            <a:t>Externí služby</a:t>
          </a:r>
        </a:p>
      </dgm:t>
    </dgm:pt>
    <dgm:pt modelId="{F0ED4721-FAB6-784F-A4AE-A1383C27DE62}" type="parTrans" cxnId="{1D0CCE2F-7923-974E-89DE-02CFECA84F9C}">
      <dgm:prSet/>
      <dgm:spPr/>
      <dgm:t>
        <a:bodyPr/>
        <a:lstStyle/>
        <a:p>
          <a:endParaRPr lang="cs-CZ"/>
        </a:p>
      </dgm:t>
    </dgm:pt>
    <dgm:pt modelId="{7F287CB4-D819-8D45-9EBE-5137CAF6E1DC}" type="sibTrans" cxnId="{1D0CCE2F-7923-974E-89DE-02CFECA84F9C}">
      <dgm:prSet/>
      <dgm:spPr/>
      <dgm:t>
        <a:bodyPr/>
        <a:lstStyle/>
        <a:p>
          <a:endParaRPr lang="cs-CZ"/>
        </a:p>
      </dgm:t>
    </dgm:pt>
    <dgm:pt modelId="{5A88CD0E-E660-D34D-BF8F-8583BEDC1C92}">
      <dgm:prSet/>
      <dgm:spPr/>
      <dgm:t>
        <a:bodyPr/>
        <a:lstStyle/>
        <a:p>
          <a:r>
            <a:rPr lang="cs-CZ"/>
            <a:t>Služby dalších subjektů – třeba i od Vás</a:t>
          </a:r>
        </a:p>
      </dgm:t>
    </dgm:pt>
    <dgm:pt modelId="{4D6893E6-7276-8247-8F15-3F73F9C1A7CA}" type="parTrans" cxnId="{F9989194-5A14-CD48-B6C0-F2710B2D479A}">
      <dgm:prSet/>
      <dgm:spPr/>
      <dgm:t>
        <a:bodyPr/>
        <a:lstStyle/>
        <a:p>
          <a:endParaRPr lang="cs-CZ"/>
        </a:p>
      </dgm:t>
    </dgm:pt>
    <dgm:pt modelId="{CD07F2F4-5279-4D43-83E3-E4E8E08E4944}" type="sibTrans" cxnId="{F9989194-5A14-CD48-B6C0-F2710B2D479A}">
      <dgm:prSet/>
      <dgm:spPr/>
      <dgm:t>
        <a:bodyPr/>
        <a:lstStyle/>
        <a:p>
          <a:endParaRPr lang="cs-CZ"/>
        </a:p>
      </dgm:t>
    </dgm:pt>
    <dgm:pt modelId="{2847B7ED-7DAF-4D4D-89A5-463FEC8455DA}">
      <dgm:prSet/>
      <dgm:spPr/>
      <dgm:t>
        <a:bodyPr/>
        <a:lstStyle/>
        <a:p>
          <a:r>
            <a:rPr lang="cs-CZ"/>
            <a:t>Zobrazte své data a služby přímo v portálu všem pacientů ČR</a:t>
          </a:r>
        </a:p>
      </dgm:t>
    </dgm:pt>
    <dgm:pt modelId="{2455CC1D-6A33-554F-9E62-1FCAFFF9B74E}" type="parTrans" cxnId="{7DC58058-E70A-E048-A077-695D57BFA649}">
      <dgm:prSet/>
      <dgm:spPr/>
      <dgm:t>
        <a:bodyPr/>
        <a:lstStyle/>
        <a:p>
          <a:endParaRPr lang="cs-CZ"/>
        </a:p>
      </dgm:t>
    </dgm:pt>
    <dgm:pt modelId="{8C35C224-C244-6940-B162-32E9FFE8CF52}" type="sibTrans" cxnId="{7DC58058-E70A-E048-A077-695D57BFA649}">
      <dgm:prSet/>
      <dgm:spPr/>
      <dgm:t>
        <a:bodyPr/>
        <a:lstStyle/>
        <a:p>
          <a:endParaRPr lang="cs-CZ"/>
        </a:p>
      </dgm:t>
    </dgm:pt>
    <dgm:pt modelId="{EADC495F-C554-C948-95A0-4929E17F6211}" type="pres">
      <dgm:prSet presAssocID="{A92DBECA-8C2E-A943-B0DD-08C4593440C5}" presName="Name0" presStyleCnt="0">
        <dgm:presLayoutVars>
          <dgm:dir/>
          <dgm:animLvl val="lvl"/>
          <dgm:resizeHandles val="exact"/>
        </dgm:presLayoutVars>
      </dgm:prSet>
      <dgm:spPr/>
    </dgm:pt>
    <dgm:pt modelId="{4C96AA1E-01D2-7A40-AF38-5EC5E93EDB62}" type="pres">
      <dgm:prSet presAssocID="{CAA6A0B0-2F14-6A44-85CE-4886CBBB5350}" presName="linNode" presStyleCnt="0"/>
      <dgm:spPr/>
    </dgm:pt>
    <dgm:pt modelId="{C3D4BEC9-ACAD-CB49-8BCF-76BD28629B70}" type="pres">
      <dgm:prSet presAssocID="{CAA6A0B0-2F14-6A44-85CE-4886CBBB5350}" presName="parentText" presStyleLbl="node1" presStyleIdx="0" presStyleCnt="1" custLinFactNeighborX="-13082" custLinFactNeighborY="10706">
        <dgm:presLayoutVars>
          <dgm:chMax val="1"/>
          <dgm:bulletEnabled val="1"/>
        </dgm:presLayoutVars>
      </dgm:prSet>
      <dgm:spPr/>
    </dgm:pt>
    <dgm:pt modelId="{89F80A1F-1DD0-1645-942F-81F672D5CD30}" type="pres">
      <dgm:prSet presAssocID="{CAA6A0B0-2F14-6A44-85CE-4886CBBB5350}" presName="descendantText" presStyleLbl="alignAccFollowNode1" presStyleIdx="0" presStyleCnt="1">
        <dgm:presLayoutVars>
          <dgm:bulletEnabled val="1"/>
        </dgm:presLayoutVars>
      </dgm:prSet>
      <dgm:spPr/>
    </dgm:pt>
  </dgm:ptLst>
  <dgm:cxnLst>
    <dgm:cxn modelId="{8479912B-B0B5-4743-9423-EFB5086671C0}" type="presOf" srcId="{A92DBECA-8C2E-A943-B0DD-08C4593440C5}" destId="{EADC495F-C554-C948-95A0-4929E17F6211}" srcOrd="0" destOrd="0" presId="urn:microsoft.com/office/officeart/2005/8/layout/vList5"/>
    <dgm:cxn modelId="{1D0CCE2F-7923-974E-89DE-02CFECA84F9C}" srcId="{CAA6A0B0-2F14-6A44-85CE-4886CBBB5350}" destId="{EEFFD386-6FC1-DE4C-A3DC-EF1892610689}" srcOrd="1" destOrd="0" parTransId="{F0ED4721-FAB6-784F-A4AE-A1383C27DE62}" sibTransId="{7F287CB4-D819-8D45-9EBE-5137CAF6E1DC}"/>
    <dgm:cxn modelId="{E8DAAB74-9550-5449-BE7A-FF6DEADEFC31}" srcId="{CAA6A0B0-2F14-6A44-85CE-4886CBBB5350}" destId="{D57F271C-5BDA-9042-A01C-314A832AD331}" srcOrd="0" destOrd="0" parTransId="{3DFEF7A3-A1D7-5248-A0BC-0A436D74BFD7}" sibTransId="{7F7EC42D-672D-6D4C-9656-816EFA118823}"/>
    <dgm:cxn modelId="{7DC58058-E70A-E048-A077-695D57BFA649}" srcId="{EEFFD386-6FC1-DE4C-A3DC-EF1892610689}" destId="{2847B7ED-7DAF-4D4D-89A5-463FEC8455DA}" srcOrd="1" destOrd="0" parTransId="{2455CC1D-6A33-554F-9E62-1FCAFFF9B74E}" sibTransId="{8C35C224-C244-6940-B162-32E9FFE8CF52}"/>
    <dgm:cxn modelId="{3820C781-F99C-7F49-9BD9-F926A4679DC7}" srcId="{A92DBECA-8C2E-A943-B0DD-08C4593440C5}" destId="{CAA6A0B0-2F14-6A44-85CE-4886CBBB5350}" srcOrd="0" destOrd="0" parTransId="{29B98827-509B-DF49-9CFF-A27DD7D62DE7}" sibTransId="{DCCC9705-46A2-0F41-A528-5C9267844A66}"/>
    <dgm:cxn modelId="{0B88518D-BB81-C747-AAEC-0AACAE89E222}" type="presOf" srcId="{CAA6A0B0-2F14-6A44-85CE-4886CBBB5350}" destId="{C3D4BEC9-ACAD-CB49-8BCF-76BD28629B70}" srcOrd="0" destOrd="0" presId="urn:microsoft.com/office/officeart/2005/8/layout/vList5"/>
    <dgm:cxn modelId="{D317F28F-948C-8145-B0DB-38D2D4216ABE}" type="presOf" srcId="{D57F271C-5BDA-9042-A01C-314A832AD331}" destId="{89F80A1F-1DD0-1645-942F-81F672D5CD30}" srcOrd="0" destOrd="0" presId="urn:microsoft.com/office/officeart/2005/8/layout/vList5"/>
    <dgm:cxn modelId="{68C17392-9979-D84A-B659-D706D3C3F130}" type="presOf" srcId="{EEFFD386-6FC1-DE4C-A3DC-EF1892610689}" destId="{89F80A1F-1DD0-1645-942F-81F672D5CD30}" srcOrd="0" destOrd="1" presId="urn:microsoft.com/office/officeart/2005/8/layout/vList5"/>
    <dgm:cxn modelId="{F9989194-5A14-CD48-B6C0-F2710B2D479A}" srcId="{EEFFD386-6FC1-DE4C-A3DC-EF1892610689}" destId="{5A88CD0E-E660-D34D-BF8F-8583BEDC1C92}" srcOrd="0" destOrd="0" parTransId="{4D6893E6-7276-8247-8F15-3F73F9C1A7CA}" sibTransId="{CD07F2F4-5279-4D43-83E3-E4E8E08E4944}"/>
    <dgm:cxn modelId="{58A4699D-964A-9E40-8287-B778C340C98F}" type="presOf" srcId="{2847B7ED-7DAF-4D4D-89A5-463FEC8455DA}" destId="{89F80A1F-1DD0-1645-942F-81F672D5CD30}" srcOrd="0" destOrd="3" presId="urn:microsoft.com/office/officeart/2005/8/layout/vList5"/>
    <dgm:cxn modelId="{C36FF8D2-9F94-4C49-BE45-50FAE5F1CA6D}" type="presOf" srcId="{5A88CD0E-E660-D34D-BF8F-8583BEDC1C92}" destId="{89F80A1F-1DD0-1645-942F-81F672D5CD30}" srcOrd="0" destOrd="2" presId="urn:microsoft.com/office/officeart/2005/8/layout/vList5"/>
    <dgm:cxn modelId="{0C957934-96E4-6449-8E19-174C46BE59E8}" type="presParOf" srcId="{EADC495F-C554-C948-95A0-4929E17F6211}" destId="{4C96AA1E-01D2-7A40-AF38-5EC5E93EDB62}" srcOrd="0" destOrd="0" presId="urn:microsoft.com/office/officeart/2005/8/layout/vList5"/>
    <dgm:cxn modelId="{2DD90A58-7EEF-FE4F-B504-382612EE9B5C}" type="presParOf" srcId="{4C96AA1E-01D2-7A40-AF38-5EC5E93EDB62}" destId="{C3D4BEC9-ACAD-CB49-8BCF-76BD28629B70}" srcOrd="0" destOrd="0" presId="urn:microsoft.com/office/officeart/2005/8/layout/vList5"/>
    <dgm:cxn modelId="{CB0C3DF4-8EAD-7446-9C0A-4468099B5C75}" type="presParOf" srcId="{4C96AA1E-01D2-7A40-AF38-5EC5E93EDB62}" destId="{89F80A1F-1DD0-1645-942F-81F672D5CD3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CF4EC1AF-FB13-EC48-8978-6FC086CAB085}" type="doc">
      <dgm:prSet loTypeId="urn:microsoft.com/office/officeart/2005/8/layout/vList2" loCatId="list" qsTypeId="urn:microsoft.com/office/officeart/2005/8/quickstyle/simple3" qsCatId="simple" csTypeId="urn:microsoft.com/office/officeart/2005/8/colors/accent1_1" csCatId="accent1"/>
      <dgm:spPr/>
      <dgm:t>
        <a:bodyPr/>
        <a:lstStyle/>
        <a:p>
          <a:endParaRPr lang="cs-CZ"/>
        </a:p>
      </dgm:t>
    </dgm:pt>
    <dgm:pt modelId="{32630A8A-CDFD-1A44-9F41-7EBCEBFE5F1F}">
      <dgm:prSet/>
      <dgm:spPr/>
      <dgm:t>
        <a:bodyPr/>
        <a:lstStyle/>
        <a:p>
          <a:r>
            <a:rPr lang="cs-CZ" b="1"/>
            <a:t>Kmenové zdravotnické registry</a:t>
          </a:r>
          <a:endParaRPr lang="cs-CZ"/>
        </a:p>
      </dgm:t>
    </dgm:pt>
    <dgm:pt modelId="{FF5BF22F-D2B0-2345-97D8-3D1A9C976480}" type="parTrans" cxnId="{66037471-A063-ED4F-8C0B-D9EFA83B08B0}">
      <dgm:prSet/>
      <dgm:spPr/>
      <dgm:t>
        <a:bodyPr/>
        <a:lstStyle/>
        <a:p>
          <a:endParaRPr lang="cs-CZ"/>
        </a:p>
      </dgm:t>
    </dgm:pt>
    <dgm:pt modelId="{3F201000-EFA2-974F-8A5A-72C786CD2609}" type="sibTrans" cxnId="{66037471-A063-ED4F-8C0B-D9EFA83B08B0}">
      <dgm:prSet/>
      <dgm:spPr/>
      <dgm:t>
        <a:bodyPr/>
        <a:lstStyle/>
        <a:p>
          <a:endParaRPr lang="cs-CZ"/>
        </a:p>
      </dgm:t>
    </dgm:pt>
    <dgm:pt modelId="{B5C21833-DB8E-A94D-A961-AB5B3F2AB5EE}" type="pres">
      <dgm:prSet presAssocID="{CF4EC1AF-FB13-EC48-8978-6FC086CAB085}" presName="linear" presStyleCnt="0">
        <dgm:presLayoutVars>
          <dgm:animLvl val="lvl"/>
          <dgm:resizeHandles val="exact"/>
        </dgm:presLayoutVars>
      </dgm:prSet>
      <dgm:spPr/>
    </dgm:pt>
    <dgm:pt modelId="{46279E2A-3AA2-8D4A-831C-25857BD277D2}" type="pres">
      <dgm:prSet presAssocID="{32630A8A-CDFD-1A44-9F41-7EBCEBFE5F1F}" presName="parentText" presStyleLbl="node1" presStyleIdx="0" presStyleCnt="1" custLinFactY="-1703" custLinFactNeighborX="18538" custLinFactNeighborY="-100000">
        <dgm:presLayoutVars>
          <dgm:chMax val="0"/>
          <dgm:bulletEnabled val="1"/>
        </dgm:presLayoutVars>
      </dgm:prSet>
      <dgm:spPr/>
    </dgm:pt>
  </dgm:ptLst>
  <dgm:cxnLst>
    <dgm:cxn modelId="{AAB24112-610A-1B47-8AD2-B95B5C33370C}" type="presOf" srcId="{32630A8A-CDFD-1A44-9F41-7EBCEBFE5F1F}" destId="{46279E2A-3AA2-8D4A-831C-25857BD277D2}" srcOrd="0" destOrd="0" presId="urn:microsoft.com/office/officeart/2005/8/layout/vList2"/>
    <dgm:cxn modelId="{66037471-A063-ED4F-8C0B-D9EFA83B08B0}" srcId="{CF4EC1AF-FB13-EC48-8978-6FC086CAB085}" destId="{32630A8A-CDFD-1A44-9F41-7EBCEBFE5F1F}" srcOrd="0" destOrd="0" parTransId="{FF5BF22F-D2B0-2345-97D8-3D1A9C976480}" sibTransId="{3F201000-EFA2-974F-8A5A-72C786CD2609}"/>
    <dgm:cxn modelId="{895BE4EE-7F92-204F-9E0C-6A3EE33C895C}" type="presOf" srcId="{CF4EC1AF-FB13-EC48-8978-6FC086CAB085}" destId="{B5C21833-DB8E-A94D-A961-AB5B3F2AB5EE}" srcOrd="0" destOrd="0" presId="urn:microsoft.com/office/officeart/2005/8/layout/vList2"/>
    <dgm:cxn modelId="{0872B05D-A5AC-AE49-BCD9-E45744FD0184}" type="presParOf" srcId="{B5C21833-DB8E-A94D-A961-AB5B3F2AB5EE}" destId="{46279E2A-3AA2-8D4A-831C-25857BD277D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A58DD23B-AA38-CD42-9FB1-E37EFBF67072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0AABFD05-3593-3F43-A1FD-E5FFF4C22114}">
      <dgm:prSet/>
      <dgm:spPr/>
      <dgm:t>
        <a:bodyPr/>
        <a:lstStyle/>
        <a:p>
          <a:r>
            <a:rPr lang="cs-CZ" b="1" dirty="0"/>
            <a:t>Kmenový registr pacientů</a:t>
          </a:r>
        </a:p>
      </dgm:t>
    </dgm:pt>
    <dgm:pt modelId="{A50EA47D-9E65-8B4E-8D4A-DC43B3B9DC93}" type="parTrans" cxnId="{4F8F0133-60EA-9744-BCF8-3ADE82437396}">
      <dgm:prSet/>
      <dgm:spPr/>
      <dgm:t>
        <a:bodyPr/>
        <a:lstStyle/>
        <a:p>
          <a:endParaRPr lang="cs-CZ"/>
        </a:p>
      </dgm:t>
    </dgm:pt>
    <dgm:pt modelId="{4B873944-497D-0344-86BF-7A44CEAB336F}" type="sibTrans" cxnId="{4F8F0133-60EA-9744-BCF8-3ADE82437396}">
      <dgm:prSet/>
      <dgm:spPr/>
      <dgm:t>
        <a:bodyPr/>
        <a:lstStyle/>
        <a:p>
          <a:endParaRPr lang="cs-CZ"/>
        </a:p>
      </dgm:t>
    </dgm:pt>
    <dgm:pt modelId="{D20455CC-98B4-6D49-B78B-EA5928D952BD}">
      <dgm:prSet/>
      <dgm:spPr/>
      <dgm:t>
        <a:bodyPr/>
        <a:lstStyle/>
        <a:p>
          <a:r>
            <a:rPr lang="cs-CZ"/>
            <a:t>RID - bezvýznamový identifikátor</a:t>
          </a:r>
        </a:p>
      </dgm:t>
    </dgm:pt>
    <dgm:pt modelId="{BB7ADF12-434F-8C40-B9D0-0E35A7BBDD77}" type="parTrans" cxnId="{3C61EBAB-7EF9-8A44-AA14-16B5F7845A9E}">
      <dgm:prSet/>
      <dgm:spPr/>
      <dgm:t>
        <a:bodyPr/>
        <a:lstStyle/>
        <a:p>
          <a:endParaRPr lang="cs-CZ"/>
        </a:p>
      </dgm:t>
    </dgm:pt>
    <dgm:pt modelId="{508BA6A8-1F3E-E140-8943-5B2EBDD088A7}" type="sibTrans" cxnId="{3C61EBAB-7EF9-8A44-AA14-16B5F7845A9E}">
      <dgm:prSet/>
      <dgm:spPr/>
      <dgm:t>
        <a:bodyPr/>
        <a:lstStyle/>
        <a:p>
          <a:endParaRPr lang="cs-CZ"/>
        </a:p>
      </dgm:t>
    </dgm:pt>
    <dgm:pt modelId="{E67B34A2-6428-FE43-B235-CC899ED9E78D}">
      <dgm:prSet/>
      <dgm:spPr/>
      <dgm:t>
        <a:bodyPr/>
        <a:lstStyle/>
        <a:p>
          <a:r>
            <a:rPr lang="cs-CZ" dirty="0"/>
            <a:t>Další funkce</a:t>
          </a:r>
        </a:p>
      </dgm:t>
    </dgm:pt>
    <dgm:pt modelId="{CDB94A9C-C38E-2345-933B-EBD8ADADB12B}" type="parTrans" cxnId="{F2943757-EDE9-B849-A40B-7FE473AB4D55}">
      <dgm:prSet/>
      <dgm:spPr/>
      <dgm:t>
        <a:bodyPr/>
        <a:lstStyle/>
        <a:p>
          <a:endParaRPr lang="cs-CZ"/>
        </a:p>
      </dgm:t>
    </dgm:pt>
    <dgm:pt modelId="{F0E15C84-C44A-004D-B04C-FD56522CB2A4}" type="sibTrans" cxnId="{F2943757-EDE9-B849-A40B-7FE473AB4D55}">
      <dgm:prSet/>
      <dgm:spPr/>
      <dgm:t>
        <a:bodyPr/>
        <a:lstStyle/>
        <a:p>
          <a:endParaRPr lang="cs-CZ"/>
        </a:p>
      </dgm:t>
    </dgm:pt>
    <dgm:pt modelId="{B047D02B-E4EE-804B-AC4A-72315CAA4D64}">
      <dgm:prSet/>
      <dgm:spPr/>
      <dgm:t>
        <a:bodyPr/>
        <a:lstStyle/>
        <a:p>
          <a:r>
            <a:rPr lang="cs-CZ" b="1"/>
            <a:t>Registrace registrujícího lékaře</a:t>
          </a:r>
          <a:endParaRPr lang="cs-CZ"/>
        </a:p>
      </dgm:t>
    </dgm:pt>
    <dgm:pt modelId="{4BC28FCB-8839-0645-945B-87DC4B7D6476}" type="parTrans" cxnId="{E931A0E1-FC36-404E-992A-7CE196919C59}">
      <dgm:prSet/>
      <dgm:spPr/>
      <dgm:t>
        <a:bodyPr/>
        <a:lstStyle/>
        <a:p>
          <a:endParaRPr lang="cs-CZ"/>
        </a:p>
      </dgm:t>
    </dgm:pt>
    <dgm:pt modelId="{53F5CA07-3DBB-DD4B-8299-31711A1A88A8}" type="sibTrans" cxnId="{E931A0E1-FC36-404E-992A-7CE196919C59}">
      <dgm:prSet/>
      <dgm:spPr/>
      <dgm:t>
        <a:bodyPr/>
        <a:lstStyle/>
        <a:p>
          <a:endParaRPr lang="cs-CZ"/>
        </a:p>
      </dgm:t>
    </dgm:pt>
    <dgm:pt modelId="{CF25903A-834F-304D-A09C-38A7E92E7578}">
      <dgm:prSet/>
      <dgm:spPr/>
      <dgm:t>
        <a:bodyPr/>
        <a:lstStyle/>
        <a:p>
          <a:r>
            <a:rPr lang="cs-CZ" b="1" dirty="0">
              <a:solidFill>
                <a:srgbClr val="FF0000"/>
              </a:solidFill>
            </a:rPr>
            <a:t>Zdravotní způsobilosti k řízení motorových vozidel podle zákona o silničním provozu. </a:t>
          </a:r>
          <a:r>
            <a:rPr lang="cs-CZ" dirty="0">
              <a:solidFill>
                <a:srgbClr val="FF0000"/>
              </a:solidFill>
            </a:rPr>
            <a:t>Cílem je okamžitá dostupnost informace v rámci například silniční kontroly o existenci zdravotní nezpůsobilosti.</a:t>
          </a:r>
        </a:p>
      </dgm:t>
    </dgm:pt>
    <dgm:pt modelId="{D2C2890D-0DBB-A348-9013-25934EAF3DE4}" type="parTrans" cxnId="{C3F931C0-56FE-E048-B2E7-D5BC0956B630}">
      <dgm:prSet/>
      <dgm:spPr/>
      <dgm:t>
        <a:bodyPr/>
        <a:lstStyle/>
        <a:p>
          <a:endParaRPr lang="cs-CZ"/>
        </a:p>
      </dgm:t>
    </dgm:pt>
    <dgm:pt modelId="{A94FEB6E-0E49-B54B-BCFA-4872AF212A37}" type="sibTrans" cxnId="{C3F931C0-56FE-E048-B2E7-D5BC0956B630}">
      <dgm:prSet/>
      <dgm:spPr/>
      <dgm:t>
        <a:bodyPr/>
        <a:lstStyle/>
        <a:p>
          <a:endParaRPr lang="cs-CZ"/>
        </a:p>
      </dgm:t>
    </dgm:pt>
    <dgm:pt modelId="{A9C20DA2-33F1-174A-8601-12A3E25A375A}">
      <dgm:prSet/>
      <dgm:spPr/>
      <dgm:t>
        <a:bodyPr/>
        <a:lstStyle/>
        <a:p>
          <a:r>
            <a:rPr lang="cs-CZ" b="1" dirty="0">
              <a:solidFill>
                <a:srgbClr val="FF0000"/>
              </a:solidFill>
            </a:rPr>
            <a:t>Údaj o tom, že je pacient držitelem oprávnění k nakládání se zbraněmi nebo municí podle jiného právního předpisu. </a:t>
          </a:r>
          <a:r>
            <a:rPr lang="cs-CZ" dirty="0">
              <a:solidFill>
                <a:srgbClr val="FF0000"/>
              </a:solidFill>
            </a:rPr>
            <a:t>Tento záznam umožní tuto informaci poskytnout lékaři, který v případě identifikace např. psychicky labilního pacienta může na možná související rizika upozornit PČR</a:t>
          </a:r>
          <a:r>
            <a:rPr lang="cs-CZ" dirty="0"/>
            <a:t>.</a:t>
          </a:r>
        </a:p>
      </dgm:t>
    </dgm:pt>
    <dgm:pt modelId="{03CEC028-B316-814C-A21B-837C4BB999C5}" type="parTrans" cxnId="{EF61E489-3B5D-164C-A49F-C11BFBCBF044}">
      <dgm:prSet/>
      <dgm:spPr/>
      <dgm:t>
        <a:bodyPr/>
        <a:lstStyle/>
        <a:p>
          <a:endParaRPr lang="cs-CZ"/>
        </a:p>
      </dgm:t>
    </dgm:pt>
    <dgm:pt modelId="{77CB54E3-F61D-F946-8F1A-4A8538F50CD3}" type="sibTrans" cxnId="{EF61E489-3B5D-164C-A49F-C11BFBCBF044}">
      <dgm:prSet/>
      <dgm:spPr/>
      <dgm:t>
        <a:bodyPr/>
        <a:lstStyle/>
        <a:p>
          <a:endParaRPr lang="cs-CZ"/>
        </a:p>
      </dgm:t>
    </dgm:pt>
    <dgm:pt modelId="{07E88891-D335-044F-ADC1-368B5EA084FD}" type="pres">
      <dgm:prSet presAssocID="{A58DD23B-AA38-CD42-9FB1-E37EFBF67072}" presName="linear" presStyleCnt="0">
        <dgm:presLayoutVars>
          <dgm:animLvl val="lvl"/>
          <dgm:resizeHandles val="exact"/>
        </dgm:presLayoutVars>
      </dgm:prSet>
      <dgm:spPr/>
    </dgm:pt>
    <dgm:pt modelId="{FF1C22EB-BC65-6049-BE31-E74CC40D12B9}" type="pres">
      <dgm:prSet presAssocID="{0AABFD05-3593-3F43-A1FD-E5FFF4C22114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C800D9F2-A3FA-8341-B1B1-607AE2461E2B}" type="pres">
      <dgm:prSet presAssocID="{4B873944-497D-0344-86BF-7A44CEAB336F}" presName="spacer" presStyleCnt="0"/>
      <dgm:spPr/>
    </dgm:pt>
    <dgm:pt modelId="{4B78467D-2940-3E40-927B-0D094064FB08}" type="pres">
      <dgm:prSet presAssocID="{D20455CC-98B4-6D49-B78B-EA5928D952BD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86219025-5049-014D-92BB-CF2363E7D1DF}" type="pres">
      <dgm:prSet presAssocID="{508BA6A8-1F3E-E140-8943-5B2EBDD088A7}" presName="spacer" presStyleCnt="0"/>
      <dgm:spPr/>
    </dgm:pt>
    <dgm:pt modelId="{98FE8FC3-5A4D-AD42-A617-4EFDE3CC37F4}" type="pres">
      <dgm:prSet presAssocID="{E67B34A2-6428-FE43-B235-CC899ED9E78D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66446565-BBF3-844B-8A0E-6F68F7FB6641}" type="pres">
      <dgm:prSet presAssocID="{E67B34A2-6428-FE43-B235-CC899ED9E78D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4F8F0133-60EA-9744-BCF8-3ADE82437396}" srcId="{A58DD23B-AA38-CD42-9FB1-E37EFBF67072}" destId="{0AABFD05-3593-3F43-A1FD-E5FFF4C22114}" srcOrd="0" destOrd="0" parTransId="{A50EA47D-9E65-8B4E-8D4A-DC43B3B9DC93}" sibTransId="{4B873944-497D-0344-86BF-7A44CEAB336F}"/>
    <dgm:cxn modelId="{0D120935-C0E4-984B-ACBB-680DA1875A6A}" type="presOf" srcId="{B047D02B-E4EE-804B-AC4A-72315CAA4D64}" destId="{66446565-BBF3-844B-8A0E-6F68F7FB6641}" srcOrd="0" destOrd="0" presId="urn:microsoft.com/office/officeart/2005/8/layout/vList2"/>
    <dgm:cxn modelId="{5A471C5C-6245-F845-AF35-F399049C28E8}" type="presOf" srcId="{0AABFD05-3593-3F43-A1FD-E5FFF4C22114}" destId="{FF1C22EB-BC65-6049-BE31-E74CC40D12B9}" srcOrd="0" destOrd="0" presId="urn:microsoft.com/office/officeart/2005/8/layout/vList2"/>
    <dgm:cxn modelId="{F2943757-EDE9-B849-A40B-7FE473AB4D55}" srcId="{A58DD23B-AA38-CD42-9FB1-E37EFBF67072}" destId="{E67B34A2-6428-FE43-B235-CC899ED9E78D}" srcOrd="2" destOrd="0" parTransId="{CDB94A9C-C38E-2345-933B-EBD8ADADB12B}" sibTransId="{F0E15C84-C44A-004D-B04C-FD56522CB2A4}"/>
    <dgm:cxn modelId="{F1312882-2582-024F-BDCE-A8E5D2B8E55C}" type="presOf" srcId="{A9C20DA2-33F1-174A-8601-12A3E25A375A}" destId="{66446565-BBF3-844B-8A0E-6F68F7FB6641}" srcOrd="0" destOrd="2" presId="urn:microsoft.com/office/officeart/2005/8/layout/vList2"/>
    <dgm:cxn modelId="{9EAB4783-7B11-9440-8420-7A93762F79E7}" type="presOf" srcId="{D20455CC-98B4-6D49-B78B-EA5928D952BD}" destId="{4B78467D-2940-3E40-927B-0D094064FB08}" srcOrd="0" destOrd="0" presId="urn:microsoft.com/office/officeart/2005/8/layout/vList2"/>
    <dgm:cxn modelId="{EF61E489-3B5D-164C-A49F-C11BFBCBF044}" srcId="{E67B34A2-6428-FE43-B235-CC899ED9E78D}" destId="{A9C20DA2-33F1-174A-8601-12A3E25A375A}" srcOrd="2" destOrd="0" parTransId="{03CEC028-B316-814C-A21B-837C4BB999C5}" sibTransId="{77CB54E3-F61D-F946-8F1A-4A8538F50CD3}"/>
    <dgm:cxn modelId="{3C61EBAB-7EF9-8A44-AA14-16B5F7845A9E}" srcId="{A58DD23B-AA38-CD42-9FB1-E37EFBF67072}" destId="{D20455CC-98B4-6D49-B78B-EA5928D952BD}" srcOrd="1" destOrd="0" parTransId="{BB7ADF12-434F-8C40-B9D0-0E35A7BBDD77}" sibTransId="{508BA6A8-1F3E-E140-8943-5B2EBDD088A7}"/>
    <dgm:cxn modelId="{C3F931C0-56FE-E048-B2E7-D5BC0956B630}" srcId="{E67B34A2-6428-FE43-B235-CC899ED9E78D}" destId="{CF25903A-834F-304D-A09C-38A7E92E7578}" srcOrd="1" destOrd="0" parTransId="{D2C2890D-0DBB-A348-9013-25934EAF3DE4}" sibTransId="{A94FEB6E-0E49-B54B-BCFA-4872AF212A37}"/>
    <dgm:cxn modelId="{1CC721CD-6CA6-1342-AD5D-35CD651D2A01}" type="presOf" srcId="{A58DD23B-AA38-CD42-9FB1-E37EFBF67072}" destId="{07E88891-D335-044F-ADC1-368B5EA084FD}" srcOrd="0" destOrd="0" presId="urn:microsoft.com/office/officeart/2005/8/layout/vList2"/>
    <dgm:cxn modelId="{E931A0E1-FC36-404E-992A-7CE196919C59}" srcId="{E67B34A2-6428-FE43-B235-CC899ED9E78D}" destId="{B047D02B-E4EE-804B-AC4A-72315CAA4D64}" srcOrd="0" destOrd="0" parTransId="{4BC28FCB-8839-0645-945B-87DC4B7D6476}" sibTransId="{53F5CA07-3DBB-DD4B-8299-31711A1A88A8}"/>
    <dgm:cxn modelId="{A6B5A7FD-82A2-5747-B1F9-23CBCF5590C8}" type="presOf" srcId="{E67B34A2-6428-FE43-B235-CC899ED9E78D}" destId="{98FE8FC3-5A4D-AD42-A617-4EFDE3CC37F4}" srcOrd="0" destOrd="0" presId="urn:microsoft.com/office/officeart/2005/8/layout/vList2"/>
    <dgm:cxn modelId="{91A7C3FD-4A15-494F-BEFF-002FF1C03B10}" type="presOf" srcId="{CF25903A-834F-304D-A09C-38A7E92E7578}" destId="{66446565-BBF3-844B-8A0E-6F68F7FB6641}" srcOrd="0" destOrd="1" presId="urn:microsoft.com/office/officeart/2005/8/layout/vList2"/>
    <dgm:cxn modelId="{32D41CA6-98E3-C44B-BE5B-51FB0313E92E}" type="presParOf" srcId="{07E88891-D335-044F-ADC1-368B5EA084FD}" destId="{FF1C22EB-BC65-6049-BE31-E74CC40D12B9}" srcOrd="0" destOrd="0" presId="urn:microsoft.com/office/officeart/2005/8/layout/vList2"/>
    <dgm:cxn modelId="{6738715C-E848-AB40-9A00-1B878A3AD83A}" type="presParOf" srcId="{07E88891-D335-044F-ADC1-368B5EA084FD}" destId="{C800D9F2-A3FA-8341-B1B1-607AE2461E2B}" srcOrd="1" destOrd="0" presId="urn:microsoft.com/office/officeart/2005/8/layout/vList2"/>
    <dgm:cxn modelId="{F331D3E4-1172-074B-A8AE-9B7F93FB4BDE}" type="presParOf" srcId="{07E88891-D335-044F-ADC1-368B5EA084FD}" destId="{4B78467D-2940-3E40-927B-0D094064FB08}" srcOrd="2" destOrd="0" presId="urn:microsoft.com/office/officeart/2005/8/layout/vList2"/>
    <dgm:cxn modelId="{CD27E782-CB11-1949-AB4A-A1744F3186E2}" type="presParOf" srcId="{07E88891-D335-044F-ADC1-368B5EA084FD}" destId="{86219025-5049-014D-92BB-CF2363E7D1DF}" srcOrd="3" destOrd="0" presId="urn:microsoft.com/office/officeart/2005/8/layout/vList2"/>
    <dgm:cxn modelId="{A5252DC3-B5D1-CB40-B72C-2F2FF0B6BE1E}" type="presParOf" srcId="{07E88891-D335-044F-ADC1-368B5EA084FD}" destId="{98FE8FC3-5A4D-AD42-A617-4EFDE3CC37F4}" srcOrd="4" destOrd="0" presId="urn:microsoft.com/office/officeart/2005/8/layout/vList2"/>
    <dgm:cxn modelId="{65833F9F-C895-DC47-8837-42FFD2B2FB6F}" type="presParOf" srcId="{07E88891-D335-044F-ADC1-368B5EA084FD}" destId="{66446565-BBF3-844B-8A0E-6F68F7FB6641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DEDAA3B1-C942-B842-91C7-5BA7C30FBC76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/>
      <dgm:spPr/>
      <dgm:t>
        <a:bodyPr/>
        <a:lstStyle/>
        <a:p>
          <a:endParaRPr lang="cs-CZ"/>
        </a:p>
      </dgm:t>
    </dgm:pt>
    <dgm:pt modelId="{095E1A9A-3722-994D-BF33-B78581284419}">
      <dgm:prSet/>
      <dgm:spPr/>
      <dgm:t>
        <a:bodyPr/>
        <a:lstStyle/>
        <a:p>
          <a:r>
            <a:rPr lang="cs-CZ"/>
            <a:t>Kmenový registr poskytovatelů zdravotních služeb</a:t>
          </a:r>
        </a:p>
      </dgm:t>
    </dgm:pt>
    <dgm:pt modelId="{5054A9CE-4CBA-FE45-B0C8-5B3478E30A90}" type="parTrans" cxnId="{4A8DAACE-6BB6-3C4D-A1F9-007956806856}">
      <dgm:prSet/>
      <dgm:spPr/>
      <dgm:t>
        <a:bodyPr/>
        <a:lstStyle/>
        <a:p>
          <a:endParaRPr lang="cs-CZ"/>
        </a:p>
      </dgm:t>
    </dgm:pt>
    <dgm:pt modelId="{7BB655F1-5CAD-E443-9FB0-5BFCCED1BF75}" type="sibTrans" cxnId="{4A8DAACE-6BB6-3C4D-A1F9-007956806856}">
      <dgm:prSet/>
      <dgm:spPr/>
      <dgm:t>
        <a:bodyPr/>
        <a:lstStyle/>
        <a:p>
          <a:endParaRPr lang="cs-CZ"/>
        </a:p>
      </dgm:t>
    </dgm:pt>
    <dgm:pt modelId="{B2A65A50-7F94-714E-9613-DF606451CA7C}">
      <dgm:prSet/>
      <dgm:spPr/>
      <dgm:t>
        <a:bodyPr/>
        <a:lstStyle/>
        <a:p>
          <a:r>
            <a:rPr lang="cs-CZ"/>
            <a:t>Plnění nadále v NRPZS</a:t>
          </a:r>
        </a:p>
      </dgm:t>
    </dgm:pt>
    <dgm:pt modelId="{77F28A47-50FA-264B-99D9-66C29BED4844}" type="parTrans" cxnId="{C3A0B19B-B295-9940-A138-DA76480158DF}">
      <dgm:prSet/>
      <dgm:spPr/>
      <dgm:t>
        <a:bodyPr/>
        <a:lstStyle/>
        <a:p>
          <a:endParaRPr lang="cs-CZ"/>
        </a:p>
      </dgm:t>
    </dgm:pt>
    <dgm:pt modelId="{EEDDFA10-AC62-9A42-A0D0-9527CDE21C3A}" type="sibTrans" cxnId="{C3A0B19B-B295-9940-A138-DA76480158DF}">
      <dgm:prSet/>
      <dgm:spPr/>
      <dgm:t>
        <a:bodyPr/>
        <a:lstStyle/>
        <a:p>
          <a:endParaRPr lang="cs-CZ"/>
        </a:p>
      </dgm:t>
    </dgm:pt>
    <dgm:pt modelId="{00861A07-9340-C947-9C8E-65637EDEE1FF}">
      <dgm:prSet/>
      <dgm:spPr/>
      <dgm:t>
        <a:bodyPr/>
        <a:lstStyle/>
        <a:p>
          <a:r>
            <a:rPr lang="cs-CZ"/>
            <a:t>Kmenový registr zdravotnických pracovníků</a:t>
          </a:r>
        </a:p>
      </dgm:t>
    </dgm:pt>
    <dgm:pt modelId="{1E462D67-B7EE-FE4D-8BEF-AD876BE81F7D}" type="parTrans" cxnId="{8EFD1081-95F7-9A4F-B81D-D70EAFC48CD1}">
      <dgm:prSet/>
      <dgm:spPr/>
      <dgm:t>
        <a:bodyPr/>
        <a:lstStyle/>
        <a:p>
          <a:endParaRPr lang="cs-CZ"/>
        </a:p>
      </dgm:t>
    </dgm:pt>
    <dgm:pt modelId="{01DC1FEA-038E-944B-A318-77777DC91244}" type="sibTrans" cxnId="{8EFD1081-95F7-9A4F-B81D-D70EAFC48CD1}">
      <dgm:prSet/>
      <dgm:spPr/>
      <dgm:t>
        <a:bodyPr/>
        <a:lstStyle/>
        <a:p>
          <a:endParaRPr lang="cs-CZ"/>
        </a:p>
      </dgm:t>
    </dgm:pt>
    <dgm:pt modelId="{4A4338CB-EA84-DE41-8F5E-E2F5A7677392}">
      <dgm:prSet/>
      <dgm:spPr/>
      <dgm:t>
        <a:bodyPr/>
        <a:lstStyle/>
        <a:p>
          <a:r>
            <a:rPr lang="cs-CZ"/>
            <a:t>Plnění nadále v NRZP</a:t>
          </a:r>
        </a:p>
      </dgm:t>
    </dgm:pt>
    <dgm:pt modelId="{E8C6A996-0FCE-0C46-B59F-9EA66D721C01}" type="parTrans" cxnId="{287E69BD-D17F-B84F-A6B2-B23855177724}">
      <dgm:prSet/>
      <dgm:spPr/>
      <dgm:t>
        <a:bodyPr/>
        <a:lstStyle/>
        <a:p>
          <a:endParaRPr lang="cs-CZ"/>
        </a:p>
      </dgm:t>
    </dgm:pt>
    <dgm:pt modelId="{C6F81F14-7B79-E945-A6A6-03BCF6C7A6F7}" type="sibTrans" cxnId="{287E69BD-D17F-B84F-A6B2-B23855177724}">
      <dgm:prSet/>
      <dgm:spPr/>
      <dgm:t>
        <a:bodyPr/>
        <a:lstStyle/>
        <a:p>
          <a:endParaRPr lang="cs-CZ"/>
        </a:p>
      </dgm:t>
    </dgm:pt>
    <dgm:pt modelId="{207D3B1B-7A47-EA4D-BF6B-16537343681B}" type="pres">
      <dgm:prSet presAssocID="{DEDAA3B1-C942-B842-91C7-5BA7C30FBC76}" presName="linear" presStyleCnt="0">
        <dgm:presLayoutVars>
          <dgm:animLvl val="lvl"/>
          <dgm:resizeHandles val="exact"/>
        </dgm:presLayoutVars>
      </dgm:prSet>
      <dgm:spPr/>
    </dgm:pt>
    <dgm:pt modelId="{8CFDA216-CF3E-B245-8620-3C67AA09A5ED}" type="pres">
      <dgm:prSet presAssocID="{095E1A9A-3722-994D-BF33-B78581284419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45384E4D-EF71-C746-B3A3-D92293F489CC}" type="pres">
      <dgm:prSet presAssocID="{095E1A9A-3722-994D-BF33-B78581284419}" presName="childText" presStyleLbl="revTx" presStyleIdx="0" presStyleCnt="2">
        <dgm:presLayoutVars>
          <dgm:bulletEnabled val="1"/>
        </dgm:presLayoutVars>
      </dgm:prSet>
      <dgm:spPr/>
    </dgm:pt>
    <dgm:pt modelId="{9DAA9BD3-654F-E043-B143-F62BDA87B455}" type="pres">
      <dgm:prSet presAssocID="{00861A07-9340-C947-9C8E-65637EDEE1FF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ED2E56E6-F065-184F-A07C-F026EC1D5E8F}" type="pres">
      <dgm:prSet presAssocID="{00861A07-9340-C947-9C8E-65637EDEE1FF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43B11405-1604-CE4F-BB79-0A2A68405780}" type="presOf" srcId="{095E1A9A-3722-994D-BF33-B78581284419}" destId="{8CFDA216-CF3E-B245-8620-3C67AA09A5ED}" srcOrd="0" destOrd="0" presId="urn:microsoft.com/office/officeart/2005/8/layout/vList2"/>
    <dgm:cxn modelId="{8EFD1081-95F7-9A4F-B81D-D70EAFC48CD1}" srcId="{DEDAA3B1-C942-B842-91C7-5BA7C30FBC76}" destId="{00861A07-9340-C947-9C8E-65637EDEE1FF}" srcOrd="1" destOrd="0" parTransId="{1E462D67-B7EE-FE4D-8BEF-AD876BE81F7D}" sibTransId="{01DC1FEA-038E-944B-A318-77777DC91244}"/>
    <dgm:cxn modelId="{35F9A181-7023-C54C-AA14-A92852CA6F5D}" type="presOf" srcId="{B2A65A50-7F94-714E-9613-DF606451CA7C}" destId="{45384E4D-EF71-C746-B3A3-D92293F489CC}" srcOrd="0" destOrd="0" presId="urn:microsoft.com/office/officeart/2005/8/layout/vList2"/>
    <dgm:cxn modelId="{C3A0B19B-B295-9940-A138-DA76480158DF}" srcId="{095E1A9A-3722-994D-BF33-B78581284419}" destId="{B2A65A50-7F94-714E-9613-DF606451CA7C}" srcOrd="0" destOrd="0" parTransId="{77F28A47-50FA-264B-99D9-66C29BED4844}" sibTransId="{EEDDFA10-AC62-9A42-A0D0-9527CDE21C3A}"/>
    <dgm:cxn modelId="{6D1551B0-6494-3042-AE08-DEDA2FF56DB4}" type="presOf" srcId="{00861A07-9340-C947-9C8E-65637EDEE1FF}" destId="{9DAA9BD3-654F-E043-B143-F62BDA87B455}" srcOrd="0" destOrd="0" presId="urn:microsoft.com/office/officeart/2005/8/layout/vList2"/>
    <dgm:cxn modelId="{287E69BD-D17F-B84F-A6B2-B23855177724}" srcId="{00861A07-9340-C947-9C8E-65637EDEE1FF}" destId="{4A4338CB-EA84-DE41-8F5E-E2F5A7677392}" srcOrd="0" destOrd="0" parTransId="{E8C6A996-0FCE-0C46-B59F-9EA66D721C01}" sibTransId="{C6F81F14-7B79-E945-A6A6-03BCF6C7A6F7}"/>
    <dgm:cxn modelId="{AE6D00C2-D951-A042-9597-0F81724AC217}" type="presOf" srcId="{DEDAA3B1-C942-B842-91C7-5BA7C30FBC76}" destId="{207D3B1B-7A47-EA4D-BF6B-16537343681B}" srcOrd="0" destOrd="0" presId="urn:microsoft.com/office/officeart/2005/8/layout/vList2"/>
    <dgm:cxn modelId="{AA20B6C5-16A1-CD4B-9C46-A8AE4952BF91}" type="presOf" srcId="{4A4338CB-EA84-DE41-8F5E-E2F5A7677392}" destId="{ED2E56E6-F065-184F-A07C-F026EC1D5E8F}" srcOrd="0" destOrd="0" presId="urn:microsoft.com/office/officeart/2005/8/layout/vList2"/>
    <dgm:cxn modelId="{4A8DAACE-6BB6-3C4D-A1F9-007956806856}" srcId="{DEDAA3B1-C942-B842-91C7-5BA7C30FBC76}" destId="{095E1A9A-3722-994D-BF33-B78581284419}" srcOrd="0" destOrd="0" parTransId="{5054A9CE-4CBA-FE45-B0C8-5B3478E30A90}" sibTransId="{7BB655F1-5CAD-E443-9FB0-5BFCCED1BF75}"/>
    <dgm:cxn modelId="{27E1211E-ADEF-5545-9B94-55AEC11D8C87}" type="presParOf" srcId="{207D3B1B-7A47-EA4D-BF6B-16537343681B}" destId="{8CFDA216-CF3E-B245-8620-3C67AA09A5ED}" srcOrd="0" destOrd="0" presId="urn:microsoft.com/office/officeart/2005/8/layout/vList2"/>
    <dgm:cxn modelId="{DE2E0331-BE6C-C445-8273-D8284A6DC578}" type="presParOf" srcId="{207D3B1B-7A47-EA4D-BF6B-16537343681B}" destId="{45384E4D-EF71-C746-B3A3-D92293F489CC}" srcOrd="1" destOrd="0" presId="urn:microsoft.com/office/officeart/2005/8/layout/vList2"/>
    <dgm:cxn modelId="{145E4AA1-9258-AC4B-AA93-46266B869FE2}" type="presParOf" srcId="{207D3B1B-7A47-EA4D-BF6B-16537343681B}" destId="{9DAA9BD3-654F-E043-B143-F62BDA87B455}" srcOrd="2" destOrd="0" presId="urn:microsoft.com/office/officeart/2005/8/layout/vList2"/>
    <dgm:cxn modelId="{5477DD2F-219A-254D-B2F9-2E86ADFFBDB0}" type="presParOf" srcId="{207D3B1B-7A47-EA4D-BF6B-16537343681B}" destId="{ED2E56E6-F065-184F-A07C-F026EC1D5E8F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E2351ED0-AB15-3A45-A6B1-B8061D7DD1B2}" type="doc">
      <dgm:prSet loTypeId="urn:microsoft.com/office/officeart/2005/8/layout/hList1" loCatId="list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cs-CZ"/>
        </a:p>
      </dgm:t>
    </dgm:pt>
    <dgm:pt modelId="{2BE8AE81-B25E-0443-A38D-7F43493D4C8A}">
      <dgm:prSet custT="1"/>
      <dgm:spPr/>
      <dgm:t>
        <a:bodyPr/>
        <a:lstStyle/>
        <a:p>
          <a:r>
            <a:rPr lang="cs-CZ" sz="1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Projekty podpory digitálních služeb</a:t>
          </a:r>
        </a:p>
      </dgm:t>
    </dgm:pt>
    <dgm:pt modelId="{2741DE4B-992A-E049-BB78-A6913E341B08}" type="parTrans" cxnId="{8C33A137-5654-C548-9FFA-E8328D75BFAE}">
      <dgm:prSet/>
      <dgm:spPr/>
      <dgm:t>
        <a:bodyPr/>
        <a:lstStyle/>
        <a:p>
          <a:endParaRPr lang="cs-CZ"/>
        </a:p>
      </dgm:t>
    </dgm:pt>
    <dgm:pt modelId="{E8ACDBF8-FE37-4240-9584-809591BDA81A}" type="sibTrans" cxnId="{8C33A137-5654-C548-9FFA-E8328D75BFAE}">
      <dgm:prSet/>
      <dgm:spPr/>
      <dgm:t>
        <a:bodyPr/>
        <a:lstStyle/>
        <a:p>
          <a:endParaRPr lang="cs-CZ"/>
        </a:p>
      </dgm:t>
    </dgm:pt>
    <dgm:pt modelId="{7C0DD427-82A7-4848-AD97-AE07222CA75B}">
      <dgm:prSet custT="1"/>
      <dgm:spPr/>
      <dgm:t>
        <a:bodyPr/>
        <a:lstStyle/>
        <a:p>
          <a:r>
            <a:rPr lang="cs-CZ" sz="1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Podpora zajištění a rozvoje interoperability</a:t>
          </a:r>
        </a:p>
      </dgm:t>
    </dgm:pt>
    <dgm:pt modelId="{A4C0E0C1-0BA2-3E48-966D-C9B1838B0A51}" type="parTrans" cxnId="{A0BFEECB-8374-A14A-B08A-B19B98875DE0}">
      <dgm:prSet/>
      <dgm:spPr/>
      <dgm:t>
        <a:bodyPr/>
        <a:lstStyle/>
        <a:p>
          <a:endParaRPr lang="cs-CZ"/>
        </a:p>
      </dgm:t>
    </dgm:pt>
    <dgm:pt modelId="{BC74262A-A81D-CF44-AB25-C1075F808F0B}" type="sibTrans" cxnId="{A0BFEECB-8374-A14A-B08A-B19B98875DE0}">
      <dgm:prSet/>
      <dgm:spPr/>
      <dgm:t>
        <a:bodyPr/>
        <a:lstStyle/>
        <a:p>
          <a:endParaRPr lang="cs-CZ"/>
        </a:p>
      </dgm:t>
    </dgm:pt>
    <dgm:pt modelId="{BE6D3283-A9EE-5841-85CD-3F1C473B1888}">
      <dgm:prSet custT="1"/>
      <dgm:spPr/>
      <dgm:t>
        <a:bodyPr/>
        <a:lstStyle/>
        <a:p>
          <a:r>
            <a:rPr lang="cs-CZ" sz="1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Projekty sekundárního využití zdravotních dat</a:t>
          </a:r>
        </a:p>
      </dgm:t>
    </dgm:pt>
    <dgm:pt modelId="{9FA99786-B03D-4A42-A859-A4A0441F6F58}" type="parTrans" cxnId="{D738E9C9-A73E-0F4C-B928-4BF5A5A94034}">
      <dgm:prSet/>
      <dgm:spPr/>
      <dgm:t>
        <a:bodyPr/>
        <a:lstStyle/>
        <a:p>
          <a:endParaRPr lang="cs-CZ"/>
        </a:p>
      </dgm:t>
    </dgm:pt>
    <dgm:pt modelId="{D99AA2EF-80F9-F74B-B980-7C4DC6DEC855}" type="sibTrans" cxnId="{D738E9C9-A73E-0F4C-B928-4BF5A5A94034}">
      <dgm:prSet/>
      <dgm:spPr/>
      <dgm:t>
        <a:bodyPr/>
        <a:lstStyle/>
        <a:p>
          <a:endParaRPr lang="cs-CZ"/>
        </a:p>
      </dgm:t>
    </dgm:pt>
    <dgm:pt modelId="{7A7EB1DF-8621-B24E-9D84-3864DE65CEF9}">
      <dgm:prSet custT="1"/>
      <dgm:spPr/>
      <dgm:t>
        <a:bodyPr/>
        <a:lstStyle/>
        <a:p>
          <a:r>
            <a:rPr lang="cs-CZ" sz="1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Posílení kybernetické bezpečnosti rezortu</a:t>
          </a:r>
        </a:p>
      </dgm:t>
    </dgm:pt>
    <dgm:pt modelId="{DF0A3CF1-9B4A-9942-BBD6-1FAE841324F4}" type="parTrans" cxnId="{C980C1F7-1FDC-C143-A178-8642CFBEC065}">
      <dgm:prSet/>
      <dgm:spPr/>
      <dgm:t>
        <a:bodyPr/>
        <a:lstStyle/>
        <a:p>
          <a:endParaRPr lang="cs-CZ"/>
        </a:p>
      </dgm:t>
    </dgm:pt>
    <dgm:pt modelId="{4A3D0B46-AEA4-E64B-A03E-791A203205C6}" type="sibTrans" cxnId="{C980C1F7-1FDC-C143-A178-8642CFBEC065}">
      <dgm:prSet/>
      <dgm:spPr/>
      <dgm:t>
        <a:bodyPr/>
        <a:lstStyle/>
        <a:p>
          <a:endParaRPr lang="cs-CZ"/>
        </a:p>
      </dgm:t>
    </dgm:pt>
    <dgm:pt modelId="{B2605EFA-50C7-0548-ADED-EE10B51F8365}">
      <dgm:prSet custT="1"/>
      <dgm:spPr/>
      <dgm:t>
        <a:bodyPr/>
        <a:lstStyle/>
        <a:p>
          <a:pPr algn="ctr"/>
          <a:r>
            <a:rPr lang="cs-CZ" sz="9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Národní portál elektronického zdravotnictví</a:t>
          </a:r>
        </a:p>
      </dgm:t>
    </dgm:pt>
    <dgm:pt modelId="{AFD6D3DB-3AA5-F741-88E2-0AB66DFA5C20}" type="sibTrans" cxnId="{8DA45DC9-BEB4-B14C-B723-29741B141582}">
      <dgm:prSet/>
      <dgm:spPr/>
      <dgm:t>
        <a:bodyPr/>
        <a:lstStyle/>
        <a:p>
          <a:endParaRPr lang="cs-CZ"/>
        </a:p>
      </dgm:t>
    </dgm:pt>
    <dgm:pt modelId="{C900644E-3973-2544-A5D6-F64BC3169E86}" type="parTrans" cxnId="{8DA45DC9-BEB4-B14C-B723-29741B141582}">
      <dgm:prSet/>
      <dgm:spPr/>
      <dgm:t>
        <a:bodyPr/>
        <a:lstStyle/>
        <a:p>
          <a:endParaRPr lang="cs-CZ"/>
        </a:p>
      </dgm:t>
    </dgm:pt>
    <dgm:pt modelId="{EA2AED6C-1987-AE42-9C4A-5434270E9362}">
      <dgm:prSet custT="1"/>
      <dgm:spPr/>
      <dgm:t>
        <a:bodyPr/>
        <a:lstStyle/>
        <a:p>
          <a:pPr algn="ctr"/>
          <a:r>
            <a:rPr lang="cs-CZ" sz="9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Kmenové registry, Systém správy souhlasů</a:t>
          </a:r>
        </a:p>
      </dgm:t>
    </dgm:pt>
    <dgm:pt modelId="{6ECDDC4C-B29A-3A4C-8E4F-81F9243C5C28}" type="parTrans" cxnId="{B7101780-22AA-5242-B154-6A7ADF3D98BB}">
      <dgm:prSet/>
      <dgm:spPr/>
      <dgm:t>
        <a:bodyPr/>
        <a:lstStyle/>
        <a:p>
          <a:endParaRPr lang="cs-CZ"/>
        </a:p>
      </dgm:t>
    </dgm:pt>
    <dgm:pt modelId="{442F1608-E2BE-104A-90CB-F225C0613ECB}" type="sibTrans" cxnId="{B7101780-22AA-5242-B154-6A7ADF3D98BB}">
      <dgm:prSet/>
      <dgm:spPr/>
      <dgm:t>
        <a:bodyPr/>
        <a:lstStyle/>
        <a:p>
          <a:endParaRPr lang="cs-CZ"/>
        </a:p>
      </dgm:t>
    </dgm:pt>
    <dgm:pt modelId="{6635C59B-AE73-2D44-930C-51F71F5EDEFF}">
      <dgm:prSet custT="1"/>
      <dgm:spPr/>
      <dgm:t>
        <a:bodyPr/>
        <a:lstStyle/>
        <a:p>
          <a:pPr algn="ctr"/>
          <a:r>
            <a:rPr lang="cs-CZ" sz="9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Katalog služeb, Služby výměnných sítí</a:t>
          </a:r>
        </a:p>
      </dgm:t>
    </dgm:pt>
    <dgm:pt modelId="{7F712FEE-8DC7-184B-959D-C681838071AD}" type="parTrans" cxnId="{2A86D221-DF49-A14C-842F-238614E9C99C}">
      <dgm:prSet/>
      <dgm:spPr/>
      <dgm:t>
        <a:bodyPr/>
        <a:lstStyle/>
        <a:p>
          <a:endParaRPr lang="cs-CZ"/>
        </a:p>
      </dgm:t>
    </dgm:pt>
    <dgm:pt modelId="{A64E1404-4839-8144-959A-C6AD3394E5E4}" type="sibTrans" cxnId="{2A86D221-DF49-A14C-842F-238614E9C99C}">
      <dgm:prSet/>
      <dgm:spPr/>
      <dgm:t>
        <a:bodyPr/>
        <a:lstStyle/>
        <a:p>
          <a:endParaRPr lang="cs-CZ"/>
        </a:p>
      </dgm:t>
    </dgm:pt>
    <dgm:pt modelId="{E808E0D9-8F79-AC4C-AEEB-29C20DDCD95B}">
      <dgm:prSet custT="1"/>
      <dgm:spPr/>
      <dgm:t>
        <a:bodyPr/>
        <a:lstStyle/>
        <a:p>
          <a:pPr algn="ctr"/>
          <a:r>
            <a:rPr lang="cs-CZ" sz="9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Služby vytvářející důvěru, Dříve vyslovená přání</a:t>
          </a:r>
        </a:p>
      </dgm:t>
    </dgm:pt>
    <dgm:pt modelId="{2052A5E1-50F7-2F42-A4AC-7C7435A1B545}" type="parTrans" cxnId="{56B8BC7A-A2B6-AE41-8A1A-8F5CECD8CB65}">
      <dgm:prSet/>
      <dgm:spPr/>
      <dgm:t>
        <a:bodyPr/>
        <a:lstStyle/>
        <a:p>
          <a:endParaRPr lang="cs-CZ"/>
        </a:p>
      </dgm:t>
    </dgm:pt>
    <dgm:pt modelId="{74E4F26C-3E4A-214F-9544-75D02CA3C212}" type="sibTrans" cxnId="{56B8BC7A-A2B6-AE41-8A1A-8F5CECD8CB65}">
      <dgm:prSet/>
      <dgm:spPr/>
      <dgm:t>
        <a:bodyPr/>
        <a:lstStyle/>
        <a:p>
          <a:endParaRPr lang="cs-CZ"/>
        </a:p>
      </dgm:t>
    </dgm:pt>
    <dgm:pt modelId="{7AD11B59-9C98-494F-8854-67671F939625}">
      <dgm:prSet custT="1"/>
      <dgm:spPr/>
      <dgm:t>
        <a:bodyPr/>
        <a:lstStyle/>
        <a:p>
          <a:pPr algn="ctr"/>
          <a:r>
            <a:rPr lang="cs-CZ" sz="1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Standardy interoperability</a:t>
          </a:r>
        </a:p>
      </dgm:t>
    </dgm:pt>
    <dgm:pt modelId="{CB30EE35-EFC9-5F4F-B77F-57672CEF79EE}" type="parTrans" cxnId="{7E21AE0F-5AB5-2C43-B025-DB537985047F}">
      <dgm:prSet/>
      <dgm:spPr/>
      <dgm:t>
        <a:bodyPr/>
        <a:lstStyle/>
        <a:p>
          <a:endParaRPr lang="cs-CZ"/>
        </a:p>
      </dgm:t>
    </dgm:pt>
    <dgm:pt modelId="{F82B4471-F524-E549-A7AF-0553896A1763}" type="sibTrans" cxnId="{7E21AE0F-5AB5-2C43-B025-DB537985047F}">
      <dgm:prSet/>
      <dgm:spPr/>
      <dgm:t>
        <a:bodyPr/>
        <a:lstStyle/>
        <a:p>
          <a:endParaRPr lang="cs-CZ"/>
        </a:p>
      </dgm:t>
    </dgm:pt>
    <dgm:pt modelId="{5BE855DA-58F7-E340-A199-D81164A8E476}">
      <dgm:prSet custT="1"/>
      <dgm:spPr/>
      <dgm:t>
        <a:bodyPr/>
        <a:lstStyle/>
        <a:p>
          <a:pPr algn="ctr"/>
          <a:r>
            <a:rPr lang="cs-CZ" sz="1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Nástroje interoperability</a:t>
          </a:r>
        </a:p>
      </dgm:t>
    </dgm:pt>
    <dgm:pt modelId="{FA81D3E9-4F0C-E24E-8138-D0E1FCDC130A}" type="parTrans" cxnId="{34C6E594-DEB4-4F47-8E06-F546177894E7}">
      <dgm:prSet/>
      <dgm:spPr/>
      <dgm:t>
        <a:bodyPr/>
        <a:lstStyle/>
        <a:p>
          <a:endParaRPr lang="cs-CZ"/>
        </a:p>
      </dgm:t>
    </dgm:pt>
    <dgm:pt modelId="{0F73BFD7-059E-8946-86F3-455D42224C01}" type="sibTrans" cxnId="{34C6E594-DEB4-4F47-8E06-F546177894E7}">
      <dgm:prSet/>
      <dgm:spPr/>
      <dgm:t>
        <a:bodyPr/>
        <a:lstStyle/>
        <a:p>
          <a:endParaRPr lang="cs-CZ"/>
        </a:p>
      </dgm:t>
    </dgm:pt>
    <dgm:pt modelId="{D498AA67-80F8-1340-9ECE-9DEAA70B9CE3}">
      <dgm:prSet custT="1"/>
      <dgm:spPr/>
      <dgm:t>
        <a:bodyPr/>
        <a:lstStyle/>
        <a:p>
          <a:pPr algn="ctr"/>
          <a:r>
            <a:rPr lang="cs-CZ" sz="1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Testovaný rámec a spojené služby</a:t>
          </a:r>
          <a:endParaRPr lang="cs-CZ" sz="900" b="1" dirty="0"/>
        </a:p>
      </dgm:t>
    </dgm:pt>
    <dgm:pt modelId="{1F18C8A3-43B1-C945-B938-1D2B5B61A904}" type="parTrans" cxnId="{819E9830-021B-7948-9F8E-8EC7BD4A5F46}">
      <dgm:prSet/>
      <dgm:spPr/>
      <dgm:t>
        <a:bodyPr/>
        <a:lstStyle/>
        <a:p>
          <a:endParaRPr lang="cs-CZ"/>
        </a:p>
      </dgm:t>
    </dgm:pt>
    <dgm:pt modelId="{C460D0E4-5790-A94D-840D-037BEF302ED2}" type="sibTrans" cxnId="{819E9830-021B-7948-9F8E-8EC7BD4A5F46}">
      <dgm:prSet/>
      <dgm:spPr/>
      <dgm:t>
        <a:bodyPr/>
        <a:lstStyle/>
        <a:p>
          <a:endParaRPr lang="cs-CZ"/>
        </a:p>
      </dgm:t>
    </dgm:pt>
    <dgm:pt modelId="{465BE8A4-53EA-2C40-A0E6-7EF8C530FA16}">
      <dgm:prSet custT="1"/>
      <dgm:spPr/>
      <dgm:t>
        <a:bodyPr/>
        <a:lstStyle/>
        <a:p>
          <a:pPr algn="ctr"/>
          <a:r>
            <a:rPr lang="cs-CZ" sz="105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Katalog dat EHDS</a:t>
          </a:r>
        </a:p>
      </dgm:t>
    </dgm:pt>
    <dgm:pt modelId="{822BBAD6-093F-C74F-9AA0-0461D11D394B}" type="parTrans" cxnId="{2D6A3128-1DD4-AE42-8505-06698B1E986C}">
      <dgm:prSet/>
      <dgm:spPr/>
      <dgm:t>
        <a:bodyPr/>
        <a:lstStyle/>
        <a:p>
          <a:endParaRPr lang="cs-CZ"/>
        </a:p>
      </dgm:t>
    </dgm:pt>
    <dgm:pt modelId="{77B18703-ECCD-AA4E-8E13-6810760BE756}" type="sibTrans" cxnId="{2D6A3128-1DD4-AE42-8505-06698B1E986C}">
      <dgm:prSet/>
      <dgm:spPr/>
      <dgm:t>
        <a:bodyPr/>
        <a:lstStyle/>
        <a:p>
          <a:endParaRPr lang="cs-CZ"/>
        </a:p>
      </dgm:t>
    </dgm:pt>
    <dgm:pt modelId="{FDD69CDF-C26F-BC43-A23D-5B87590A0520}">
      <dgm:prSet custT="1"/>
      <dgm:spPr/>
      <dgm:t>
        <a:bodyPr/>
        <a:lstStyle/>
        <a:p>
          <a:pPr algn="ctr"/>
          <a:r>
            <a:rPr lang="cs-CZ" sz="105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Metodika využití sekundárních dat</a:t>
          </a:r>
        </a:p>
      </dgm:t>
    </dgm:pt>
    <dgm:pt modelId="{7F0C536A-8C6F-8A46-A255-BD71C493266E}" type="parTrans" cxnId="{62C838C3-87BF-C741-AEB2-3A3DC39B04DA}">
      <dgm:prSet/>
      <dgm:spPr/>
      <dgm:t>
        <a:bodyPr/>
        <a:lstStyle/>
        <a:p>
          <a:endParaRPr lang="cs-CZ"/>
        </a:p>
      </dgm:t>
    </dgm:pt>
    <dgm:pt modelId="{26F4425C-540B-7A45-8B16-45A8D0AD1D4C}" type="sibTrans" cxnId="{62C838C3-87BF-C741-AEB2-3A3DC39B04DA}">
      <dgm:prSet/>
      <dgm:spPr/>
      <dgm:t>
        <a:bodyPr/>
        <a:lstStyle/>
        <a:p>
          <a:endParaRPr lang="cs-CZ"/>
        </a:p>
      </dgm:t>
    </dgm:pt>
    <dgm:pt modelId="{7AE011CD-2D7C-FB4C-923B-B7E65F254F2A}">
      <dgm:prSet custT="1"/>
      <dgm:spPr/>
      <dgm:t>
        <a:bodyPr/>
        <a:lstStyle/>
        <a:p>
          <a:pPr algn="ctr"/>
          <a:r>
            <a:rPr lang="cs-CZ" sz="105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Metodika řízení kvality dat</a:t>
          </a:r>
        </a:p>
      </dgm:t>
    </dgm:pt>
    <dgm:pt modelId="{91D48996-959B-CD49-A8B4-932128DCB1B1}" type="parTrans" cxnId="{BA559DC5-E6F9-104C-AA69-1550706E197D}">
      <dgm:prSet/>
      <dgm:spPr/>
      <dgm:t>
        <a:bodyPr/>
        <a:lstStyle/>
        <a:p>
          <a:endParaRPr lang="cs-CZ"/>
        </a:p>
      </dgm:t>
    </dgm:pt>
    <dgm:pt modelId="{ACA3349E-1CF0-904D-91A9-13C9DC53B32E}" type="sibTrans" cxnId="{BA559DC5-E6F9-104C-AA69-1550706E197D}">
      <dgm:prSet/>
      <dgm:spPr/>
      <dgm:t>
        <a:bodyPr/>
        <a:lstStyle/>
        <a:p>
          <a:endParaRPr lang="cs-CZ"/>
        </a:p>
      </dgm:t>
    </dgm:pt>
    <dgm:pt modelId="{979BC651-B0A8-F740-AEC9-DFBD7253439C}">
      <dgm:prSet/>
      <dgm:spPr/>
      <dgm:t>
        <a:bodyPr/>
        <a:lstStyle/>
        <a:p>
          <a:pPr algn="ctr"/>
          <a:r>
            <a:rPr lang="cs-CZ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Dokumentace ISMS, Dokumentace GDPR</a:t>
          </a:r>
        </a:p>
      </dgm:t>
    </dgm:pt>
    <dgm:pt modelId="{EB1EE5CE-4EE8-9540-AF54-DE8A1CF36B18}" type="parTrans" cxnId="{0C38CF7B-2C24-884E-B687-2CF8AE22C72C}">
      <dgm:prSet/>
      <dgm:spPr/>
      <dgm:t>
        <a:bodyPr/>
        <a:lstStyle/>
        <a:p>
          <a:endParaRPr lang="cs-CZ"/>
        </a:p>
      </dgm:t>
    </dgm:pt>
    <dgm:pt modelId="{8E22B0BB-0518-2447-B523-30637767A152}" type="sibTrans" cxnId="{0C38CF7B-2C24-884E-B687-2CF8AE22C72C}">
      <dgm:prSet/>
      <dgm:spPr/>
      <dgm:t>
        <a:bodyPr/>
        <a:lstStyle/>
        <a:p>
          <a:endParaRPr lang="cs-CZ"/>
        </a:p>
      </dgm:t>
    </dgm:pt>
    <dgm:pt modelId="{AFEFC512-6C3E-9841-925B-15C3F2EEF45C}">
      <dgm:prSet/>
      <dgm:spPr/>
      <dgm:t>
        <a:bodyPr/>
        <a:lstStyle/>
        <a:p>
          <a:pPr algn="ctr"/>
          <a:r>
            <a:rPr lang="cs-CZ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Zvyšování bezpečnostního povědomí</a:t>
          </a:r>
        </a:p>
      </dgm:t>
    </dgm:pt>
    <dgm:pt modelId="{895EBC93-7198-6A4E-8C08-A998D8C131B0}" type="parTrans" cxnId="{C23BFC90-5B18-274E-ADEE-6D44ACD2A327}">
      <dgm:prSet/>
      <dgm:spPr/>
      <dgm:t>
        <a:bodyPr/>
        <a:lstStyle/>
        <a:p>
          <a:endParaRPr lang="cs-CZ"/>
        </a:p>
      </dgm:t>
    </dgm:pt>
    <dgm:pt modelId="{EB38F4DB-4E5B-D640-BEEB-7660591151DC}" type="sibTrans" cxnId="{C23BFC90-5B18-274E-ADEE-6D44ACD2A327}">
      <dgm:prSet/>
      <dgm:spPr/>
      <dgm:t>
        <a:bodyPr/>
        <a:lstStyle/>
        <a:p>
          <a:endParaRPr lang="cs-CZ"/>
        </a:p>
      </dgm:t>
    </dgm:pt>
    <dgm:pt modelId="{057935B2-1F1D-3C4B-A042-22D08EF17FBF}">
      <dgm:prSet/>
      <dgm:spPr/>
      <dgm:t>
        <a:bodyPr/>
        <a:lstStyle/>
        <a:p>
          <a:pPr algn="ctr"/>
          <a:r>
            <a:rPr lang="cs-CZ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Metodické materiály, Zavedení procesu řízení KB</a:t>
          </a:r>
        </a:p>
      </dgm:t>
    </dgm:pt>
    <dgm:pt modelId="{CBCD44DA-5340-9D47-AD62-0EDCCD4FCCF0}" type="parTrans" cxnId="{58CFDC68-1838-AA40-A28E-5230F47186A0}">
      <dgm:prSet/>
      <dgm:spPr/>
      <dgm:t>
        <a:bodyPr/>
        <a:lstStyle/>
        <a:p>
          <a:endParaRPr lang="cs-CZ"/>
        </a:p>
      </dgm:t>
    </dgm:pt>
    <dgm:pt modelId="{F0C70541-6674-B044-BEE7-016AA25D602E}" type="sibTrans" cxnId="{58CFDC68-1838-AA40-A28E-5230F47186A0}">
      <dgm:prSet/>
      <dgm:spPr/>
      <dgm:t>
        <a:bodyPr/>
        <a:lstStyle/>
        <a:p>
          <a:endParaRPr lang="cs-CZ"/>
        </a:p>
      </dgm:t>
    </dgm:pt>
    <dgm:pt modelId="{7A9DE2E5-17F1-8E4B-8298-A6A668CEACD3}">
      <dgm:prSet custT="1"/>
      <dgm:spPr/>
      <dgm:t>
        <a:bodyPr/>
        <a:lstStyle/>
        <a:p>
          <a:pPr algn="ctr"/>
          <a:r>
            <a:rPr lang="cs-CZ" sz="9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Telemedicína, IS KHS, </a:t>
          </a:r>
        </a:p>
      </dgm:t>
    </dgm:pt>
    <dgm:pt modelId="{3B34C252-90DF-D04F-B4E3-47481F64610C}" type="parTrans" cxnId="{55DC8FC2-EC9C-E347-91F7-8816C333A9AB}">
      <dgm:prSet/>
      <dgm:spPr/>
      <dgm:t>
        <a:bodyPr/>
        <a:lstStyle/>
        <a:p>
          <a:endParaRPr lang="cs-CZ"/>
        </a:p>
      </dgm:t>
    </dgm:pt>
    <dgm:pt modelId="{E26F653B-0D4C-3045-B665-D3F839F4F99C}" type="sibTrans" cxnId="{55DC8FC2-EC9C-E347-91F7-8816C333A9AB}">
      <dgm:prSet/>
      <dgm:spPr/>
      <dgm:t>
        <a:bodyPr/>
        <a:lstStyle/>
        <a:p>
          <a:endParaRPr lang="cs-CZ"/>
        </a:p>
      </dgm:t>
    </dgm:pt>
    <dgm:pt modelId="{7F3DC045-C682-3449-887F-D5EA75BFD838}" type="pres">
      <dgm:prSet presAssocID="{E2351ED0-AB15-3A45-A6B1-B8061D7DD1B2}" presName="Name0" presStyleCnt="0">
        <dgm:presLayoutVars>
          <dgm:dir/>
          <dgm:animLvl val="lvl"/>
          <dgm:resizeHandles val="exact"/>
        </dgm:presLayoutVars>
      </dgm:prSet>
      <dgm:spPr/>
    </dgm:pt>
    <dgm:pt modelId="{108465E8-5B0C-7D43-B488-D23B40534AB7}" type="pres">
      <dgm:prSet presAssocID="{2BE8AE81-B25E-0443-A38D-7F43493D4C8A}" presName="composite" presStyleCnt="0"/>
      <dgm:spPr/>
    </dgm:pt>
    <dgm:pt modelId="{99B02810-471F-F144-82CE-02F7BDA10514}" type="pres">
      <dgm:prSet presAssocID="{2BE8AE81-B25E-0443-A38D-7F43493D4C8A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</dgm:pt>
    <dgm:pt modelId="{826292CE-12D3-624B-83DC-D62516C0589F}" type="pres">
      <dgm:prSet presAssocID="{2BE8AE81-B25E-0443-A38D-7F43493D4C8A}" presName="desTx" presStyleLbl="alignAccFollowNode1" presStyleIdx="0" presStyleCnt="4">
        <dgm:presLayoutVars>
          <dgm:bulletEnabled val="1"/>
        </dgm:presLayoutVars>
      </dgm:prSet>
      <dgm:spPr/>
    </dgm:pt>
    <dgm:pt modelId="{D2BCBD37-6B28-E346-A94D-C55776750FB4}" type="pres">
      <dgm:prSet presAssocID="{E8ACDBF8-FE37-4240-9584-809591BDA81A}" presName="space" presStyleCnt="0"/>
      <dgm:spPr/>
    </dgm:pt>
    <dgm:pt modelId="{5BC5D164-E4C0-0E4B-B6F0-CFBA56CF1F13}" type="pres">
      <dgm:prSet presAssocID="{7C0DD427-82A7-4848-AD97-AE07222CA75B}" presName="composite" presStyleCnt="0"/>
      <dgm:spPr/>
    </dgm:pt>
    <dgm:pt modelId="{54651C29-B30B-B347-B59A-6E7EAAFB1EFD}" type="pres">
      <dgm:prSet presAssocID="{7C0DD427-82A7-4848-AD97-AE07222CA75B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</dgm:pt>
    <dgm:pt modelId="{05808B98-B0CD-544A-AA5B-C890F4A5C3FA}" type="pres">
      <dgm:prSet presAssocID="{7C0DD427-82A7-4848-AD97-AE07222CA75B}" presName="desTx" presStyleLbl="alignAccFollowNode1" presStyleIdx="1" presStyleCnt="4">
        <dgm:presLayoutVars>
          <dgm:bulletEnabled val="1"/>
        </dgm:presLayoutVars>
      </dgm:prSet>
      <dgm:spPr/>
    </dgm:pt>
    <dgm:pt modelId="{04760595-62D9-B543-BF11-95A0705CC489}" type="pres">
      <dgm:prSet presAssocID="{BC74262A-A81D-CF44-AB25-C1075F808F0B}" presName="space" presStyleCnt="0"/>
      <dgm:spPr/>
    </dgm:pt>
    <dgm:pt modelId="{332D101B-E7C9-B040-BDA7-D74FEE1F8012}" type="pres">
      <dgm:prSet presAssocID="{BE6D3283-A9EE-5841-85CD-3F1C473B1888}" presName="composite" presStyleCnt="0"/>
      <dgm:spPr/>
    </dgm:pt>
    <dgm:pt modelId="{E180000C-97D2-B042-B967-AB0BABB54A48}" type="pres">
      <dgm:prSet presAssocID="{BE6D3283-A9EE-5841-85CD-3F1C473B1888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</dgm:pt>
    <dgm:pt modelId="{D763810B-163A-414F-BBA3-8CA2E2A59A22}" type="pres">
      <dgm:prSet presAssocID="{BE6D3283-A9EE-5841-85CD-3F1C473B1888}" presName="desTx" presStyleLbl="alignAccFollowNode1" presStyleIdx="2" presStyleCnt="4">
        <dgm:presLayoutVars>
          <dgm:bulletEnabled val="1"/>
        </dgm:presLayoutVars>
      </dgm:prSet>
      <dgm:spPr/>
    </dgm:pt>
    <dgm:pt modelId="{3C5110C6-774F-814F-AB68-D0B99BB45082}" type="pres">
      <dgm:prSet presAssocID="{D99AA2EF-80F9-F74B-B980-7C4DC6DEC855}" presName="space" presStyleCnt="0"/>
      <dgm:spPr/>
    </dgm:pt>
    <dgm:pt modelId="{BBFBB0AF-F4E6-2D44-9CEA-4225AD21EA39}" type="pres">
      <dgm:prSet presAssocID="{7A7EB1DF-8621-B24E-9D84-3864DE65CEF9}" presName="composite" presStyleCnt="0"/>
      <dgm:spPr/>
    </dgm:pt>
    <dgm:pt modelId="{71B3484C-2970-3844-92E4-6D200EB7EAB5}" type="pres">
      <dgm:prSet presAssocID="{7A7EB1DF-8621-B24E-9D84-3864DE65CEF9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</dgm:pt>
    <dgm:pt modelId="{F8496E7F-A27B-2F43-91EB-04A60681A37F}" type="pres">
      <dgm:prSet presAssocID="{7A7EB1DF-8621-B24E-9D84-3864DE65CEF9}" presName="desTx" presStyleLbl="alignAccFollowNode1" presStyleIdx="3" presStyleCnt="4">
        <dgm:presLayoutVars>
          <dgm:bulletEnabled val="1"/>
        </dgm:presLayoutVars>
      </dgm:prSet>
      <dgm:spPr/>
    </dgm:pt>
  </dgm:ptLst>
  <dgm:cxnLst>
    <dgm:cxn modelId="{7E21AE0F-5AB5-2C43-B025-DB537985047F}" srcId="{7C0DD427-82A7-4848-AD97-AE07222CA75B}" destId="{7AD11B59-9C98-494F-8854-67671F939625}" srcOrd="0" destOrd="0" parTransId="{CB30EE35-EFC9-5F4F-B77F-57672CEF79EE}" sibTransId="{F82B4471-F524-E549-A7AF-0553896A1763}"/>
    <dgm:cxn modelId="{F4BD1C11-704F-E640-8BD5-1E7F39F9748D}" type="presOf" srcId="{7A7EB1DF-8621-B24E-9D84-3864DE65CEF9}" destId="{71B3484C-2970-3844-92E4-6D200EB7EAB5}" srcOrd="0" destOrd="0" presId="urn:microsoft.com/office/officeart/2005/8/layout/hList1"/>
    <dgm:cxn modelId="{A263091D-9B7F-2E45-AFC3-D249289D3465}" type="presOf" srcId="{6635C59B-AE73-2D44-930C-51F71F5EDEFF}" destId="{826292CE-12D3-624B-83DC-D62516C0589F}" srcOrd="0" destOrd="2" presId="urn:microsoft.com/office/officeart/2005/8/layout/hList1"/>
    <dgm:cxn modelId="{2A86D221-DF49-A14C-842F-238614E9C99C}" srcId="{2BE8AE81-B25E-0443-A38D-7F43493D4C8A}" destId="{6635C59B-AE73-2D44-930C-51F71F5EDEFF}" srcOrd="2" destOrd="0" parTransId="{7F712FEE-8DC7-184B-959D-C681838071AD}" sibTransId="{A64E1404-4839-8144-959A-C6AD3394E5E4}"/>
    <dgm:cxn modelId="{1A411025-7A6D-5942-9037-13B1D2B6056C}" type="presOf" srcId="{B2605EFA-50C7-0548-ADED-EE10B51F8365}" destId="{826292CE-12D3-624B-83DC-D62516C0589F}" srcOrd="0" destOrd="0" presId="urn:microsoft.com/office/officeart/2005/8/layout/hList1"/>
    <dgm:cxn modelId="{B9DDF025-760F-B044-8494-0825CD75AAFE}" type="presOf" srcId="{465BE8A4-53EA-2C40-A0E6-7EF8C530FA16}" destId="{D763810B-163A-414F-BBA3-8CA2E2A59A22}" srcOrd="0" destOrd="0" presId="urn:microsoft.com/office/officeart/2005/8/layout/hList1"/>
    <dgm:cxn modelId="{2D6A3128-1DD4-AE42-8505-06698B1E986C}" srcId="{BE6D3283-A9EE-5841-85CD-3F1C473B1888}" destId="{465BE8A4-53EA-2C40-A0E6-7EF8C530FA16}" srcOrd="0" destOrd="0" parTransId="{822BBAD6-093F-C74F-9AA0-0461D11D394B}" sibTransId="{77B18703-ECCD-AA4E-8E13-6810760BE756}"/>
    <dgm:cxn modelId="{819E9830-021B-7948-9F8E-8EC7BD4A5F46}" srcId="{7C0DD427-82A7-4848-AD97-AE07222CA75B}" destId="{D498AA67-80F8-1340-9ECE-9DEAA70B9CE3}" srcOrd="2" destOrd="0" parTransId="{1F18C8A3-43B1-C945-B938-1D2B5B61A904}" sibTransId="{C460D0E4-5790-A94D-840D-037BEF302ED2}"/>
    <dgm:cxn modelId="{8C33A137-5654-C548-9FFA-E8328D75BFAE}" srcId="{E2351ED0-AB15-3A45-A6B1-B8061D7DD1B2}" destId="{2BE8AE81-B25E-0443-A38D-7F43493D4C8A}" srcOrd="0" destOrd="0" parTransId="{2741DE4B-992A-E049-BB78-A6913E341B08}" sibTransId="{E8ACDBF8-FE37-4240-9584-809591BDA81A}"/>
    <dgm:cxn modelId="{58CFDC68-1838-AA40-A28E-5230F47186A0}" srcId="{7A7EB1DF-8621-B24E-9D84-3864DE65CEF9}" destId="{057935B2-1F1D-3C4B-A042-22D08EF17FBF}" srcOrd="2" destOrd="0" parTransId="{CBCD44DA-5340-9D47-AD62-0EDCCD4FCCF0}" sibTransId="{F0C70541-6674-B044-BEE7-016AA25D602E}"/>
    <dgm:cxn modelId="{3626226B-AA92-CC42-BED6-DA9CDB472D63}" type="presOf" srcId="{FDD69CDF-C26F-BC43-A23D-5B87590A0520}" destId="{D763810B-163A-414F-BBA3-8CA2E2A59A22}" srcOrd="0" destOrd="1" presId="urn:microsoft.com/office/officeart/2005/8/layout/hList1"/>
    <dgm:cxn modelId="{708D324D-8E40-F84F-A2B4-62F40BEB1A8C}" type="presOf" srcId="{057935B2-1F1D-3C4B-A042-22D08EF17FBF}" destId="{F8496E7F-A27B-2F43-91EB-04A60681A37F}" srcOrd="0" destOrd="2" presId="urn:microsoft.com/office/officeart/2005/8/layout/hList1"/>
    <dgm:cxn modelId="{56B8BC7A-A2B6-AE41-8A1A-8F5CECD8CB65}" srcId="{2BE8AE81-B25E-0443-A38D-7F43493D4C8A}" destId="{E808E0D9-8F79-AC4C-AEEB-29C20DDCD95B}" srcOrd="3" destOrd="0" parTransId="{2052A5E1-50F7-2F42-A4AC-7C7435A1B545}" sibTransId="{74E4F26C-3E4A-214F-9544-75D02CA3C212}"/>
    <dgm:cxn modelId="{0C38CF7B-2C24-884E-B687-2CF8AE22C72C}" srcId="{7A7EB1DF-8621-B24E-9D84-3864DE65CEF9}" destId="{979BC651-B0A8-F740-AEC9-DFBD7253439C}" srcOrd="0" destOrd="0" parTransId="{EB1EE5CE-4EE8-9540-AF54-DE8A1CF36B18}" sibTransId="{8E22B0BB-0518-2447-B523-30637767A152}"/>
    <dgm:cxn modelId="{B7101780-22AA-5242-B154-6A7ADF3D98BB}" srcId="{2BE8AE81-B25E-0443-A38D-7F43493D4C8A}" destId="{EA2AED6C-1987-AE42-9C4A-5434270E9362}" srcOrd="1" destOrd="0" parTransId="{6ECDDC4C-B29A-3A4C-8E4F-81F9243C5C28}" sibTransId="{442F1608-E2BE-104A-90CB-F225C0613ECB}"/>
    <dgm:cxn modelId="{952EA882-B49E-824D-B64B-A9778F5CD7B9}" type="presOf" srcId="{BE6D3283-A9EE-5841-85CD-3F1C473B1888}" destId="{E180000C-97D2-B042-B967-AB0BABB54A48}" srcOrd="0" destOrd="0" presId="urn:microsoft.com/office/officeart/2005/8/layout/hList1"/>
    <dgm:cxn modelId="{2969D68B-90E3-9647-8AF0-E9BF3A880B95}" type="presOf" srcId="{7C0DD427-82A7-4848-AD97-AE07222CA75B}" destId="{54651C29-B30B-B347-B59A-6E7EAAFB1EFD}" srcOrd="0" destOrd="0" presId="urn:microsoft.com/office/officeart/2005/8/layout/hList1"/>
    <dgm:cxn modelId="{AD117890-FDD0-034A-8E03-1DD58F2C078D}" type="presOf" srcId="{E808E0D9-8F79-AC4C-AEEB-29C20DDCD95B}" destId="{826292CE-12D3-624B-83DC-D62516C0589F}" srcOrd="0" destOrd="3" presId="urn:microsoft.com/office/officeart/2005/8/layout/hList1"/>
    <dgm:cxn modelId="{C23BFC90-5B18-274E-ADEE-6D44ACD2A327}" srcId="{7A7EB1DF-8621-B24E-9D84-3864DE65CEF9}" destId="{AFEFC512-6C3E-9841-925B-15C3F2EEF45C}" srcOrd="1" destOrd="0" parTransId="{895EBC93-7198-6A4E-8C08-A998D8C131B0}" sibTransId="{EB38F4DB-4E5B-D640-BEEB-7660591151DC}"/>
    <dgm:cxn modelId="{34C6E594-DEB4-4F47-8E06-F546177894E7}" srcId="{7C0DD427-82A7-4848-AD97-AE07222CA75B}" destId="{5BE855DA-58F7-E340-A199-D81164A8E476}" srcOrd="1" destOrd="0" parTransId="{FA81D3E9-4F0C-E24E-8138-D0E1FCDC130A}" sibTransId="{0F73BFD7-059E-8946-86F3-455D42224C01}"/>
    <dgm:cxn modelId="{03CD0496-177D-3E45-8C0C-FD0918ED6061}" type="presOf" srcId="{7AE011CD-2D7C-FB4C-923B-B7E65F254F2A}" destId="{D763810B-163A-414F-BBA3-8CA2E2A59A22}" srcOrd="0" destOrd="2" presId="urn:microsoft.com/office/officeart/2005/8/layout/hList1"/>
    <dgm:cxn modelId="{4151919C-A4EC-BB4B-B444-BBF981C97FA6}" type="presOf" srcId="{5BE855DA-58F7-E340-A199-D81164A8E476}" destId="{05808B98-B0CD-544A-AA5B-C890F4A5C3FA}" srcOrd="0" destOrd="1" presId="urn:microsoft.com/office/officeart/2005/8/layout/hList1"/>
    <dgm:cxn modelId="{A434F2BC-5186-F94D-943B-5ABB0636B467}" type="presOf" srcId="{AFEFC512-6C3E-9841-925B-15C3F2EEF45C}" destId="{F8496E7F-A27B-2F43-91EB-04A60681A37F}" srcOrd="0" destOrd="1" presId="urn:microsoft.com/office/officeart/2005/8/layout/hList1"/>
    <dgm:cxn modelId="{794251BE-9A1E-A944-8CBB-E63F0429E30C}" type="presOf" srcId="{E2351ED0-AB15-3A45-A6B1-B8061D7DD1B2}" destId="{7F3DC045-C682-3449-887F-D5EA75BFD838}" srcOrd="0" destOrd="0" presId="urn:microsoft.com/office/officeart/2005/8/layout/hList1"/>
    <dgm:cxn modelId="{55DC8FC2-EC9C-E347-91F7-8816C333A9AB}" srcId="{2BE8AE81-B25E-0443-A38D-7F43493D4C8A}" destId="{7A9DE2E5-17F1-8E4B-8298-A6A668CEACD3}" srcOrd="4" destOrd="0" parTransId="{3B34C252-90DF-D04F-B4E3-47481F64610C}" sibTransId="{E26F653B-0D4C-3045-B665-D3F839F4F99C}"/>
    <dgm:cxn modelId="{62C838C3-87BF-C741-AEB2-3A3DC39B04DA}" srcId="{BE6D3283-A9EE-5841-85CD-3F1C473B1888}" destId="{FDD69CDF-C26F-BC43-A23D-5B87590A0520}" srcOrd="1" destOrd="0" parTransId="{7F0C536A-8C6F-8A46-A255-BD71C493266E}" sibTransId="{26F4425C-540B-7A45-8B16-45A8D0AD1D4C}"/>
    <dgm:cxn modelId="{D8D80EC4-067A-F649-9122-2F2AC058D9E0}" type="presOf" srcId="{EA2AED6C-1987-AE42-9C4A-5434270E9362}" destId="{826292CE-12D3-624B-83DC-D62516C0589F}" srcOrd="0" destOrd="1" presId="urn:microsoft.com/office/officeart/2005/8/layout/hList1"/>
    <dgm:cxn modelId="{BA559DC5-E6F9-104C-AA69-1550706E197D}" srcId="{BE6D3283-A9EE-5841-85CD-3F1C473B1888}" destId="{7AE011CD-2D7C-FB4C-923B-B7E65F254F2A}" srcOrd="2" destOrd="0" parTransId="{91D48996-959B-CD49-A8B4-932128DCB1B1}" sibTransId="{ACA3349E-1CF0-904D-91A9-13C9DC53B32E}"/>
    <dgm:cxn modelId="{8DA45DC9-BEB4-B14C-B723-29741B141582}" srcId="{2BE8AE81-B25E-0443-A38D-7F43493D4C8A}" destId="{B2605EFA-50C7-0548-ADED-EE10B51F8365}" srcOrd="0" destOrd="0" parTransId="{C900644E-3973-2544-A5D6-F64BC3169E86}" sibTransId="{AFD6D3DB-3AA5-F741-88E2-0AB66DFA5C20}"/>
    <dgm:cxn modelId="{D738E9C9-A73E-0F4C-B928-4BF5A5A94034}" srcId="{E2351ED0-AB15-3A45-A6B1-B8061D7DD1B2}" destId="{BE6D3283-A9EE-5841-85CD-3F1C473B1888}" srcOrd="2" destOrd="0" parTransId="{9FA99786-B03D-4A42-A859-A4A0441F6F58}" sibTransId="{D99AA2EF-80F9-F74B-B980-7C4DC6DEC855}"/>
    <dgm:cxn modelId="{A0BFEECB-8374-A14A-B08A-B19B98875DE0}" srcId="{E2351ED0-AB15-3A45-A6B1-B8061D7DD1B2}" destId="{7C0DD427-82A7-4848-AD97-AE07222CA75B}" srcOrd="1" destOrd="0" parTransId="{A4C0E0C1-0BA2-3E48-966D-C9B1838B0A51}" sibTransId="{BC74262A-A81D-CF44-AB25-C1075F808F0B}"/>
    <dgm:cxn modelId="{CBF440D2-5139-1D47-85C2-6025158BB6AA}" type="presOf" srcId="{2BE8AE81-B25E-0443-A38D-7F43493D4C8A}" destId="{99B02810-471F-F144-82CE-02F7BDA10514}" srcOrd="0" destOrd="0" presId="urn:microsoft.com/office/officeart/2005/8/layout/hList1"/>
    <dgm:cxn modelId="{C1C5E1DF-2475-F54C-B9F5-42D89546BD46}" type="presOf" srcId="{979BC651-B0A8-F740-AEC9-DFBD7253439C}" destId="{F8496E7F-A27B-2F43-91EB-04A60681A37F}" srcOrd="0" destOrd="0" presId="urn:microsoft.com/office/officeart/2005/8/layout/hList1"/>
    <dgm:cxn modelId="{792819E2-E785-CF45-9008-26D509F8E44C}" type="presOf" srcId="{7AD11B59-9C98-494F-8854-67671F939625}" destId="{05808B98-B0CD-544A-AA5B-C890F4A5C3FA}" srcOrd="0" destOrd="0" presId="urn:microsoft.com/office/officeart/2005/8/layout/hList1"/>
    <dgm:cxn modelId="{EE1F0FEC-9C34-2247-84F7-12B6EC68084D}" type="presOf" srcId="{7A9DE2E5-17F1-8E4B-8298-A6A668CEACD3}" destId="{826292CE-12D3-624B-83DC-D62516C0589F}" srcOrd="0" destOrd="4" presId="urn:microsoft.com/office/officeart/2005/8/layout/hList1"/>
    <dgm:cxn modelId="{1592F9F0-9873-4B40-8287-FC198D6BAE94}" type="presOf" srcId="{D498AA67-80F8-1340-9ECE-9DEAA70B9CE3}" destId="{05808B98-B0CD-544A-AA5B-C890F4A5C3FA}" srcOrd="0" destOrd="2" presId="urn:microsoft.com/office/officeart/2005/8/layout/hList1"/>
    <dgm:cxn modelId="{C980C1F7-1FDC-C143-A178-8642CFBEC065}" srcId="{E2351ED0-AB15-3A45-A6B1-B8061D7DD1B2}" destId="{7A7EB1DF-8621-B24E-9D84-3864DE65CEF9}" srcOrd="3" destOrd="0" parTransId="{DF0A3CF1-9B4A-9942-BBD6-1FAE841324F4}" sibTransId="{4A3D0B46-AEA4-E64B-A03E-791A203205C6}"/>
    <dgm:cxn modelId="{3B038EEB-1E3C-2C46-AFCA-240F1E4F560A}" type="presParOf" srcId="{7F3DC045-C682-3449-887F-D5EA75BFD838}" destId="{108465E8-5B0C-7D43-B488-D23B40534AB7}" srcOrd="0" destOrd="0" presId="urn:microsoft.com/office/officeart/2005/8/layout/hList1"/>
    <dgm:cxn modelId="{A07ACABC-53D2-D946-B485-99E60816D173}" type="presParOf" srcId="{108465E8-5B0C-7D43-B488-D23B40534AB7}" destId="{99B02810-471F-F144-82CE-02F7BDA10514}" srcOrd="0" destOrd="0" presId="urn:microsoft.com/office/officeart/2005/8/layout/hList1"/>
    <dgm:cxn modelId="{47D03626-C07F-E944-85F8-637C261A49AB}" type="presParOf" srcId="{108465E8-5B0C-7D43-B488-D23B40534AB7}" destId="{826292CE-12D3-624B-83DC-D62516C0589F}" srcOrd="1" destOrd="0" presId="urn:microsoft.com/office/officeart/2005/8/layout/hList1"/>
    <dgm:cxn modelId="{C5BE10A1-799E-7647-BDF3-33AFA037241E}" type="presParOf" srcId="{7F3DC045-C682-3449-887F-D5EA75BFD838}" destId="{D2BCBD37-6B28-E346-A94D-C55776750FB4}" srcOrd="1" destOrd="0" presId="urn:microsoft.com/office/officeart/2005/8/layout/hList1"/>
    <dgm:cxn modelId="{74AB326E-1BCF-254B-A55B-9A9FBD2787C6}" type="presParOf" srcId="{7F3DC045-C682-3449-887F-D5EA75BFD838}" destId="{5BC5D164-E4C0-0E4B-B6F0-CFBA56CF1F13}" srcOrd="2" destOrd="0" presId="urn:microsoft.com/office/officeart/2005/8/layout/hList1"/>
    <dgm:cxn modelId="{34C0BB55-6E07-E447-8321-F8A563AD4B29}" type="presParOf" srcId="{5BC5D164-E4C0-0E4B-B6F0-CFBA56CF1F13}" destId="{54651C29-B30B-B347-B59A-6E7EAAFB1EFD}" srcOrd="0" destOrd="0" presId="urn:microsoft.com/office/officeart/2005/8/layout/hList1"/>
    <dgm:cxn modelId="{B03D340A-722B-584B-8368-C1C7D00DF71F}" type="presParOf" srcId="{5BC5D164-E4C0-0E4B-B6F0-CFBA56CF1F13}" destId="{05808B98-B0CD-544A-AA5B-C890F4A5C3FA}" srcOrd="1" destOrd="0" presId="urn:microsoft.com/office/officeart/2005/8/layout/hList1"/>
    <dgm:cxn modelId="{10894429-6D13-9842-9455-E09380560A06}" type="presParOf" srcId="{7F3DC045-C682-3449-887F-D5EA75BFD838}" destId="{04760595-62D9-B543-BF11-95A0705CC489}" srcOrd="3" destOrd="0" presId="urn:microsoft.com/office/officeart/2005/8/layout/hList1"/>
    <dgm:cxn modelId="{D3CAD5D2-6DC5-0443-AB89-DE1970C1AD01}" type="presParOf" srcId="{7F3DC045-C682-3449-887F-D5EA75BFD838}" destId="{332D101B-E7C9-B040-BDA7-D74FEE1F8012}" srcOrd="4" destOrd="0" presId="urn:microsoft.com/office/officeart/2005/8/layout/hList1"/>
    <dgm:cxn modelId="{C2F80DE4-7829-9D4D-A1B8-650D15432D2D}" type="presParOf" srcId="{332D101B-E7C9-B040-BDA7-D74FEE1F8012}" destId="{E180000C-97D2-B042-B967-AB0BABB54A48}" srcOrd="0" destOrd="0" presId="urn:microsoft.com/office/officeart/2005/8/layout/hList1"/>
    <dgm:cxn modelId="{5463DC75-EC84-3A4E-B7BF-AB0C1B79E49B}" type="presParOf" srcId="{332D101B-E7C9-B040-BDA7-D74FEE1F8012}" destId="{D763810B-163A-414F-BBA3-8CA2E2A59A22}" srcOrd="1" destOrd="0" presId="urn:microsoft.com/office/officeart/2005/8/layout/hList1"/>
    <dgm:cxn modelId="{CB4D734E-D584-FB48-A023-5EA8E7CA8474}" type="presParOf" srcId="{7F3DC045-C682-3449-887F-D5EA75BFD838}" destId="{3C5110C6-774F-814F-AB68-D0B99BB45082}" srcOrd="5" destOrd="0" presId="urn:microsoft.com/office/officeart/2005/8/layout/hList1"/>
    <dgm:cxn modelId="{54C3563D-9948-9044-9AA4-7969523838B4}" type="presParOf" srcId="{7F3DC045-C682-3449-887F-D5EA75BFD838}" destId="{BBFBB0AF-F4E6-2D44-9CEA-4225AD21EA39}" srcOrd="6" destOrd="0" presId="urn:microsoft.com/office/officeart/2005/8/layout/hList1"/>
    <dgm:cxn modelId="{B76729B1-48C9-D348-9A79-7D5E4B65CE05}" type="presParOf" srcId="{BBFBB0AF-F4E6-2D44-9CEA-4225AD21EA39}" destId="{71B3484C-2970-3844-92E4-6D200EB7EAB5}" srcOrd="0" destOrd="0" presId="urn:microsoft.com/office/officeart/2005/8/layout/hList1"/>
    <dgm:cxn modelId="{CD3AC0F9-3B0B-354C-B723-E0233034DDFC}" type="presParOf" srcId="{BBFBB0AF-F4E6-2D44-9CEA-4225AD21EA39}" destId="{F8496E7F-A27B-2F43-91EB-04A60681A37F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84247F14-E85C-054E-BEF7-5D49296C7C99}" type="doc">
      <dgm:prSet loTypeId="urn:microsoft.com/office/officeart/2005/8/layout/vList2" loCatId="list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cs-CZ"/>
        </a:p>
      </dgm:t>
    </dgm:pt>
    <dgm:pt modelId="{EB21DAB6-DFCF-EF47-8659-42DFD8C495CF}">
      <dgm:prSet custT="1"/>
      <dgm:spPr>
        <a:solidFill>
          <a:schemeClr val="accent5">
            <a:lumMod val="75000"/>
          </a:schemeClr>
        </a:solidFill>
      </dgm:spPr>
      <dgm:t>
        <a:bodyPr/>
        <a:lstStyle/>
        <a:p>
          <a:pPr algn="ctr"/>
          <a:r>
            <a:rPr lang="cs-CZ" sz="20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Projekty elektronizace zdravotnictví</a:t>
          </a:r>
        </a:p>
      </dgm:t>
    </dgm:pt>
    <dgm:pt modelId="{732757E7-7BD5-1D46-80A6-4D45E9D7EC03}" type="parTrans" cxnId="{A8BE695D-7EB2-A843-AC6D-1DC80D873AE9}">
      <dgm:prSet/>
      <dgm:spPr/>
      <dgm:t>
        <a:bodyPr/>
        <a:lstStyle/>
        <a:p>
          <a:endParaRPr lang="cs-CZ" sz="1400"/>
        </a:p>
      </dgm:t>
    </dgm:pt>
    <dgm:pt modelId="{80F09502-2AAC-9640-A3C3-099A5E37C4E1}" type="sibTrans" cxnId="{A8BE695D-7EB2-A843-AC6D-1DC80D873AE9}">
      <dgm:prSet/>
      <dgm:spPr/>
      <dgm:t>
        <a:bodyPr/>
        <a:lstStyle/>
        <a:p>
          <a:endParaRPr lang="cs-CZ" sz="1400"/>
        </a:p>
      </dgm:t>
    </dgm:pt>
    <dgm:pt modelId="{3E425BC4-B88F-7344-880C-149140EFD677}" type="pres">
      <dgm:prSet presAssocID="{84247F14-E85C-054E-BEF7-5D49296C7C99}" presName="linear" presStyleCnt="0">
        <dgm:presLayoutVars>
          <dgm:animLvl val="lvl"/>
          <dgm:resizeHandles val="exact"/>
        </dgm:presLayoutVars>
      </dgm:prSet>
      <dgm:spPr/>
    </dgm:pt>
    <dgm:pt modelId="{09EDDCC5-86F3-A545-B290-FBC6A670650B}" type="pres">
      <dgm:prSet presAssocID="{EB21DAB6-DFCF-EF47-8659-42DFD8C495CF}" presName="parentText" presStyleLbl="node1" presStyleIdx="0" presStyleCnt="1" custScaleY="54847" custLinFactNeighborX="941" custLinFactNeighborY="-92446">
        <dgm:presLayoutVars>
          <dgm:chMax val="0"/>
          <dgm:bulletEnabled val="1"/>
        </dgm:presLayoutVars>
      </dgm:prSet>
      <dgm:spPr/>
    </dgm:pt>
  </dgm:ptLst>
  <dgm:cxnLst>
    <dgm:cxn modelId="{96F3CC38-84D7-4C4D-BC33-84104F308C1E}" type="presOf" srcId="{EB21DAB6-DFCF-EF47-8659-42DFD8C495CF}" destId="{09EDDCC5-86F3-A545-B290-FBC6A670650B}" srcOrd="0" destOrd="0" presId="urn:microsoft.com/office/officeart/2005/8/layout/vList2"/>
    <dgm:cxn modelId="{A8BE695D-7EB2-A843-AC6D-1DC80D873AE9}" srcId="{84247F14-E85C-054E-BEF7-5D49296C7C99}" destId="{EB21DAB6-DFCF-EF47-8659-42DFD8C495CF}" srcOrd="0" destOrd="0" parTransId="{732757E7-7BD5-1D46-80A6-4D45E9D7EC03}" sibTransId="{80F09502-2AAC-9640-A3C3-099A5E37C4E1}"/>
    <dgm:cxn modelId="{E3554262-76B1-934C-A180-504FD700BDB6}" type="presOf" srcId="{84247F14-E85C-054E-BEF7-5D49296C7C99}" destId="{3E425BC4-B88F-7344-880C-149140EFD677}" srcOrd="0" destOrd="0" presId="urn:microsoft.com/office/officeart/2005/8/layout/vList2"/>
    <dgm:cxn modelId="{3980E74C-1033-B042-8D2A-5F487CD631EB}" type="presParOf" srcId="{3E425BC4-B88F-7344-880C-149140EFD677}" destId="{09EDDCC5-86F3-A545-B290-FBC6A670650B}" srcOrd="0" destOrd="0" presId="urn:microsoft.com/office/officeart/2005/8/layout/vList2"/>
  </dgm:cxnLst>
  <dgm:bg>
    <a:noFill/>
  </dgm:bg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E2351ED0-AB15-3A45-A6B1-B8061D7DD1B2}" type="doc">
      <dgm:prSet loTypeId="urn:microsoft.com/office/officeart/2005/8/layout/hList1" loCatId="list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cs-CZ"/>
        </a:p>
      </dgm:t>
    </dgm:pt>
    <dgm:pt modelId="{7A7EB1DF-8621-B24E-9D84-3864DE65CEF9}">
      <dgm:prSet custT="1"/>
      <dgm:spPr/>
      <dgm:t>
        <a:bodyPr/>
        <a:lstStyle/>
        <a:p>
          <a:r>
            <a:rPr lang="cs-CZ" sz="1050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Projekty s podporou NPO</a:t>
          </a:r>
        </a:p>
      </dgm:t>
    </dgm:pt>
    <dgm:pt modelId="{DF0A3CF1-9B4A-9942-BBD6-1FAE841324F4}" type="parTrans" cxnId="{C980C1F7-1FDC-C143-A178-8642CFBEC065}">
      <dgm:prSet/>
      <dgm:spPr/>
      <dgm:t>
        <a:bodyPr/>
        <a:lstStyle/>
        <a:p>
          <a:endParaRPr lang="cs-CZ"/>
        </a:p>
      </dgm:t>
    </dgm:pt>
    <dgm:pt modelId="{4A3D0B46-AEA4-E64B-A03E-791A203205C6}" type="sibTrans" cxnId="{C980C1F7-1FDC-C143-A178-8642CFBEC065}">
      <dgm:prSet/>
      <dgm:spPr/>
      <dgm:t>
        <a:bodyPr/>
        <a:lstStyle/>
        <a:p>
          <a:endParaRPr lang="cs-CZ"/>
        </a:p>
      </dgm:t>
    </dgm:pt>
    <dgm:pt modelId="{7AD11B59-9C98-494F-8854-67671F939625}">
      <dgm:prSet custT="1"/>
      <dgm:spPr/>
      <dgm:t>
        <a:bodyPr/>
        <a:lstStyle/>
        <a:p>
          <a:pPr algn="ctr"/>
          <a:r>
            <a:rPr lang="cs-CZ" sz="1000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Rozvoj platformy pro mobilní aplikaci</a:t>
          </a:r>
        </a:p>
      </dgm:t>
    </dgm:pt>
    <dgm:pt modelId="{CB30EE35-EFC9-5F4F-B77F-57672CEF79EE}" type="parTrans" cxnId="{7E21AE0F-5AB5-2C43-B025-DB537985047F}">
      <dgm:prSet/>
      <dgm:spPr/>
      <dgm:t>
        <a:bodyPr/>
        <a:lstStyle/>
        <a:p>
          <a:endParaRPr lang="cs-CZ"/>
        </a:p>
      </dgm:t>
    </dgm:pt>
    <dgm:pt modelId="{F82B4471-F524-E549-A7AF-0553896A1763}" type="sibTrans" cxnId="{7E21AE0F-5AB5-2C43-B025-DB537985047F}">
      <dgm:prSet/>
      <dgm:spPr/>
      <dgm:t>
        <a:bodyPr/>
        <a:lstStyle/>
        <a:p>
          <a:endParaRPr lang="cs-CZ"/>
        </a:p>
      </dgm:t>
    </dgm:pt>
    <dgm:pt modelId="{979BC651-B0A8-F740-AEC9-DFBD7253439C}">
      <dgm:prSet/>
      <dgm:spPr/>
      <dgm:t>
        <a:bodyPr/>
        <a:lstStyle/>
        <a:p>
          <a:pPr algn="ctr"/>
          <a:r>
            <a:rPr lang="cs-CZ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Rozvoj platformy registrů NZIS (UZIS)</a:t>
          </a:r>
        </a:p>
      </dgm:t>
    </dgm:pt>
    <dgm:pt modelId="{EB1EE5CE-4EE8-9540-AF54-DE8A1CF36B18}" type="parTrans" cxnId="{0C38CF7B-2C24-884E-B687-2CF8AE22C72C}">
      <dgm:prSet/>
      <dgm:spPr/>
      <dgm:t>
        <a:bodyPr/>
        <a:lstStyle/>
        <a:p>
          <a:endParaRPr lang="cs-CZ"/>
        </a:p>
      </dgm:t>
    </dgm:pt>
    <dgm:pt modelId="{8E22B0BB-0518-2447-B523-30637767A152}" type="sibTrans" cxnId="{0C38CF7B-2C24-884E-B687-2CF8AE22C72C}">
      <dgm:prSet/>
      <dgm:spPr/>
      <dgm:t>
        <a:bodyPr/>
        <a:lstStyle/>
        <a:p>
          <a:endParaRPr lang="cs-CZ"/>
        </a:p>
      </dgm:t>
    </dgm:pt>
    <dgm:pt modelId="{8C780704-58FA-604E-8BB5-BC0CF275E25A}">
      <dgm:prSet custT="1"/>
      <dgm:spPr/>
      <dgm:t>
        <a:bodyPr/>
        <a:lstStyle/>
        <a:p>
          <a:pPr algn="ctr"/>
          <a:r>
            <a:rPr lang="cs-CZ" sz="1000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Mobilní aplikace </a:t>
          </a:r>
          <a:r>
            <a:rPr lang="cs-CZ" sz="1000" b="0" cap="none" spc="0" dirty="0" err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EZKarta</a:t>
          </a:r>
          <a:endParaRPr lang="cs-CZ" sz="1000" b="0" cap="none" spc="0" dirty="0">
            <a:ln w="0"/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8A78F3F7-807D-9047-AF13-E344FE582399}" type="parTrans" cxnId="{1EB0EA37-737D-3649-B5C8-73E992A9CF00}">
      <dgm:prSet/>
      <dgm:spPr/>
      <dgm:t>
        <a:bodyPr/>
        <a:lstStyle/>
        <a:p>
          <a:endParaRPr lang="cs-CZ"/>
        </a:p>
      </dgm:t>
    </dgm:pt>
    <dgm:pt modelId="{ED4993D7-267E-AF48-888F-BFC224093930}" type="sibTrans" cxnId="{1EB0EA37-737D-3649-B5C8-73E992A9CF00}">
      <dgm:prSet/>
      <dgm:spPr/>
      <dgm:t>
        <a:bodyPr/>
        <a:lstStyle/>
        <a:p>
          <a:endParaRPr lang="cs-CZ"/>
        </a:p>
      </dgm:t>
    </dgm:pt>
    <dgm:pt modelId="{C96C1285-1818-2645-9208-7BA041ACAF3F}">
      <dgm:prSet/>
      <dgm:spPr/>
      <dgm:t>
        <a:bodyPr/>
        <a:lstStyle/>
        <a:p>
          <a:pPr algn="ctr"/>
          <a:r>
            <a:rPr lang="cs-CZ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Rozvoj infrastruktury (UZIS)</a:t>
          </a:r>
        </a:p>
      </dgm:t>
    </dgm:pt>
    <dgm:pt modelId="{1E8B5A85-3496-5D42-A79F-40632DF42B58}" type="parTrans" cxnId="{FEC01DCB-B8C4-1D43-9EF7-4AEB5E0F5F9A}">
      <dgm:prSet/>
      <dgm:spPr/>
      <dgm:t>
        <a:bodyPr/>
        <a:lstStyle/>
        <a:p>
          <a:endParaRPr lang="cs-CZ"/>
        </a:p>
      </dgm:t>
    </dgm:pt>
    <dgm:pt modelId="{B939DC08-7408-E747-969A-74C406A2BE90}" type="sibTrans" cxnId="{FEC01DCB-B8C4-1D43-9EF7-4AEB5E0F5F9A}">
      <dgm:prSet/>
      <dgm:spPr/>
      <dgm:t>
        <a:bodyPr/>
        <a:lstStyle/>
        <a:p>
          <a:endParaRPr lang="cs-CZ"/>
        </a:p>
      </dgm:t>
    </dgm:pt>
    <dgm:pt modelId="{B51CBE85-C9A3-1545-8F38-C91AC14C2666}">
      <dgm:prSet/>
      <dgm:spPr/>
      <dgm:t>
        <a:bodyPr/>
        <a:lstStyle/>
        <a:p>
          <a:pPr algn="ctr"/>
          <a:r>
            <a:rPr lang="cs-CZ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Digitalizace systému ZP VO (VFN)</a:t>
          </a:r>
        </a:p>
      </dgm:t>
    </dgm:pt>
    <dgm:pt modelId="{E6680FEA-5DAC-B64D-BF3E-447424BB5694}" type="parTrans" cxnId="{824A0C04-2ED0-F443-90F2-7B5C297872D7}">
      <dgm:prSet/>
      <dgm:spPr/>
      <dgm:t>
        <a:bodyPr/>
        <a:lstStyle/>
        <a:p>
          <a:endParaRPr lang="cs-CZ"/>
        </a:p>
      </dgm:t>
    </dgm:pt>
    <dgm:pt modelId="{308A37EE-1CE5-9D47-B1B7-6C1AC70F8E69}" type="sibTrans" cxnId="{824A0C04-2ED0-F443-90F2-7B5C297872D7}">
      <dgm:prSet/>
      <dgm:spPr/>
      <dgm:t>
        <a:bodyPr/>
        <a:lstStyle/>
        <a:p>
          <a:endParaRPr lang="cs-CZ"/>
        </a:p>
      </dgm:t>
    </dgm:pt>
    <dgm:pt modelId="{B994178A-FDA4-7348-A75F-27566C2ED186}">
      <dgm:prSet/>
      <dgm:spPr/>
      <dgm:t>
        <a:bodyPr/>
        <a:lstStyle/>
        <a:p>
          <a:pPr algn="ctr"/>
          <a:r>
            <a:rPr lang="cs-CZ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Vzdělávací programy (IPVZ)</a:t>
          </a:r>
        </a:p>
      </dgm:t>
    </dgm:pt>
    <dgm:pt modelId="{5E5C8D78-1C8A-684F-BC56-84FAD52877C3}" type="parTrans" cxnId="{221E54F8-AF6F-BA49-8422-E90762BD1A3B}">
      <dgm:prSet/>
      <dgm:spPr/>
      <dgm:t>
        <a:bodyPr/>
        <a:lstStyle/>
        <a:p>
          <a:endParaRPr lang="cs-CZ"/>
        </a:p>
      </dgm:t>
    </dgm:pt>
    <dgm:pt modelId="{A7F87081-B7B5-514F-8418-A6A3310A8AF7}" type="sibTrans" cxnId="{221E54F8-AF6F-BA49-8422-E90762BD1A3B}">
      <dgm:prSet/>
      <dgm:spPr/>
      <dgm:t>
        <a:bodyPr/>
        <a:lstStyle/>
        <a:p>
          <a:endParaRPr lang="cs-CZ"/>
        </a:p>
      </dgm:t>
    </dgm:pt>
    <dgm:pt modelId="{7C0DD427-82A7-4848-AD97-AE07222CA75B}">
      <dgm:prSet custT="1"/>
      <dgm:spPr/>
      <dgm:t>
        <a:bodyPr/>
        <a:lstStyle/>
        <a:p>
          <a:r>
            <a:rPr lang="cs-CZ" sz="1400" b="0" cap="none" spc="0" dirty="0" err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EZKarta</a:t>
          </a:r>
          <a:r>
            <a:rPr lang="cs-CZ" sz="1400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 - Chytrá karanténa 2.0</a:t>
          </a:r>
        </a:p>
      </dgm:t>
    </dgm:pt>
    <dgm:pt modelId="{BC74262A-A81D-CF44-AB25-C1075F808F0B}" type="sibTrans" cxnId="{A0BFEECB-8374-A14A-B08A-B19B98875DE0}">
      <dgm:prSet/>
      <dgm:spPr/>
      <dgm:t>
        <a:bodyPr/>
        <a:lstStyle/>
        <a:p>
          <a:endParaRPr lang="cs-CZ"/>
        </a:p>
      </dgm:t>
    </dgm:pt>
    <dgm:pt modelId="{A4C0E0C1-0BA2-3E48-966D-C9B1838B0A51}" type="parTrans" cxnId="{A0BFEECB-8374-A14A-B08A-B19B98875DE0}">
      <dgm:prSet/>
      <dgm:spPr/>
      <dgm:t>
        <a:bodyPr/>
        <a:lstStyle/>
        <a:p>
          <a:endParaRPr lang="cs-CZ"/>
        </a:p>
      </dgm:t>
    </dgm:pt>
    <dgm:pt modelId="{E8B7D976-D675-6448-95B7-077D81EC2431}">
      <dgm:prSet custT="1"/>
      <dgm:spPr/>
      <dgm:t>
        <a:bodyPr/>
        <a:lstStyle/>
        <a:p>
          <a:pPr algn="ctr"/>
          <a:r>
            <a:rPr lang="cs-CZ" sz="1000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Kapacitní zajištění řízení projektů NPO</a:t>
          </a:r>
        </a:p>
      </dgm:t>
    </dgm:pt>
    <dgm:pt modelId="{487E6766-495A-A64D-9BAF-BACF94AE9843}" type="parTrans" cxnId="{88A7E78D-7BD5-E04A-BF3C-ABD5F965938A}">
      <dgm:prSet/>
      <dgm:spPr/>
      <dgm:t>
        <a:bodyPr/>
        <a:lstStyle/>
        <a:p>
          <a:endParaRPr lang="cs-CZ"/>
        </a:p>
      </dgm:t>
    </dgm:pt>
    <dgm:pt modelId="{A82CDBC8-45F3-644E-B4DC-75D49591BB33}" type="sibTrans" cxnId="{88A7E78D-7BD5-E04A-BF3C-ABD5F965938A}">
      <dgm:prSet/>
      <dgm:spPr/>
      <dgm:t>
        <a:bodyPr/>
        <a:lstStyle/>
        <a:p>
          <a:endParaRPr lang="cs-CZ"/>
        </a:p>
      </dgm:t>
    </dgm:pt>
    <dgm:pt modelId="{AB0EEF55-287F-A74E-A91B-68495E3F94AE}">
      <dgm:prSet/>
      <dgm:spPr/>
      <dgm:t>
        <a:bodyPr/>
        <a:lstStyle/>
        <a:p>
          <a:pPr algn="ctr"/>
          <a:r>
            <a:rPr lang="cs-CZ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Národní centrum elektronického zdravotnictví (NCEZ)</a:t>
          </a:r>
        </a:p>
      </dgm:t>
    </dgm:pt>
    <dgm:pt modelId="{E2C1457E-0045-5645-B925-B33E2F98E96C}" type="parTrans" cxnId="{D3FA4DF1-ECD2-B544-98B1-FB526430D44B}">
      <dgm:prSet/>
      <dgm:spPr/>
      <dgm:t>
        <a:bodyPr/>
        <a:lstStyle/>
        <a:p>
          <a:endParaRPr lang="cs-CZ"/>
        </a:p>
      </dgm:t>
    </dgm:pt>
    <dgm:pt modelId="{B73BD617-D7A6-9A41-978A-C20B0295B79C}" type="sibTrans" cxnId="{D3FA4DF1-ECD2-B544-98B1-FB526430D44B}">
      <dgm:prSet/>
      <dgm:spPr/>
      <dgm:t>
        <a:bodyPr/>
        <a:lstStyle/>
        <a:p>
          <a:endParaRPr lang="cs-CZ"/>
        </a:p>
      </dgm:t>
    </dgm:pt>
    <dgm:pt modelId="{F770FFC4-3381-7E45-8E50-A6E364E457E0}">
      <dgm:prSet/>
      <dgm:spPr/>
      <dgm:t>
        <a:bodyPr/>
        <a:lstStyle/>
        <a:p>
          <a:pPr algn="ctr"/>
          <a:r>
            <a:rPr lang="cs-CZ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Služby projektové kanceláře (</a:t>
          </a:r>
          <a:r>
            <a:rPr lang="cs-CZ" b="0" cap="none" spc="0" dirty="0" err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Deep</a:t>
          </a:r>
          <a:r>
            <a:rPr lang="cs-CZ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 </a:t>
          </a:r>
          <a:r>
            <a:rPr lang="cs-CZ" b="0" cap="none" spc="0" dirty="0" err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View</a:t>
          </a:r>
          <a:r>
            <a:rPr lang="cs-CZ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)</a:t>
          </a:r>
        </a:p>
      </dgm:t>
    </dgm:pt>
    <dgm:pt modelId="{1CB4FA8B-CABA-6149-88E6-BD52C43AB6BE}" type="parTrans" cxnId="{ACD4E005-DCAB-664D-8670-7E992E135074}">
      <dgm:prSet/>
      <dgm:spPr/>
      <dgm:t>
        <a:bodyPr/>
        <a:lstStyle/>
        <a:p>
          <a:endParaRPr lang="cs-CZ"/>
        </a:p>
      </dgm:t>
    </dgm:pt>
    <dgm:pt modelId="{2006DBDE-95B6-7645-A1B5-63BA5ED2F2D4}" type="sibTrans" cxnId="{ACD4E005-DCAB-664D-8670-7E992E135074}">
      <dgm:prSet/>
      <dgm:spPr/>
      <dgm:t>
        <a:bodyPr/>
        <a:lstStyle/>
        <a:p>
          <a:endParaRPr lang="cs-CZ"/>
        </a:p>
      </dgm:t>
    </dgm:pt>
    <dgm:pt modelId="{9AE60ED2-2F90-D449-9FD4-25B0AAD71435}">
      <dgm:prSet/>
      <dgm:spPr/>
      <dgm:t>
        <a:bodyPr/>
        <a:lstStyle/>
        <a:p>
          <a:pPr algn="ctr"/>
          <a:r>
            <a:rPr lang="cs-CZ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Právní služby (MT </a:t>
          </a:r>
          <a:r>
            <a:rPr lang="cs-CZ" b="0" cap="none" spc="0" dirty="0" err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Legal</a:t>
          </a:r>
          <a:r>
            <a:rPr lang="cs-CZ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)</a:t>
          </a:r>
        </a:p>
      </dgm:t>
    </dgm:pt>
    <dgm:pt modelId="{28617511-3092-4E49-881C-928FE7D9C4C6}" type="parTrans" cxnId="{1DE6233C-A3D1-6C4C-AA8D-3DD07AD6A6B5}">
      <dgm:prSet/>
      <dgm:spPr/>
      <dgm:t>
        <a:bodyPr/>
        <a:lstStyle/>
        <a:p>
          <a:endParaRPr lang="cs-CZ"/>
        </a:p>
      </dgm:t>
    </dgm:pt>
    <dgm:pt modelId="{4025941C-38FF-2341-A42C-53632D87D0C4}" type="sibTrans" cxnId="{1DE6233C-A3D1-6C4C-AA8D-3DD07AD6A6B5}">
      <dgm:prSet/>
      <dgm:spPr/>
      <dgm:t>
        <a:bodyPr/>
        <a:lstStyle/>
        <a:p>
          <a:endParaRPr lang="cs-CZ"/>
        </a:p>
      </dgm:t>
    </dgm:pt>
    <dgm:pt modelId="{6E54A5A7-2C09-C841-BF02-D30C9B5246D0}">
      <dgm:prSet custT="1"/>
      <dgm:spPr/>
      <dgm:t>
        <a:bodyPr/>
        <a:lstStyle/>
        <a:p>
          <a:r>
            <a:rPr lang="cs-CZ" sz="1400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Podpora projektů pro inovační technologie ve zdravotnictví – telemedicína</a:t>
          </a:r>
        </a:p>
      </dgm:t>
    </dgm:pt>
    <dgm:pt modelId="{786CDC4E-73C6-174C-B47C-09A34A6BF0BB}" type="parTrans" cxnId="{9EDF634F-EB5A-2442-A044-FAE9DE083517}">
      <dgm:prSet/>
      <dgm:spPr/>
      <dgm:t>
        <a:bodyPr/>
        <a:lstStyle/>
        <a:p>
          <a:endParaRPr lang="cs-CZ"/>
        </a:p>
      </dgm:t>
    </dgm:pt>
    <dgm:pt modelId="{53E44A9C-80C0-394C-930C-98F869E61961}" type="sibTrans" cxnId="{9EDF634F-EB5A-2442-A044-FAE9DE083517}">
      <dgm:prSet/>
      <dgm:spPr/>
      <dgm:t>
        <a:bodyPr/>
        <a:lstStyle/>
        <a:p>
          <a:endParaRPr lang="cs-CZ"/>
        </a:p>
      </dgm:t>
    </dgm:pt>
    <dgm:pt modelId="{6A7516D8-C019-6C4D-9CB3-09617CADA6B1}">
      <dgm:prSet/>
      <dgm:spPr/>
      <dgm:t>
        <a:bodyPr/>
        <a:lstStyle/>
        <a:p>
          <a:pPr algn="ctr"/>
          <a:r>
            <a:rPr lang="cs-CZ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Vytvoření organizačního a legislativního rámce telemedicíny</a:t>
          </a:r>
        </a:p>
      </dgm:t>
    </dgm:pt>
    <dgm:pt modelId="{022DEB1E-30E5-6D4B-A6F3-3DB71E003354}" type="parTrans" cxnId="{D53FA069-FFE4-344E-8C66-1F79ADE9789F}">
      <dgm:prSet/>
      <dgm:spPr/>
      <dgm:t>
        <a:bodyPr/>
        <a:lstStyle/>
        <a:p>
          <a:endParaRPr lang="cs-CZ"/>
        </a:p>
      </dgm:t>
    </dgm:pt>
    <dgm:pt modelId="{CA3BF2AC-FF42-C147-ACF1-08FBD13A021A}" type="sibTrans" cxnId="{D53FA069-FFE4-344E-8C66-1F79ADE9789F}">
      <dgm:prSet/>
      <dgm:spPr/>
      <dgm:t>
        <a:bodyPr/>
        <a:lstStyle/>
        <a:p>
          <a:endParaRPr lang="cs-CZ"/>
        </a:p>
      </dgm:t>
    </dgm:pt>
    <dgm:pt modelId="{EFEE300E-3B52-0540-ACAE-60837217AFC9}">
      <dgm:prSet/>
      <dgm:spPr/>
      <dgm:t>
        <a:bodyPr/>
        <a:lstStyle/>
        <a:p>
          <a:pPr algn="ctr"/>
          <a:r>
            <a:rPr lang="cs-CZ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Vytvoření hodnotícího, úhradového a realizačního rámce telemedicíny</a:t>
          </a:r>
        </a:p>
      </dgm:t>
    </dgm:pt>
    <dgm:pt modelId="{A3D65E26-9810-EF43-BA03-C8EA08CFD53D}" type="parTrans" cxnId="{A40383B0-5804-B64B-9516-7E6BFF717297}">
      <dgm:prSet/>
      <dgm:spPr/>
      <dgm:t>
        <a:bodyPr/>
        <a:lstStyle/>
        <a:p>
          <a:endParaRPr lang="cs-CZ"/>
        </a:p>
      </dgm:t>
    </dgm:pt>
    <dgm:pt modelId="{8E0DFD0B-676E-7245-99FD-F5FCFDEABE26}" type="sibTrans" cxnId="{A40383B0-5804-B64B-9516-7E6BFF717297}">
      <dgm:prSet/>
      <dgm:spPr/>
      <dgm:t>
        <a:bodyPr/>
        <a:lstStyle/>
        <a:p>
          <a:endParaRPr lang="cs-CZ"/>
        </a:p>
      </dgm:t>
    </dgm:pt>
    <dgm:pt modelId="{F071A8DE-2F1B-F545-B42D-9B67B9A2526D}">
      <dgm:prSet/>
      <dgm:spPr/>
      <dgm:t>
        <a:bodyPr/>
        <a:lstStyle/>
        <a:p>
          <a:pPr algn="ctr"/>
          <a:r>
            <a:rPr lang="cs-CZ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Komunikační platforma pro telemedicínu a pilotní spuštění služeb</a:t>
          </a:r>
        </a:p>
      </dgm:t>
    </dgm:pt>
    <dgm:pt modelId="{EEB82EEF-6144-B948-BFB7-041814A3F73B}" type="parTrans" cxnId="{D26E899C-0B29-764C-BD83-203E2DF67285}">
      <dgm:prSet/>
      <dgm:spPr/>
      <dgm:t>
        <a:bodyPr/>
        <a:lstStyle/>
        <a:p>
          <a:endParaRPr lang="cs-CZ"/>
        </a:p>
      </dgm:t>
    </dgm:pt>
    <dgm:pt modelId="{D29BD517-BE1F-F047-9569-4EE207FDDC58}" type="sibTrans" cxnId="{D26E899C-0B29-764C-BD83-203E2DF67285}">
      <dgm:prSet/>
      <dgm:spPr/>
      <dgm:t>
        <a:bodyPr/>
        <a:lstStyle/>
        <a:p>
          <a:endParaRPr lang="cs-CZ"/>
        </a:p>
      </dgm:t>
    </dgm:pt>
    <dgm:pt modelId="{7F3DC045-C682-3449-887F-D5EA75BFD838}" type="pres">
      <dgm:prSet presAssocID="{E2351ED0-AB15-3A45-A6B1-B8061D7DD1B2}" presName="Name0" presStyleCnt="0">
        <dgm:presLayoutVars>
          <dgm:dir/>
          <dgm:animLvl val="lvl"/>
          <dgm:resizeHandles val="exact"/>
        </dgm:presLayoutVars>
      </dgm:prSet>
      <dgm:spPr/>
    </dgm:pt>
    <dgm:pt modelId="{347DC43C-1291-A44B-ACA0-44DEE90F6758}" type="pres">
      <dgm:prSet presAssocID="{6E54A5A7-2C09-C841-BF02-D30C9B5246D0}" presName="composite" presStyleCnt="0"/>
      <dgm:spPr/>
    </dgm:pt>
    <dgm:pt modelId="{10357FA1-EDF7-0A46-82D7-F3249477A43A}" type="pres">
      <dgm:prSet presAssocID="{6E54A5A7-2C09-C841-BF02-D30C9B5246D0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</dgm:pt>
    <dgm:pt modelId="{D16B0FC9-C964-2A46-9DF2-ADA0E4A0CD4D}" type="pres">
      <dgm:prSet presAssocID="{6E54A5A7-2C09-C841-BF02-D30C9B5246D0}" presName="desTx" presStyleLbl="alignAccFollowNode1" presStyleIdx="0" presStyleCnt="4">
        <dgm:presLayoutVars>
          <dgm:bulletEnabled val="1"/>
        </dgm:presLayoutVars>
      </dgm:prSet>
      <dgm:spPr/>
    </dgm:pt>
    <dgm:pt modelId="{4EC9812A-22A8-C74A-AF04-A96B15106304}" type="pres">
      <dgm:prSet presAssocID="{53E44A9C-80C0-394C-930C-98F869E61961}" presName="space" presStyleCnt="0"/>
      <dgm:spPr/>
    </dgm:pt>
    <dgm:pt modelId="{5BC5D164-E4C0-0E4B-B6F0-CFBA56CF1F13}" type="pres">
      <dgm:prSet presAssocID="{7C0DD427-82A7-4848-AD97-AE07222CA75B}" presName="composite" presStyleCnt="0"/>
      <dgm:spPr/>
    </dgm:pt>
    <dgm:pt modelId="{54651C29-B30B-B347-B59A-6E7EAAFB1EFD}" type="pres">
      <dgm:prSet presAssocID="{7C0DD427-82A7-4848-AD97-AE07222CA75B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</dgm:pt>
    <dgm:pt modelId="{05808B98-B0CD-544A-AA5B-C890F4A5C3FA}" type="pres">
      <dgm:prSet presAssocID="{7C0DD427-82A7-4848-AD97-AE07222CA75B}" presName="desTx" presStyleLbl="alignAccFollowNode1" presStyleIdx="1" presStyleCnt="4">
        <dgm:presLayoutVars>
          <dgm:bulletEnabled val="1"/>
        </dgm:presLayoutVars>
      </dgm:prSet>
      <dgm:spPr/>
    </dgm:pt>
    <dgm:pt modelId="{04760595-62D9-B543-BF11-95A0705CC489}" type="pres">
      <dgm:prSet presAssocID="{BC74262A-A81D-CF44-AB25-C1075F808F0B}" presName="space" presStyleCnt="0"/>
      <dgm:spPr/>
    </dgm:pt>
    <dgm:pt modelId="{178C2484-A782-9C4C-BD52-6812DD78DEBC}" type="pres">
      <dgm:prSet presAssocID="{E8B7D976-D675-6448-95B7-077D81EC2431}" presName="composite" presStyleCnt="0"/>
      <dgm:spPr/>
    </dgm:pt>
    <dgm:pt modelId="{2CCC3533-3288-6D40-AE8C-3BBF8F034061}" type="pres">
      <dgm:prSet presAssocID="{E8B7D976-D675-6448-95B7-077D81EC2431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</dgm:pt>
    <dgm:pt modelId="{E7CDEAAF-C61C-A240-91B0-E9A16219D14F}" type="pres">
      <dgm:prSet presAssocID="{E8B7D976-D675-6448-95B7-077D81EC2431}" presName="desTx" presStyleLbl="alignAccFollowNode1" presStyleIdx="2" presStyleCnt="4">
        <dgm:presLayoutVars>
          <dgm:bulletEnabled val="1"/>
        </dgm:presLayoutVars>
      </dgm:prSet>
      <dgm:spPr/>
    </dgm:pt>
    <dgm:pt modelId="{83BE4A9E-1F3F-3845-8ACA-7837A7679A00}" type="pres">
      <dgm:prSet presAssocID="{A82CDBC8-45F3-644E-B4DC-75D49591BB33}" presName="space" presStyleCnt="0"/>
      <dgm:spPr/>
    </dgm:pt>
    <dgm:pt modelId="{BBFBB0AF-F4E6-2D44-9CEA-4225AD21EA39}" type="pres">
      <dgm:prSet presAssocID="{7A7EB1DF-8621-B24E-9D84-3864DE65CEF9}" presName="composite" presStyleCnt="0"/>
      <dgm:spPr/>
    </dgm:pt>
    <dgm:pt modelId="{71B3484C-2970-3844-92E4-6D200EB7EAB5}" type="pres">
      <dgm:prSet presAssocID="{7A7EB1DF-8621-B24E-9D84-3864DE65CEF9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</dgm:pt>
    <dgm:pt modelId="{F8496E7F-A27B-2F43-91EB-04A60681A37F}" type="pres">
      <dgm:prSet presAssocID="{7A7EB1DF-8621-B24E-9D84-3864DE65CEF9}" presName="desTx" presStyleLbl="alignAccFollowNode1" presStyleIdx="3" presStyleCnt="4">
        <dgm:presLayoutVars>
          <dgm:bulletEnabled val="1"/>
        </dgm:presLayoutVars>
      </dgm:prSet>
      <dgm:spPr/>
    </dgm:pt>
  </dgm:ptLst>
  <dgm:cxnLst>
    <dgm:cxn modelId="{824A0C04-2ED0-F443-90F2-7B5C297872D7}" srcId="{7A7EB1DF-8621-B24E-9D84-3864DE65CEF9}" destId="{B51CBE85-C9A3-1545-8F38-C91AC14C2666}" srcOrd="2" destOrd="0" parTransId="{E6680FEA-5DAC-B64D-BF3E-447424BB5694}" sibTransId="{308A37EE-1CE5-9D47-B1B7-6C1AC70F8E69}"/>
    <dgm:cxn modelId="{ACD4E005-DCAB-664D-8670-7E992E135074}" srcId="{E8B7D976-D675-6448-95B7-077D81EC2431}" destId="{F770FFC4-3381-7E45-8E50-A6E364E457E0}" srcOrd="1" destOrd="0" parTransId="{1CB4FA8B-CABA-6149-88E6-BD52C43AB6BE}" sibTransId="{2006DBDE-95B6-7645-A1B5-63BA5ED2F2D4}"/>
    <dgm:cxn modelId="{7E21AE0F-5AB5-2C43-B025-DB537985047F}" srcId="{7C0DD427-82A7-4848-AD97-AE07222CA75B}" destId="{7AD11B59-9C98-494F-8854-67671F939625}" srcOrd="0" destOrd="0" parTransId="{CB30EE35-EFC9-5F4F-B77F-57672CEF79EE}" sibTransId="{F82B4471-F524-E549-A7AF-0553896A1763}"/>
    <dgm:cxn modelId="{F4BD1C11-704F-E640-8BD5-1E7F39F9748D}" type="presOf" srcId="{7A7EB1DF-8621-B24E-9D84-3864DE65CEF9}" destId="{71B3484C-2970-3844-92E4-6D200EB7EAB5}" srcOrd="0" destOrd="0" presId="urn:microsoft.com/office/officeart/2005/8/layout/hList1"/>
    <dgm:cxn modelId="{1EB0EA37-737D-3649-B5C8-73E992A9CF00}" srcId="{7C0DD427-82A7-4848-AD97-AE07222CA75B}" destId="{8C780704-58FA-604E-8BB5-BC0CF275E25A}" srcOrd="1" destOrd="0" parTransId="{8A78F3F7-807D-9047-AF13-E344FE582399}" sibTransId="{ED4993D7-267E-AF48-888F-BFC224093930}"/>
    <dgm:cxn modelId="{17893C3A-C105-A443-820A-63776F822D4E}" type="presOf" srcId="{F770FFC4-3381-7E45-8E50-A6E364E457E0}" destId="{E7CDEAAF-C61C-A240-91B0-E9A16219D14F}" srcOrd="0" destOrd="1" presId="urn:microsoft.com/office/officeart/2005/8/layout/hList1"/>
    <dgm:cxn modelId="{1DE6233C-A3D1-6C4C-AA8D-3DD07AD6A6B5}" srcId="{E8B7D976-D675-6448-95B7-077D81EC2431}" destId="{9AE60ED2-2F90-D449-9FD4-25B0AAD71435}" srcOrd="2" destOrd="0" parTransId="{28617511-3092-4E49-881C-928FE7D9C4C6}" sibTransId="{4025941C-38FF-2341-A42C-53632D87D0C4}"/>
    <dgm:cxn modelId="{66347068-4B86-AC4A-ACD0-6EDD3AF4F09B}" type="presOf" srcId="{B51CBE85-C9A3-1545-8F38-C91AC14C2666}" destId="{F8496E7F-A27B-2F43-91EB-04A60681A37F}" srcOrd="0" destOrd="2" presId="urn:microsoft.com/office/officeart/2005/8/layout/hList1"/>
    <dgm:cxn modelId="{D53FA069-FFE4-344E-8C66-1F79ADE9789F}" srcId="{6E54A5A7-2C09-C841-BF02-D30C9B5246D0}" destId="{6A7516D8-C019-6C4D-9CB3-09617CADA6B1}" srcOrd="0" destOrd="0" parTransId="{022DEB1E-30E5-6D4B-A6F3-3DB71E003354}" sibTransId="{CA3BF2AC-FF42-C147-ACF1-08FBD13A021A}"/>
    <dgm:cxn modelId="{11E6C76D-3CE4-4D48-9A5E-54B4F7F277B1}" type="presOf" srcId="{EFEE300E-3B52-0540-ACAE-60837217AFC9}" destId="{D16B0FC9-C964-2A46-9DF2-ADA0E4A0CD4D}" srcOrd="0" destOrd="1" presId="urn:microsoft.com/office/officeart/2005/8/layout/hList1"/>
    <dgm:cxn modelId="{28FE266F-631E-434C-8B8D-ECBE50B41207}" type="presOf" srcId="{E8B7D976-D675-6448-95B7-077D81EC2431}" destId="{2CCC3533-3288-6D40-AE8C-3BBF8F034061}" srcOrd="0" destOrd="0" presId="urn:microsoft.com/office/officeart/2005/8/layout/hList1"/>
    <dgm:cxn modelId="{9EDF634F-EB5A-2442-A044-FAE9DE083517}" srcId="{E2351ED0-AB15-3A45-A6B1-B8061D7DD1B2}" destId="{6E54A5A7-2C09-C841-BF02-D30C9B5246D0}" srcOrd="0" destOrd="0" parTransId="{786CDC4E-73C6-174C-B47C-09A34A6BF0BB}" sibTransId="{53E44A9C-80C0-394C-930C-98F869E61961}"/>
    <dgm:cxn modelId="{A59BBC53-51D0-A741-983C-714D21B953C9}" type="presOf" srcId="{6A7516D8-C019-6C4D-9CB3-09617CADA6B1}" destId="{D16B0FC9-C964-2A46-9DF2-ADA0E4A0CD4D}" srcOrd="0" destOrd="0" presId="urn:microsoft.com/office/officeart/2005/8/layout/hList1"/>
    <dgm:cxn modelId="{73968E74-BE00-6244-A72C-FD62A2E60F28}" type="presOf" srcId="{F071A8DE-2F1B-F545-B42D-9B67B9A2526D}" destId="{D16B0FC9-C964-2A46-9DF2-ADA0E4A0CD4D}" srcOrd="0" destOrd="2" presId="urn:microsoft.com/office/officeart/2005/8/layout/hList1"/>
    <dgm:cxn modelId="{0C38CF7B-2C24-884E-B687-2CF8AE22C72C}" srcId="{7A7EB1DF-8621-B24E-9D84-3864DE65CEF9}" destId="{979BC651-B0A8-F740-AEC9-DFBD7253439C}" srcOrd="0" destOrd="0" parTransId="{EB1EE5CE-4EE8-9540-AF54-DE8A1CF36B18}" sibTransId="{8E22B0BB-0518-2447-B523-30637767A152}"/>
    <dgm:cxn modelId="{3510D38A-44A8-BD45-B4B8-873BB5948B15}" type="presOf" srcId="{8C780704-58FA-604E-8BB5-BC0CF275E25A}" destId="{05808B98-B0CD-544A-AA5B-C890F4A5C3FA}" srcOrd="0" destOrd="1" presId="urn:microsoft.com/office/officeart/2005/8/layout/hList1"/>
    <dgm:cxn modelId="{2969D68B-90E3-9647-8AF0-E9BF3A880B95}" type="presOf" srcId="{7C0DD427-82A7-4848-AD97-AE07222CA75B}" destId="{54651C29-B30B-B347-B59A-6E7EAAFB1EFD}" srcOrd="0" destOrd="0" presId="urn:microsoft.com/office/officeart/2005/8/layout/hList1"/>
    <dgm:cxn modelId="{88A7E78D-7BD5-E04A-BF3C-ABD5F965938A}" srcId="{E2351ED0-AB15-3A45-A6B1-B8061D7DD1B2}" destId="{E8B7D976-D675-6448-95B7-077D81EC2431}" srcOrd="2" destOrd="0" parTransId="{487E6766-495A-A64D-9BAF-BACF94AE9843}" sibTransId="{A82CDBC8-45F3-644E-B4DC-75D49591BB33}"/>
    <dgm:cxn modelId="{7618F28D-ABF6-A044-9C11-475C431DEB69}" type="presOf" srcId="{AB0EEF55-287F-A74E-A91B-68495E3F94AE}" destId="{E7CDEAAF-C61C-A240-91B0-E9A16219D14F}" srcOrd="0" destOrd="0" presId="urn:microsoft.com/office/officeart/2005/8/layout/hList1"/>
    <dgm:cxn modelId="{D646A591-00CA-D94B-B62C-2A32E5BBB747}" type="presOf" srcId="{B994178A-FDA4-7348-A75F-27566C2ED186}" destId="{F8496E7F-A27B-2F43-91EB-04A60681A37F}" srcOrd="0" destOrd="3" presId="urn:microsoft.com/office/officeart/2005/8/layout/hList1"/>
    <dgm:cxn modelId="{D26E899C-0B29-764C-BD83-203E2DF67285}" srcId="{6E54A5A7-2C09-C841-BF02-D30C9B5246D0}" destId="{F071A8DE-2F1B-F545-B42D-9B67B9A2526D}" srcOrd="2" destOrd="0" parTransId="{EEB82EEF-6144-B948-BFB7-041814A3F73B}" sibTransId="{D29BD517-BE1F-F047-9569-4EE207FDDC58}"/>
    <dgm:cxn modelId="{88B7D7A1-0F65-064A-A08D-098B7755BD88}" type="presOf" srcId="{6E54A5A7-2C09-C841-BF02-D30C9B5246D0}" destId="{10357FA1-EDF7-0A46-82D7-F3249477A43A}" srcOrd="0" destOrd="0" presId="urn:microsoft.com/office/officeart/2005/8/layout/hList1"/>
    <dgm:cxn modelId="{A40383B0-5804-B64B-9516-7E6BFF717297}" srcId="{6E54A5A7-2C09-C841-BF02-D30C9B5246D0}" destId="{EFEE300E-3B52-0540-ACAE-60837217AFC9}" srcOrd="1" destOrd="0" parTransId="{A3D65E26-9810-EF43-BA03-C8EA08CFD53D}" sibTransId="{8E0DFD0B-676E-7245-99FD-F5FCFDEABE26}"/>
    <dgm:cxn modelId="{794251BE-9A1E-A944-8CBB-E63F0429E30C}" type="presOf" srcId="{E2351ED0-AB15-3A45-A6B1-B8061D7DD1B2}" destId="{7F3DC045-C682-3449-887F-D5EA75BFD838}" srcOrd="0" destOrd="0" presId="urn:microsoft.com/office/officeart/2005/8/layout/hList1"/>
    <dgm:cxn modelId="{A0B62CC1-E0A9-2C40-88E9-8208B2767225}" type="presOf" srcId="{9AE60ED2-2F90-D449-9FD4-25B0AAD71435}" destId="{E7CDEAAF-C61C-A240-91B0-E9A16219D14F}" srcOrd="0" destOrd="2" presId="urn:microsoft.com/office/officeart/2005/8/layout/hList1"/>
    <dgm:cxn modelId="{FEC01DCB-B8C4-1D43-9EF7-4AEB5E0F5F9A}" srcId="{7A7EB1DF-8621-B24E-9D84-3864DE65CEF9}" destId="{C96C1285-1818-2645-9208-7BA041ACAF3F}" srcOrd="1" destOrd="0" parTransId="{1E8B5A85-3496-5D42-A79F-40632DF42B58}" sibTransId="{B939DC08-7408-E747-969A-74C406A2BE90}"/>
    <dgm:cxn modelId="{A0BFEECB-8374-A14A-B08A-B19B98875DE0}" srcId="{E2351ED0-AB15-3A45-A6B1-B8061D7DD1B2}" destId="{7C0DD427-82A7-4848-AD97-AE07222CA75B}" srcOrd="1" destOrd="0" parTransId="{A4C0E0C1-0BA2-3E48-966D-C9B1838B0A51}" sibTransId="{BC74262A-A81D-CF44-AB25-C1075F808F0B}"/>
    <dgm:cxn modelId="{C1C5E1DF-2475-F54C-B9F5-42D89546BD46}" type="presOf" srcId="{979BC651-B0A8-F740-AEC9-DFBD7253439C}" destId="{F8496E7F-A27B-2F43-91EB-04A60681A37F}" srcOrd="0" destOrd="0" presId="urn:microsoft.com/office/officeart/2005/8/layout/hList1"/>
    <dgm:cxn modelId="{792819E2-E785-CF45-9008-26D509F8E44C}" type="presOf" srcId="{7AD11B59-9C98-494F-8854-67671F939625}" destId="{05808B98-B0CD-544A-AA5B-C890F4A5C3FA}" srcOrd="0" destOrd="0" presId="urn:microsoft.com/office/officeart/2005/8/layout/hList1"/>
    <dgm:cxn modelId="{927F21EA-7C7E-0243-B2BD-B81164CDB46C}" type="presOf" srcId="{C96C1285-1818-2645-9208-7BA041ACAF3F}" destId="{F8496E7F-A27B-2F43-91EB-04A60681A37F}" srcOrd="0" destOrd="1" presId="urn:microsoft.com/office/officeart/2005/8/layout/hList1"/>
    <dgm:cxn modelId="{D3FA4DF1-ECD2-B544-98B1-FB526430D44B}" srcId="{E8B7D976-D675-6448-95B7-077D81EC2431}" destId="{AB0EEF55-287F-A74E-A91B-68495E3F94AE}" srcOrd="0" destOrd="0" parTransId="{E2C1457E-0045-5645-B925-B33E2F98E96C}" sibTransId="{B73BD617-D7A6-9A41-978A-C20B0295B79C}"/>
    <dgm:cxn modelId="{C980C1F7-1FDC-C143-A178-8642CFBEC065}" srcId="{E2351ED0-AB15-3A45-A6B1-B8061D7DD1B2}" destId="{7A7EB1DF-8621-B24E-9D84-3864DE65CEF9}" srcOrd="3" destOrd="0" parTransId="{DF0A3CF1-9B4A-9942-BBD6-1FAE841324F4}" sibTransId="{4A3D0B46-AEA4-E64B-A03E-791A203205C6}"/>
    <dgm:cxn modelId="{221E54F8-AF6F-BA49-8422-E90762BD1A3B}" srcId="{7A7EB1DF-8621-B24E-9D84-3864DE65CEF9}" destId="{B994178A-FDA4-7348-A75F-27566C2ED186}" srcOrd="3" destOrd="0" parTransId="{5E5C8D78-1C8A-684F-BC56-84FAD52877C3}" sibTransId="{A7F87081-B7B5-514F-8418-A6A3310A8AF7}"/>
    <dgm:cxn modelId="{CA8624E8-150E-3446-87BC-4E371256FBB6}" type="presParOf" srcId="{7F3DC045-C682-3449-887F-D5EA75BFD838}" destId="{347DC43C-1291-A44B-ACA0-44DEE90F6758}" srcOrd="0" destOrd="0" presId="urn:microsoft.com/office/officeart/2005/8/layout/hList1"/>
    <dgm:cxn modelId="{693FCD02-0D23-894F-AA36-FD2CCD7278FD}" type="presParOf" srcId="{347DC43C-1291-A44B-ACA0-44DEE90F6758}" destId="{10357FA1-EDF7-0A46-82D7-F3249477A43A}" srcOrd="0" destOrd="0" presId="urn:microsoft.com/office/officeart/2005/8/layout/hList1"/>
    <dgm:cxn modelId="{F6EA05A1-C5D5-E546-A2E3-C4DAEE4DDCB5}" type="presParOf" srcId="{347DC43C-1291-A44B-ACA0-44DEE90F6758}" destId="{D16B0FC9-C964-2A46-9DF2-ADA0E4A0CD4D}" srcOrd="1" destOrd="0" presId="urn:microsoft.com/office/officeart/2005/8/layout/hList1"/>
    <dgm:cxn modelId="{B4AF7412-0700-504F-9EE0-C2ECD956ADC4}" type="presParOf" srcId="{7F3DC045-C682-3449-887F-D5EA75BFD838}" destId="{4EC9812A-22A8-C74A-AF04-A96B15106304}" srcOrd="1" destOrd="0" presId="urn:microsoft.com/office/officeart/2005/8/layout/hList1"/>
    <dgm:cxn modelId="{74AB326E-1BCF-254B-A55B-9A9FBD2787C6}" type="presParOf" srcId="{7F3DC045-C682-3449-887F-D5EA75BFD838}" destId="{5BC5D164-E4C0-0E4B-B6F0-CFBA56CF1F13}" srcOrd="2" destOrd="0" presId="urn:microsoft.com/office/officeart/2005/8/layout/hList1"/>
    <dgm:cxn modelId="{34C0BB55-6E07-E447-8321-F8A563AD4B29}" type="presParOf" srcId="{5BC5D164-E4C0-0E4B-B6F0-CFBA56CF1F13}" destId="{54651C29-B30B-B347-B59A-6E7EAAFB1EFD}" srcOrd="0" destOrd="0" presId="urn:microsoft.com/office/officeart/2005/8/layout/hList1"/>
    <dgm:cxn modelId="{B03D340A-722B-584B-8368-C1C7D00DF71F}" type="presParOf" srcId="{5BC5D164-E4C0-0E4B-B6F0-CFBA56CF1F13}" destId="{05808B98-B0CD-544A-AA5B-C890F4A5C3FA}" srcOrd="1" destOrd="0" presId="urn:microsoft.com/office/officeart/2005/8/layout/hList1"/>
    <dgm:cxn modelId="{10894429-6D13-9842-9455-E09380560A06}" type="presParOf" srcId="{7F3DC045-C682-3449-887F-D5EA75BFD838}" destId="{04760595-62D9-B543-BF11-95A0705CC489}" srcOrd="3" destOrd="0" presId="urn:microsoft.com/office/officeart/2005/8/layout/hList1"/>
    <dgm:cxn modelId="{2E6B9855-2A4D-1446-9C45-98E2C9E781DC}" type="presParOf" srcId="{7F3DC045-C682-3449-887F-D5EA75BFD838}" destId="{178C2484-A782-9C4C-BD52-6812DD78DEBC}" srcOrd="4" destOrd="0" presId="urn:microsoft.com/office/officeart/2005/8/layout/hList1"/>
    <dgm:cxn modelId="{D7EB049D-58CB-0C4C-993A-1AC65071A806}" type="presParOf" srcId="{178C2484-A782-9C4C-BD52-6812DD78DEBC}" destId="{2CCC3533-3288-6D40-AE8C-3BBF8F034061}" srcOrd="0" destOrd="0" presId="urn:microsoft.com/office/officeart/2005/8/layout/hList1"/>
    <dgm:cxn modelId="{92109E1D-E911-DB4E-A382-3CD2DBA78614}" type="presParOf" srcId="{178C2484-A782-9C4C-BD52-6812DD78DEBC}" destId="{E7CDEAAF-C61C-A240-91B0-E9A16219D14F}" srcOrd="1" destOrd="0" presId="urn:microsoft.com/office/officeart/2005/8/layout/hList1"/>
    <dgm:cxn modelId="{3F5EDD45-2175-5F44-9C9C-3066C3B13B8A}" type="presParOf" srcId="{7F3DC045-C682-3449-887F-D5EA75BFD838}" destId="{83BE4A9E-1F3F-3845-8ACA-7837A7679A00}" srcOrd="5" destOrd="0" presId="urn:microsoft.com/office/officeart/2005/8/layout/hList1"/>
    <dgm:cxn modelId="{54C3563D-9948-9044-9AA4-7969523838B4}" type="presParOf" srcId="{7F3DC045-C682-3449-887F-D5EA75BFD838}" destId="{BBFBB0AF-F4E6-2D44-9CEA-4225AD21EA39}" srcOrd="6" destOrd="0" presId="urn:microsoft.com/office/officeart/2005/8/layout/hList1"/>
    <dgm:cxn modelId="{B76729B1-48C9-D348-9A79-7D5E4B65CE05}" type="presParOf" srcId="{BBFBB0AF-F4E6-2D44-9CEA-4225AD21EA39}" destId="{71B3484C-2970-3844-92E4-6D200EB7EAB5}" srcOrd="0" destOrd="0" presId="urn:microsoft.com/office/officeart/2005/8/layout/hList1"/>
    <dgm:cxn modelId="{CD3AC0F9-3B0B-354C-B723-E0233034DDFC}" type="presParOf" srcId="{BBFBB0AF-F4E6-2D44-9CEA-4225AD21EA39}" destId="{F8496E7F-A27B-2F43-91EB-04A60681A37F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19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8971425E-433D-764F-91DC-F54A7860F816}" type="doc">
      <dgm:prSet loTypeId="urn:microsoft.com/office/officeart/2005/8/layout/hChevron3" loCatId="list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cs-CZ"/>
        </a:p>
      </dgm:t>
    </dgm:pt>
    <dgm:pt modelId="{DA1F8E0D-945A-7F41-B86A-942011917D4D}">
      <dgm:prSet custT="1"/>
      <dgm:spPr/>
      <dgm:t>
        <a:bodyPr/>
        <a:lstStyle/>
        <a:p>
          <a:pPr algn="ctr"/>
          <a:r>
            <a:rPr lang="cs-CZ" sz="1600" b="1" dirty="0"/>
            <a:t>7 veřejných zakázek</a:t>
          </a:r>
        </a:p>
      </dgm:t>
    </dgm:pt>
    <dgm:pt modelId="{F20562D1-C996-3C44-B1C7-CEA29A974A8A}" type="parTrans" cxnId="{134ADE07-9CA7-4442-8D66-80139B28F710}">
      <dgm:prSet/>
      <dgm:spPr/>
      <dgm:t>
        <a:bodyPr/>
        <a:lstStyle/>
        <a:p>
          <a:pPr algn="ctr"/>
          <a:endParaRPr lang="cs-CZ" sz="1200" b="1"/>
        </a:p>
      </dgm:t>
    </dgm:pt>
    <dgm:pt modelId="{5FBF4E32-581A-6A43-9153-7C8FA1E4B687}" type="sibTrans" cxnId="{134ADE07-9CA7-4442-8D66-80139B28F710}">
      <dgm:prSet/>
      <dgm:spPr/>
      <dgm:t>
        <a:bodyPr/>
        <a:lstStyle/>
        <a:p>
          <a:pPr algn="ctr"/>
          <a:endParaRPr lang="cs-CZ" sz="1200" b="1"/>
        </a:p>
      </dgm:t>
    </dgm:pt>
    <dgm:pt modelId="{903DB19B-DD61-3146-AA48-B77B2F502A3A}">
      <dgm:prSet custT="1"/>
      <dgm:spPr/>
      <dgm:t>
        <a:bodyPr/>
        <a:lstStyle/>
        <a:p>
          <a:pPr algn="ctr"/>
          <a:r>
            <a:rPr lang="cs-CZ" sz="1600" b="1" dirty="0"/>
            <a:t>13 rámcových smluv</a:t>
          </a:r>
        </a:p>
      </dgm:t>
    </dgm:pt>
    <dgm:pt modelId="{F1764BE8-03BF-E34A-AE41-CBE23E946F5B}" type="parTrans" cxnId="{BF4B85AB-5569-854F-9D25-791F39A316DB}">
      <dgm:prSet/>
      <dgm:spPr/>
      <dgm:t>
        <a:bodyPr/>
        <a:lstStyle/>
        <a:p>
          <a:pPr algn="ctr"/>
          <a:endParaRPr lang="cs-CZ" sz="1200" b="1"/>
        </a:p>
      </dgm:t>
    </dgm:pt>
    <dgm:pt modelId="{A47C5420-9B4E-8442-9D04-AC5F94245038}" type="sibTrans" cxnId="{BF4B85AB-5569-854F-9D25-791F39A316DB}">
      <dgm:prSet/>
      <dgm:spPr/>
      <dgm:t>
        <a:bodyPr/>
        <a:lstStyle/>
        <a:p>
          <a:pPr algn="ctr"/>
          <a:endParaRPr lang="cs-CZ" sz="1200" b="1"/>
        </a:p>
      </dgm:t>
    </dgm:pt>
    <dgm:pt modelId="{3F3246E6-4527-484C-8D94-23C1933CB3CE}">
      <dgm:prSet custT="1"/>
      <dgm:spPr/>
      <dgm:t>
        <a:bodyPr/>
        <a:lstStyle/>
        <a:p>
          <a:pPr algn="ctr"/>
          <a:r>
            <a:rPr lang="cs-CZ" sz="1600" b="1"/>
            <a:t>Desítky minitenderů</a:t>
          </a:r>
        </a:p>
      </dgm:t>
    </dgm:pt>
    <dgm:pt modelId="{2E05225F-329F-BA46-B676-9A5C62B4AC96}" type="parTrans" cxnId="{8021BFE8-EFD5-0E45-926E-E8941CBBCB9E}">
      <dgm:prSet/>
      <dgm:spPr/>
      <dgm:t>
        <a:bodyPr/>
        <a:lstStyle/>
        <a:p>
          <a:pPr algn="ctr"/>
          <a:endParaRPr lang="cs-CZ" sz="1200" b="1"/>
        </a:p>
      </dgm:t>
    </dgm:pt>
    <dgm:pt modelId="{C66294A8-29AE-104E-B3B2-2D7EA4B67282}" type="sibTrans" cxnId="{8021BFE8-EFD5-0E45-926E-E8941CBBCB9E}">
      <dgm:prSet/>
      <dgm:spPr/>
      <dgm:t>
        <a:bodyPr/>
        <a:lstStyle/>
        <a:p>
          <a:pPr algn="ctr"/>
          <a:endParaRPr lang="cs-CZ" sz="1200" b="1"/>
        </a:p>
      </dgm:t>
    </dgm:pt>
    <dgm:pt modelId="{ED8C2069-FB05-F64B-8E84-A6C0DC4C7B9B}">
      <dgm:prSet custT="1"/>
      <dgm:spPr/>
      <dgm:t>
        <a:bodyPr/>
        <a:lstStyle/>
        <a:p>
          <a:pPr algn="ctr"/>
          <a:r>
            <a:rPr lang="cs-CZ" sz="1600" b="1" dirty="0"/>
            <a:t>cca 1 miliarda Kč</a:t>
          </a:r>
        </a:p>
      </dgm:t>
    </dgm:pt>
    <dgm:pt modelId="{82B317ED-ED8B-064E-BF8F-B2DC201A3ABA}" type="parTrans" cxnId="{F08A59C2-5217-7048-9FFE-63DFFAB1570B}">
      <dgm:prSet/>
      <dgm:spPr/>
      <dgm:t>
        <a:bodyPr/>
        <a:lstStyle/>
        <a:p>
          <a:pPr algn="ctr"/>
          <a:endParaRPr lang="cs-CZ" sz="1200" b="1"/>
        </a:p>
      </dgm:t>
    </dgm:pt>
    <dgm:pt modelId="{0E3CAF83-470C-7145-98EF-3CB6DB4F1565}" type="sibTrans" cxnId="{F08A59C2-5217-7048-9FFE-63DFFAB1570B}">
      <dgm:prSet/>
      <dgm:spPr/>
      <dgm:t>
        <a:bodyPr/>
        <a:lstStyle/>
        <a:p>
          <a:pPr algn="ctr"/>
          <a:endParaRPr lang="cs-CZ" sz="1200" b="1"/>
        </a:p>
      </dgm:t>
    </dgm:pt>
    <dgm:pt modelId="{8FEC811D-50B4-D54E-B867-2137321BC6C3}" type="pres">
      <dgm:prSet presAssocID="{8971425E-433D-764F-91DC-F54A7860F816}" presName="Name0" presStyleCnt="0">
        <dgm:presLayoutVars>
          <dgm:dir/>
          <dgm:resizeHandles val="exact"/>
        </dgm:presLayoutVars>
      </dgm:prSet>
      <dgm:spPr/>
    </dgm:pt>
    <dgm:pt modelId="{5A9BD377-1C82-1048-935A-A1EE639BD61A}" type="pres">
      <dgm:prSet presAssocID="{DA1F8E0D-945A-7F41-B86A-942011917D4D}" presName="parTxOnly" presStyleLbl="node1" presStyleIdx="0" presStyleCnt="4">
        <dgm:presLayoutVars>
          <dgm:bulletEnabled val="1"/>
        </dgm:presLayoutVars>
      </dgm:prSet>
      <dgm:spPr/>
    </dgm:pt>
    <dgm:pt modelId="{2A2A61CC-377A-514A-B5AF-65100C2CCE5E}" type="pres">
      <dgm:prSet presAssocID="{5FBF4E32-581A-6A43-9153-7C8FA1E4B687}" presName="parSpace" presStyleCnt="0"/>
      <dgm:spPr/>
    </dgm:pt>
    <dgm:pt modelId="{C21D5A4F-4F46-8248-9837-1A001FB57EE0}" type="pres">
      <dgm:prSet presAssocID="{903DB19B-DD61-3146-AA48-B77B2F502A3A}" presName="parTxOnly" presStyleLbl="node1" presStyleIdx="1" presStyleCnt="4">
        <dgm:presLayoutVars>
          <dgm:bulletEnabled val="1"/>
        </dgm:presLayoutVars>
      </dgm:prSet>
      <dgm:spPr/>
    </dgm:pt>
    <dgm:pt modelId="{C24013DB-63A3-E647-AC3D-238008331CBB}" type="pres">
      <dgm:prSet presAssocID="{A47C5420-9B4E-8442-9D04-AC5F94245038}" presName="parSpace" presStyleCnt="0"/>
      <dgm:spPr/>
    </dgm:pt>
    <dgm:pt modelId="{A918F5BE-3093-D54C-A555-B307D1DE9AFE}" type="pres">
      <dgm:prSet presAssocID="{3F3246E6-4527-484C-8D94-23C1933CB3CE}" presName="parTxOnly" presStyleLbl="node1" presStyleIdx="2" presStyleCnt="4">
        <dgm:presLayoutVars>
          <dgm:bulletEnabled val="1"/>
        </dgm:presLayoutVars>
      </dgm:prSet>
      <dgm:spPr/>
    </dgm:pt>
    <dgm:pt modelId="{A6066A01-A6EE-8544-A170-668471D63D58}" type="pres">
      <dgm:prSet presAssocID="{C66294A8-29AE-104E-B3B2-2D7EA4B67282}" presName="parSpace" presStyleCnt="0"/>
      <dgm:spPr/>
    </dgm:pt>
    <dgm:pt modelId="{C997C308-6C65-F04D-A886-ECDC8E91C0B0}" type="pres">
      <dgm:prSet presAssocID="{ED8C2069-FB05-F64B-8E84-A6C0DC4C7B9B}" presName="parTxOnly" presStyleLbl="node1" presStyleIdx="3" presStyleCnt="4">
        <dgm:presLayoutVars>
          <dgm:bulletEnabled val="1"/>
        </dgm:presLayoutVars>
      </dgm:prSet>
      <dgm:spPr/>
    </dgm:pt>
  </dgm:ptLst>
  <dgm:cxnLst>
    <dgm:cxn modelId="{DA4A0900-3C84-E846-B1E2-421CFC2E7402}" type="presOf" srcId="{903DB19B-DD61-3146-AA48-B77B2F502A3A}" destId="{C21D5A4F-4F46-8248-9837-1A001FB57EE0}" srcOrd="0" destOrd="0" presId="urn:microsoft.com/office/officeart/2005/8/layout/hChevron3"/>
    <dgm:cxn modelId="{134ADE07-9CA7-4442-8D66-80139B28F710}" srcId="{8971425E-433D-764F-91DC-F54A7860F816}" destId="{DA1F8E0D-945A-7F41-B86A-942011917D4D}" srcOrd="0" destOrd="0" parTransId="{F20562D1-C996-3C44-B1C7-CEA29A974A8A}" sibTransId="{5FBF4E32-581A-6A43-9153-7C8FA1E4B687}"/>
    <dgm:cxn modelId="{0E5F6B0D-1609-DD4B-BEEC-91A230961224}" type="presOf" srcId="{DA1F8E0D-945A-7F41-B86A-942011917D4D}" destId="{5A9BD377-1C82-1048-935A-A1EE639BD61A}" srcOrd="0" destOrd="0" presId="urn:microsoft.com/office/officeart/2005/8/layout/hChevron3"/>
    <dgm:cxn modelId="{8CA6CB16-621E-8A4F-8EEB-D9AADE5B81F2}" type="presOf" srcId="{ED8C2069-FB05-F64B-8E84-A6C0DC4C7B9B}" destId="{C997C308-6C65-F04D-A886-ECDC8E91C0B0}" srcOrd="0" destOrd="0" presId="urn:microsoft.com/office/officeart/2005/8/layout/hChevron3"/>
    <dgm:cxn modelId="{C285C387-D7A2-E441-9271-A348E0271D8F}" type="presOf" srcId="{3F3246E6-4527-484C-8D94-23C1933CB3CE}" destId="{A918F5BE-3093-D54C-A555-B307D1DE9AFE}" srcOrd="0" destOrd="0" presId="urn:microsoft.com/office/officeart/2005/8/layout/hChevron3"/>
    <dgm:cxn modelId="{BF4B85AB-5569-854F-9D25-791F39A316DB}" srcId="{8971425E-433D-764F-91DC-F54A7860F816}" destId="{903DB19B-DD61-3146-AA48-B77B2F502A3A}" srcOrd="1" destOrd="0" parTransId="{F1764BE8-03BF-E34A-AE41-CBE23E946F5B}" sibTransId="{A47C5420-9B4E-8442-9D04-AC5F94245038}"/>
    <dgm:cxn modelId="{F08A59C2-5217-7048-9FFE-63DFFAB1570B}" srcId="{8971425E-433D-764F-91DC-F54A7860F816}" destId="{ED8C2069-FB05-F64B-8E84-A6C0DC4C7B9B}" srcOrd="3" destOrd="0" parTransId="{82B317ED-ED8B-064E-BF8F-B2DC201A3ABA}" sibTransId="{0E3CAF83-470C-7145-98EF-3CB6DB4F1565}"/>
    <dgm:cxn modelId="{8021BFE8-EFD5-0E45-926E-E8941CBBCB9E}" srcId="{8971425E-433D-764F-91DC-F54A7860F816}" destId="{3F3246E6-4527-484C-8D94-23C1933CB3CE}" srcOrd="2" destOrd="0" parTransId="{2E05225F-329F-BA46-B676-9A5C62B4AC96}" sibTransId="{C66294A8-29AE-104E-B3B2-2D7EA4B67282}"/>
    <dgm:cxn modelId="{4BEDABF5-85FB-EC43-8D58-8EDEE9808B16}" type="presOf" srcId="{8971425E-433D-764F-91DC-F54A7860F816}" destId="{8FEC811D-50B4-D54E-B867-2137321BC6C3}" srcOrd="0" destOrd="0" presId="urn:microsoft.com/office/officeart/2005/8/layout/hChevron3"/>
    <dgm:cxn modelId="{644BEA97-1E59-C449-B7E5-4B27C51AED25}" type="presParOf" srcId="{8FEC811D-50B4-D54E-B867-2137321BC6C3}" destId="{5A9BD377-1C82-1048-935A-A1EE639BD61A}" srcOrd="0" destOrd="0" presId="urn:microsoft.com/office/officeart/2005/8/layout/hChevron3"/>
    <dgm:cxn modelId="{CAC17154-899B-984B-8960-9A12D5CEDD5A}" type="presParOf" srcId="{8FEC811D-50B4-D54E-B867-2137321BC6C3}" destId="{2A2A61CC-377A-514A-B5AF-65100C2CCE5E}" srcOrd="1" destOrd="0" presId="urn:microsoft.com/office/officeart/2005/8/layout/hChevron3"/>
    <dgm:cxn modelId="{6F27E03A-065B-8843-A9BD-D1DF5B381557}" type="presParOf" srcId="{8FEC811D-50B4-D54E-B867-2137321BC6C3}" destId="{C21D5A4F-4F46-8248-9837-1A001FB57EE0}" srcOrd="2" destOrd="0" presId="urn:microsoft.com/office/officeart/2005/8/layout/hChevron3"/>
    <dgm:cxn modelId="{4087207A-C42F-4C45-8431-EFFC49FDC074}" type="presParOf" srcId="{8FEC811D-50B4-D54E-B867-2137321BC6C3}" destId="{C24013DB-63A3-E647-AC3D-238008331CBB}" srcOrd="3" destOrd="0" presId="urn:microsoft.com/office/officeart/2005/8/layout/hChevron3"/>
    <dgm:cxn modelId="{2FCEECE3-8314-E646-A238-5C9CD167F67F}" type="presParOf" srcId="{8FEC811D-50B4-D54E-B867-2137321BC6C3}" destId="{A918F5BE-3093-D54C-A555-B307D1DE9AFE}" srcOrd="4" destOrd="0" presId="urn:microsoft.com/office/officeart/2005/8/layout/hChevron3"/>
    <dgm:cxn modelId="{1F350D40-9CF1-9943-9A7B-93B2984BC39D}" type="presParOf" srcId="{8FEC811D-50B4-D54E-B867-2137321BC6C3}" destId="{A6066A01-A6EE-8544-A170-668471D63D58}" srcOrd="5" destOrd="0" presId="urn:microsoft.com/office/officeart/2005/8/layout/hChevron3"/>
    <dgm:cxn modelId="{B264241B-46FA-9941-B407-8C60481D3867}" type="presParOf" srcId="{8FEC811D-50B4-D54E-B867-2137321BC6C3}" destId="{C997C308-6C65-F04D-A886-ECDC8E91C0B0}" srcOrd="6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24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5742BE20-B670-474C-9AAA-BF395CE51AE1}" type="doc">
      <dgm:prSet loTypeId="urn:microsoft.com/office/officeart/2005/8/layout/default" loCatId="list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cs-CZ"/>
        </a:p>
      </dgm:t>
    </dgm:pt>
    <dgm:pt modelId="{9BFD0816-372B-CA49-A461-920BA065638B}">
      <dgm:prSet/>
      <dgm:spPr/>
      <dgm:t>
        <a:bodyPr/>
        <a:lstStyle/>
        <a:p>
          <a:r>
            <a:rPr lang="cs-CZ" dirty="0">
              <a:solidFill>
                <a:schemeClr val="tx1"/>
              </a:solidFill>
            </a:rPr>
            <a:t>Kmenové registry</a:t>
          </a:r>
        </a:p>
      </dgm:t>
    </dgm:pt>
    <dgm:pt modelId="{DA3B598E-AE0F-1049-8017-07BC99C6871C}" type="parTrans" cxnId="{05196AAC-532A-0A46-B050-727923730D6A}">
      <dgm:prSet/>
      <dgm:spPr/>
      <dgm:t>
        <a:bodyPr/>
        <a:lstStyle/>
        <a:p>
          <a:endParaRPr lang="cs-CZ"/>
        </a:p>
      </dgm:t>
    </dgm:pt>
    <dgm:pt modelId="{495331DA-A5B7-AE4F-BC47-0069FA6DD960}" type="sibTrans" cxnId="{05196AAC-532A-0A46-B050-727923730D6A}">
      <dgm:prSet/>
      <dgm:spPr/>
      <dgm:t>
        <a:bodyPr/>
        <a:lstStyle/>
        <a:p>
          <a:endParaRPr lang="cs-CZ"/>
        </a:p>
      </dgm:t>
    </dgm:pt>
    <dgm:pt modelId="{92AFF915-3F2D-4048-942E-410094878604}">
      <dgm:prSet/>
      <dgm:spPr/>
      <dgm:t>
        <a:bodyPr/>
        <a:lstStyle/>
        <a:p>
          <a:r>
            <a:rPr lang="cs-CZ">
              <a:solidFill>
                <a:schemeClr val="tx1"/>
              </a:solidFill>
            </a:rPr>
            <a:t>Národní portál elektronického zdravotnictví NPEZ</a:t>
          </a:r>
        </a:p>
      </dgm:t>
    </dgm:pt>
    <dgm:pt modelId="{B9B3E7F3-6D31-344C-99EF-050A6BA6CEAF}" type="parTrans" cxnId="{0DA2FD1B-AAC9-894A-B20D-AD7A8097F639}">
      <dgm:prSet/>
      <dgm:spPr/>
      <dgm:t>
        <a:bodyPr/>
        <a:lstStyle/>
        <a:p>
          <a:endParaRPr lang="cs-CZ"/>
        </a:p>
      </dgm:t>
    </dgm:pt>
    <dgm:pt modelId="{4744E6A9-8D4B-9D43-AACC-4ABB922EFF74}" type="sibTrans" cxnId="{0DA2FD1B-AAC9-894A-B20D-AD7A8097F639}">
      <dgm:prSet/>
      <dgm:spPr/>
      <dgm:t>
        <a:bodyPr/>
        <a:lstStyle/>
        <a:p>
          <a:endParaRPr lang="cs-CZ"/>
        </a:p>
      </dgm:t>
    </dgm:pt>
    <dgm:pt modelId="{042E0D27-A02D-1749-8816-ECEFE6B3F8FA}">
      <dgm:prSet/>
      <dgm:spPr/>
      <dgm:t>
        <a:bodyPr/>
        <a:lstStyle/>
        <a:p>
          <a:r>
            <a:rPr lang="cs-CZ" dirty="0">
              <a:solidFill>
                <a:schemeClr val="tx1"/>
              </a:solidFill>
            </a:rPr>
            <a:t>Zvyšování bezpečnostního povědomí</a:t>
          </a:r>
        </a:p>
      </dgm:t>
    </dgm:pt>
    <dgm:pt modelId="{DE8F6BE2-73FE-C64D-B851-BCB6F0C10FF1}" type="parTrans" cxnId="{2DA5AB93-7D7A-E341-9682-F45474091724}">
      <dgm:prSet/>
      <dgm:spPr/>
      <dgm:t>
        <a:bodyPr/>
        <a:lstStyle/>
        <a:p>
          <a:endParaRPr lang="cs-CZ"/>
        </a:p>
      </dgm:t>
    </dgm:pt>
    <dgm:pt modelId="{8D15F5C9-FCC2-F141-B220-FB62A1299629}" type="sibTrans" cxnId="{2DA5AB93-7D7A-E341-9682-F45474091724}">
      <dgm:prSet/>
      <dgm:spPr/>
      <dgm:t>
        <a:bodyPr/>
        <a:lstStyle/>
        <a:p>
          <a:endParaRPr lang="cs-CZ"/>
        </a:p>
      </dgm:t>
    </dgm:pt>
    <dgm:pt modelId="{39CFFE6D-6B10-554D-A7B2-BDF0F1AC2696}">
      <dgm:prSet/>
      <dgm:spPr/>
      <dgm:t>
        <a:bodyPr/>
        <a:lstStyle/>
        <a:p>
          <a:r>
            <a:rPr lang="cs-CZ">
              <a:solidFill>
                <a:schemeClr val="tx1"/>
              </a:solidFill>
            </a:rPr>
            <a:t>Služby výměnných sítí</a:t>
          </a:r>
        </a:p>
      </dgm:t>
    </dgm:pt>
    <dgm:pt modelId="{956E16A3-20BD-5D4F-AA94-1C627D785723}" type="parTrans" cxnId="{9879AF4C-8978-DE42-8BE8-18222D0EEF56}">
      <dgm:prSet/>
      <dgm:spPr/>
      <dgm:t>
        <a:bodyPr/>
        <a:lstStyle/>
        <a:p>
          <a:endParaRPr lang="cs-CZ"/>
        </a:p>
      </dgm:t>
    </dgm:pt>
    <dgm:pt modelId="{175AC4DA-CD4E-2143-ABB8-549DC2FD3B97}" type="sibTrans" cxnId="{9879AF4C-8978-DE42-8BE8-18222D0EEF56}">
      <dgm:prSet/>
      <dgm:spPr/>
      <dgm:t>
        <a:bodyPr/>
        <a:lstStyle/>
        <a:p>
          <a:endParaRPr lang="cs-CZ"/>
        </a:p>
      </dgm:t>
    </dgm:pt>
    <dgm:pt modelId="{4970F952-C208-4348-857C-9C3E1101D325}">
      <dgm:prSet/>
      <dgm:spPr/>
      <dgm:t>
        <a:bodyPr/>
        <a:lstStyle/>
        <a:p>
          <a:r>
            <a:rPr lang="cs-CZ">
              <a:solidFill>
                <a:schemeClr val="tx1"/>
              </a:solidFill>
            </a:rPr>
            <a:t>E-žádanky</a:t>
          </a:r>
        </a:p>
      </dgm:t>
    </dgm:pt>
    <dgm:pt modelId="{35C8E7EE-7702-474A-8849-923CA2733DB3}" type="parTrans" cxnId="{26E5FAD5-41BB-624E-BB35-E8CFA5725E29}">
      <dgm:prSet/>
      <dgm:spPr/>
      <dgm:t>
        <a:bodyPr/>
        <a:lstStyle/>
        <a:p>
          <a:endParaRPr lang="cs-CZ"/>
        </a:p>
      </dgm:t>
    </dgm:pt>
    <dgm:pt modelId="{E59AA3BC-B3E3-1541-8BED-0A35D2D70168}" type="sibTrans" cxnId="{26E5FAD5-41BB-624E-BB35-E8CFA5725E29}">
      <dgm:prSet/>
      <dgm:spPr/>
      <dgm:t>
        <a:bodyPr/>
        <a:lstStyle/>
        <a:p>
          <a:endParaRPr lang="cs-CZ"/>
        </a:p>
      </dgm:t>
    </dgm:pt>
    <dgm:pt modelId="{BF866942-8C65-B348-B4BF-CE5513ACCD77}">
      <dgm:prSet/>
      <dgm:spPr/>
      <dgm:t>
        <a:bodyPr/>
        <a:lstStyle/>
        <a:p>
          <a:r>
            <a:rPr lang="cs-CZ" dirty="0">
              <a:solidFill>
                <a:schemeClr val="tx1"/>
              </a:solidFill>
            </a:rPr>
            <a:t>Katalog služeb</a:t>
          </a:r>
        </a:p>
      </dgm:t>
    </dgm:pt>
    <dgm:pt modelId="{16919382-164B-D54A-846A-E040A90A16CF}" type="parTrans" cxnId="{3D9B00F4-2FB8-4641-97C3-889FC133B1D7}">
      <dgm:prSet/>
      <dgm:spPr/>
      <dgm:t>
        <a:bodyPr/>
        <a:lstStyle/>
        <a:p>
          <a:endParaRPr lang="cs-CZ"/>
        </a:p>
      </dgm:t>
    </dgm:pt>
    <dgm:pt modelId="{EE021639-114D-FE4F-8AC5-84C8143FBD8C}" type="sibTrans" cxnId="{3D9B00F4-2FB8-4641-97C3-889FC133B1D7}">
      <dgm:prSet/>
      <dgm:spPr/>
      <dgm:t>
        <a:bodyPr/>
        <a:lstStyle/>
        <a:p>
          <a:endParaRPr lang="cs-CZ"/>
        </a:p>
      </dgm:t>
    </dgm:pt>
    <dgm:pt modelId="{C3B09FE9-8225-C74E-876D-4CE3558F7842}">
      <dgm:prSet/>
      <dgm:spPr/>
      <dgm:t>
        <a:bodyPr/>
        <a:lstStyle/>
        <a:p>
          <a:r>
            <a:rPr lang="cs-CZ" dirty="0">
              <a:solidFill>
                <a:schemeClr val="tx1"/>
              </a:solidFill>
            </a:rPr>
            <a:t>Správa souhlasů</a:t>
          </a:r>
        </a:p>
      </dgm:t>
    </dgm:pt>
    <dgm:pt modelId="{F3A357E0-1186-F747-92B8-A096ABF4C449}" type="parTrans" cxnId="{6ED2CF87-B699-714F-83D5-B2B5CBF0F9F8}">
      <dgm:prSet/>
      <dgm:spPr/>
      <dgm:t>
        <a:bodyPr/>
        <a:lstStyle/>
        <a:p>
          <a:endParaRPr lang="cs-CZ"/>
        </a:p>
      </dgm:t>
    </dgm:pt>
    <dgm:pt modelId="{4FA7C062-BBDC-2E43-B42C-71AA78FE4438}" type="sibTrans" cxnId="{6ED2CF87-B699-714F-83D5-B2B5CBF0F9F8}">
      <dgm:prSet/>
      <dgm:spPr/>
      <dgm:t>
        <a:bodyPr/>
        <a:lstStyle/>
        <a:p>
          <a:endParaRPr lang="cs-CZ"/>
        </a:p>
      </dgm:t>
    </dgm:pt>
    <dgm:pt modelId="{A64C3262-24DF-8844-8E6C-A03C53C77B6B}">
      <dgm:prSet/>
      <dgm:spPr/>
      <dgm:t>
        <a:bodyPr/>
        <a:lstStyle/>
        <a:p>
          <a:r>
            <a:rPr lang="cs-CZ" dirty="0">
              <a:solidFill>
                <a:schemeClr val="tx1"/>
              </a:solidFill>
            </a:rPr>
            <a:t>Služby vytvářející důvěru</a:t>
          </a:r>
        </a:p>
      </dgm:t>
    </dgm:pt>
    <dgm:pt modelId="{A29FFCC1-F1DF-3643-A35B-8EC66AFC8DA1}" type="parTrans" cxnId="{C8C6B5E4-76DE-704E-97F0-511885FE272F}">
      <dgm:prSet/>
      <dgm:spPr/>
      <dgm:t>
        <a:bodyPr/>
        <a:lstStyle/>
        <a:p>
          <a:endParaRPr lang="cs-CZ"/>
        </a:p>
      </dgm:t>
    </dgm:pt>
    <dgm:pt modelId="{076183FC-CCE5-4247-ADD6-E783EAC1A79E}" type="sibTrans" cxnId="{C8C6B5E4-76DE-704E-97F0-511885FE272F}">
      <dgm:prSet/>
      <dgm:spPr/>
      <dgm:t>
        <a:bodyPr/>
        <a:lstStyle/>
        <a:p>
          <a:endParaRPr lang="cs-CZ"/>
        </a:p>
      </dgm:t>
    </dgm:pt>
    <dgm:pt modelId="{BC2791CB-C19F-114D-BEEA-7C2E2A6EDE57}">
      <dgm:prSet/>
      <dgm:spPr/>
      <dgm:t>
        <a:bodyPr/>
        <a:lstStyle/>
        <a:p>
          <a:r>
            <a:rPr lang="cs-CZ" dirty="0">
              <a:solidFill>
                <a:schemeClr val="tx1"/>
              </a:solidFill>
            </a:rPr>
            <a:t>Notifikační služba</a:t>
          </a:r>
        </a:p>
      </dgm:t>
    </dgm:pt>
    <dgm:pt modelId="{270D01DB-4498-084E-A139-41211EF8D8F8}" type="parTrans" cxnId="{D57094B6-4D38-FB4F-A722-7ACD2A4A04FF}">
      <dgm:prSet/>
      <dgm:spPr/>
      <dgm:t>
        <a:bodyPr/>
        <a:lstStyle/>
        <a:p>
          <a:endParaRPr lang="cs-CZ"/>
        </a:p>
      </dgm:t>
    </dgm:pt>
    <dgm:pt modelId="{8079787D-6C88-7841-A906-044D4C8ADA19}" type="sibTrans" cxnId="{D57094B6-4D38-FB4F-A722-7ACD2A4A04FF}">
      <dgm:prSet/>
      <dgm:spPr/>
      <dgm:t>
        <a:bodyPr/>
        <a:lstStyle/>
        <a:p>
          <a:endParaRPr lang="cs-CZ"/>
        </a:p>
      </dgm:t>
    </dgm:pt>
    <dgm:pt modelId="{9177779F-3A97-1B49-92BD-95960B2B38E5}">
      <dgm:prSet/>
      <dgm:spPr/>
      <dgm:t>
        <a:bodyPr/>
        <a:lstStyle/>
        <a:p>
          <a:r>
            <a:rPr lang="cs-CZ">
              <a:solidFill>
                <a:schemeClr val="tx1"/>
              </a:solidFill>
            </a:rPr>
            <a:t>Žurnál činností</a:t>
          </a:r>
        </a:p>
      </dgm:t>
    </dgm:pt>
    <dgm:pt modelId="{B3114073-9E28-0747-9805-88504A678570}" type="parTrans" cxnId="{74322876-6DFE-A444-A8AE-378C8CB4EC10}">
      <dgm:prSet/>
      <dgm:spPr/>
      <dgm:t>
        <a:bodyPr/>
        <a:lstStyle/>
        <a:p>
          <a:endParaRPr lang="cs-CZ"/>
        </a:p>
      </dgm:t>
    </dgm:pt>
    <dgm:pt modelId="{F0964160-0FB5-F34B-9763-964377F1D544}" type="sibTrans" cxnId="{74322876-6DFE-A444-A8AE-378C8CB4EC10}">
      <dgm:prSet/>
      <dgm:spPr/>
      <dgm:t>
        <a:bodyPr/>
        <a:lstStyle/>
        <a:p>
          <a:endParaRPr lang="cs-CZ"/>
        </a:p>
      </dgm:t>
    </dgm:pt>
    <dgm:pt modelId="{E05EE281-F267-454B-9522-6245B6D70FA2}">
      <dgm:prSet/>
      <dgm:spPr/>
      <dgm:t>
        <a:bodyPr/>
        <a:lstStyle/>
        <a:p>
          <a:r>
            <a:rPr lang="cs-CZ" dirty="0">
              <a:solidFill>
                <a:schemeClr val="tx1"/>
              </a:solidFill>
            </a:rPr>
            <a:t>Výměnné sítě</a:t>
          </a:r>
        </a:p>
      </dgm:t>
    </dgm:pt>
    <dgm:pt modelId="{E168C650-BDCD-AC40-B6CA-32665C3D376C}" type="parTrans" cxnId="{66EBC7CD-67E2-B34F-BE0E-16CCB1D27845}">
      <dgm:prSet/>
      <dgm:spPr/>
      <dgm:t>
        <a:bodyPr/>
        <a:lstStyle/>
        <a:p>
          <a:endParaRPr lang="cs-CZ"/>
        </a:p>
      </dgm:t>
    </dgm:pt>
    <dgm:pt modelId="{84A57B1C-5B61-3645-9E3F-EC4C2E7E75FB}" type="sibTrans" cxnId="{66EBC7CD-67E2-B34F-BE0E-16CCB1D27845}">
      <dgm:prSet/>
      <dgm:spPr/>
      <dgm:t>
        <a:bodyPr/>
        <a:lstStyle/>
        <a:p>
          <a:endParaRPr lang="cs-CZ"/>
        </a:p>
      </dgm:t>
    </dgm:pt>
    <dgm:pt modelId="{2086AA5B-7127-9B44-962A-4775E132CACB}">
      <dgm:prSet/>
      <dgm:spPr/>
      <dgm:t>
        <a:bodyPr/>
        <a:lstStyle/>
        <a:p>
          <a:r>
            <a:rPr lang="cs-CZ">
              <a:solidFill>
                <a:schemeClr val="tx1"/>
              </a:solidFill>
            </a:rPr>
            <a:t>Správa standardů</a:t>
          </a:r>
        </a:p>
      </dgm:t>
    </dgm:pt>
    <dgm:pt modelId="{944EC788-5585-8646-8731-1F3CF3467F2F}" type="parTrans" cxnId="{A10C7950-9C68-E244-B63B-FDC8751FB08B}">
      <dgm:prSet/>
      <dgm:spPr/>
      <dgm:t>
        <a:bodyPr/>
        <a:lstStyle/>
        <a:p>
          <a:endParaRPr lang="cs-CZ"/>
        </a:p>
      </dgm:t>
    </dgm:pt>
    <dgm:pt modelId="{CEA92B09-A306-184A-AB3F-1F80E28F2C5F}" type="sibTrans" cxnId="{A10C7950-9C68-E244-B63B-FDC8751FB08B}">
      <dgm:prSet/>
      <dgm:spPr/>
      <dgm:t>
        <a:bodyPr/>
        <a:lstStyle/>
        <a:p>
          <a:endParaRPr lang="cs-CZ"/>
        </a:p>
      </dgm:t>
    </dgm:pt>
    <dgm:pt modelId="{4234BDFA-9CE2-2941-AD42-9CEA0054EC52}">
      <dgm:prSet/>
      <dgm:spPr/>
      <dgm:t>
        <a:bodyPr/>
        <a:lstStyle/>
        <a:p>
          <a:r>
            <a:rPr lang="cs-CZ" dirty="0">
              <a:solidFill>
                <a:schemeClr val="tx1"/>
              </a:solidFill>
            </a:rPr>
            <a:t>Testovací rámec interoperability</a:t>
          </a:r>
        </a:p>
      </dgm:t>
    </dgm:pt>
    <dgm:pt modelId="{470DDA27-E8CE-9A42-9F6D-536017B25DE3}" type="parTrans" cxnId="{6BF7A047-E066-184A-8F28-9D7C2BFEF672}">
      <dgm:prSet/>
      <dgm:spPr/>
      <dgm:t>
        <a:bodyPr/>
        <a:lstStyle/>
        <a:p>
          <a:endParaRPr lang="cs-CZ"/>
        </a:p>
      </dgm:t>
    </dgm:pt>
    <dgm:pt modelId="{0CFAB812-7D0A-0241-A7B5-67674D77BCC9}" type="sibTrans" cxnId="{6BF7A047-E066-184A-8F28-9D7C2BFEF672}">
      <dgm:prSet/>
      <dgm:spPr/>
      <dgm:t>
        <a:bodyPr/>
        <a:lstStyle/>
        <a:p>
          <a:endParaRPr lang="cs-CZ"/>
        </a:p>
      </dgm:t>
    </dgm:pt>
    <dgm:pt modelId="{6E2747D7-1F9D-9546-A272-1ED9E79AC76E}">
      <dgm:prSet/>
      <dgm:spPr/>
      <dgm:t>
        <a:bodyPr/>
        <a:lstStyle/>
        <a:p>
          <a:r>
            <a:rPr lang="cs-CZ" dirty="0">
              <a:solidFill>
                <a:schemeClr val="tx1"/>
              </a:solidFill>
            </a:rPr>
            <a:t>EZ Karta</a:t>
          </a:r>
        </a:p>
      </dgm:t>
    </dgm:pt>
    <dgm:pt modelId="{F37EDABF-EE3D-614B-BFD4-0D9B3FA364F0}" type="parTrans" cxnId="{32185522-B902-2F4A-9ED4-44C045B486A8}">
      <dgm:prSet/>
      <dgm:spPr/>
      <dgm:t>
        <a:bodyPr/>
        <a:lstStyle/>
        <a:p>
          <a:endParaRPr lang="cs-CZ"/>
        </a:p>
      </dgm:t>
    </dgm:pt>
    <dgm:pt modelId="{393EDD7B-6E57-3142-8E6C-A82610C5D343}" type="sibTrans" cxnId="{32185522-B902-2F4A-9ED4-44C045B486A8}">
      <dgm:prSet/>
      <dgm:spPr/>
      <dgm:t>
        <a:bodyPr/>
        <a:lstStyle/>
        <a:p>
          <a:endParaRPr lang="cs-CZ"/>
        </a:p>
      </dgm:t>
    </dgm:pt>
    <dgm:pt modelId="{F64BFA65-4E06-9C45-9DA8-9AA7E0240378}">
      <dgm:prSet/>
      <dgm:spPr/>
      <dgm:t>
        <a:bodyPr/>
        <a:lstStyle/>
        <a:p>
          <a:r>
            <a:rPr lang="cs-CZ" dirty="0">
              <a:solidFill>
                <a:schemeClr val="tx1"/>
              </a:solidFill>
            </a:rPr>
            <a:t>Penetrační testování</a:t>
          </a:r>
        </a:p>
      </dgm:t>
    </dgm:pt>
    <dgm:pt modelId="{EEA5CD8C-C755-C24D-9C5C-4FB4ECB6075A}" type="parTrans" cxnId="{9719ED23-A901-8544-9DAB-A3C303C03422}">
      <dgm:prSet/>
      <dgm:spPr/>
      <dgm:t>
        <a:bodyPr/>
        <a:lstStyle/>
        <a:p>
          <a:endParaRPr lang="cs-CZ"/>
        </a:p>
      </dgm:t>
    </dgm:pt>
    <dgm:pt modelId="{F9C9D31C-A60C-A64D-8136-FEBE9695115B}" type="sibTrans" cxnId="{9719ED23-A901-8544-9DAB-A3C303C03422}">
      <dgm:prSet/>
      <dgm:spPr/>
      <dgm:t>
        <a:bodyPr/>
        <a:lstStyle/>
        <a:p>
          <a:endParaRPr lang="cs-CZ"/>
        </a:p>
      </dgm:t>
    </dgm:pt>
    <dgm:pt modelId="{DB1706EF-35ED-9245-B200-6EDC4EDF5665}">
      <dgm:prSet/>
      <dgm:spPr/>
      <dgm:t>
        <a:bodyPr/>
        <a:lstStyle/>
        <a:p>
          <a:r>
            <a:rPr lang="cs-CZ">
              <a:solidFill>
                <a:schemeClr val="tx1"/>
              </a:solidFill>
            </a:rPr>
            <a:t>EHDS</a:t>
          </a:r>
        </a:p>
      </dgm:t>
    </dgm:pt>
    <dgm:pt modelId="{22DCA30B-62F6-8548-97D4-47C12AE9EE61}" type="parTrans" cxnId="{1FFD9F08-46A5-2240-9A2E-C4822BEFD444}">
      <dgm:prSet/>
      <dgm:spPr/>
      <dgm:t>
        <a:bodyPr/>
        <a:lstStyle/>
        <a:p>
          <a:endParaRPr lang="cs-CZ"/>
        </a:p>
      </dgm:t>
    </dgm:pt>
    <dgm:pt modelId="{7A55DA4A-9695-744D-9A23-167619002623}" type="sibTrans" cxnId="{1FFD9F08-46A5-2240-9A2E-C4822BEFD444}">
      <dgm:prSet/>
      <dgm:spPr/>
      <dgm:t>
        <a:bodyPr/>
        <a:lstStyle/>
        <a:p>
          <a:endParaRPr lang="cs-CZ"/>
        </a:p>
      </dgm:t>
    </dgm:pt>
    <dgm:pt modelId="{DEF5307E-5A62-404E-AD66-4D1F389273B4}">
      <dgm:prSet/>
      <dgm:spPr/>
      <dgm:t>
        <a:bodyPr/>
        <a:lstStyle/>
        <a:p>
          <a:r>
            <a:rPr lang="cs-CZ" dirty="0">
              <a:solidFill>
                <a:schemeClr val="tx1"/>
              </a:solidFill>
            </a:rPr>
            <a:t>Terminologický slovník</a:t>
          </a:r>
        </a:p>
      </dgm:t>
    </dgm:pt>
    <dgm:pt modelId="{8B1891E7-8568-E44F-A4C2-DBFB3A4FE137}" type="parTrans" cxnId="{8680E0F2-9FB1-1C47-B986-2F45B9A125AD}">
      <dgm:prSet/>
      <dgm:spPr/>
      <dgm:t>
        <a:bodyPr/>
        <a:lstStyle/>
        <a:p>
          <a:endParaRPr lang="cs-CZ"/>
        </a:p>
      </dgm:t>
    </dgm:pt>
    <dgm:pt modelId="{68235F8C-6C46-D44B-B8F2-CA65A9B79C1C}" type="sibTrans" cxnId="{8680E0F2-9FB1-1C47-B986-2F45B9A125AD}">
      <dgm:prSet/>
      <dgm:spPr/>
      <dgm:t>
        <a:bodyPr/>
        <a:lstStyle/>
        <a:p>
          <a:endParaRPr lang="cs-CZ"/>
        </a:p>
      </dgm:t>
    </dgm:pt>
    <dgm:pt modelId="{6F20844A-CA9D-494C-8650-CBBA3335376F}">
      <dgm:prSet/>
      <dgm:spPr/>
      <dgm:t>
        <a:bodyPr/>
        <a:lstStyle/>
        <a:p>
          <a:r>
            <a:rPr lang="cs-CZ" dirty="0">
              <a:solidFill>
                <a:schemeClr val="tx1"/>
              </a:solidFill>
            </a:rPr>
            <a:t>Kybernetická bezpečnost</a:t>
          </a:r>
        </a:p>
      </dgm:t>
    </dgm:pt>
    <dgm:pt modelId="{A138D030-EDA2-AE48-B941-BEA370F3F7DB}" type="parTrans" cxnId="{2E4005DA-AEE2-7347-828B-3A877AC2527A}">
      <dgm:prSet/>
      <dgm:spPr/>
      <dgm:t>
        <a:bodyPr/>
        <a:lstStyle/>
        <a:p>
          <a:endParaRPr lang="cs-CZ"/>
        </a:p>
      </dgm:t>
    </dgm:pt>
    <dgm:pt modelId="{4709C4D0-C518-4C46-BBDA-DC725F9DCEC2}" type="sibTrans" cxnId="{2E4005DA-AEE2-7347-828B-3A877AC2527A}">
      <dgm:prSet/>
      <dgm:spPr/>
      <dgm:t>
        <a:bodyPr/>
        <a:lstStyle/>
        <a:p>
          <a:endParaRPr lang="cs-CZ"/>
        </a:p>
      </dgm:t>
    </dgm:pt>
    <dgm:pt modelId="{0395CB2D-3520-FA47-B352-A88E322B846F}">
      <dgm:prSet/>
      <dgm:spPr/>
      <dgm:t>
        <a:bodyPr/>
        <a:lstStyle/>
        <a:p>
          <a:r>
            <a:rPr lang="cs-CZ" dirty="0">
              <a:solidFill>
                <a:schemeClr val="tx1"/>
              </a:solidFill>
            </a:rPr>
            <a:t>Pilotní projekty</a:t>
          </a:r>
        </a:p>
      </dgm:t>
    </dgm:pt>
    <dgm:pt modelId="{C7955D34-AD27-7146-9174-A04672719B43}" type="parTrans" cxnId="{2C622F1F-77F8-B549-B81F-5749E54A7A8D}">
      <dgm:prSet/>
      <dgm:spPr/>
      <dgm:t>
        <a:bodyPr/>
        <a:lstStyle/>
        <a:p>
          <a:endParaRPr lang="cs-CZ"/>
        </a:p>
      </dgm:t>
    </dgm:pt>
    <dgm:pt modelId="{7CF8A3A2-961D-FA4C-ABCE-474DD396387D}" type="sibTrans" cxnId="{2C622F1F-77F8-B549-B81F-5749E54A7A8D}">
      <dgm:prSet/>
      <dgm:spPr/>
      <dgm:t>
        <a:bodyPr/>
        <a:lstStyle/>
        <a:p>
          <a:endParaRPr lang="cs-CZ"/>
        </a:p>
      </dgm:t>
    </dgm:pt>
    <dgm:pt modelId="{038DA5A0-C083-5C42-869E-A773DA8FAE7F}">
      <dgm:prSet/>
      <dgm:spPr/>
      <dgm:t>
        <a:bodyPr/>
        <a:lstStyle/>
        <a:p>
          <a:r>
            <a:rPr lang="cs-CZ" dirty="0">
              <a:solidFill>
                <a:schemeClr val="tx1"/>
              </a:solidFill>
            </a:rPr>
            <a:t>IS KHS</a:t>
          </a:r>
        </a:p>
      </dgm:t>
    </dgm:pt>
    <dgm:pt modelId="{5ACC82BE-4066-384B-8739-49F6D3323457}" type="parTrans" cxnId="{90C66717-BD31-5241-BE3A-A91FEB88757A}">
      <dgm:prSet/>
      <dgm:spPr/>
      <dgm:t>
        <a:bodyPr/>
        <a:lstStyle/>
        <a:p>
          <a:endParaRPr lang="cs-CZ"/>
        </a:p>
      </dgm:t>
    </dgm:pt>
    <dgm:pt modelId="{34CD18B4-CD4D-4D44-8DFE-1E401F0E2291}" type="sibTrans" cxnId="{90C66717-BD31-5241-BE3A-A91FEB88757A}">
      <dgm:prSet/>
      <dgm:spPr/>
      <dgm:t>
        <a:bodyPr/>
        <a:lstStyle/>
        <a:p>
          <a:endParaRPr lang="cs-CZ"/>
        </a:p>
      </dgm:t>
    </dgm:pt>
    <dgm:pt modelId="{20C6999D-6B91-1D40-AB63-E308BD6E4CBB}" type="pres">
      <dgm:prSet presAssocID="{5742BE20-B670-474C-9AAA-BF395CE51AE1}" presName="diagram" presStyleCnt="0">
        <dgm:presLayoutVars>
          <dgm:dir/>
          <dgm:resizeHandles val="exact"/>
        </dgm:presLayoutVars>
      </dgm:prSet>
      <dgm:spPr/>
    </dgm:pt>
    <dgm:pt modelId="{66D85CD0-D3D4-884E-BFBC-2CB2B9658C9E}" type="pres">
      <dgm:prSet presAssocID="{9BFD0816-372B-CA49-A461-920BA065638B}" presName="node" presStyleLbl="node1" presStyleIdx="0" presStyleCnt="20">
        <dgm:presLayoutVars>
          <dgm:bulletEnabled val="1"/>
        </dgm:presLayoutVars>
      </dgm:prSet>
      <dgm:spPr/>
    </dgm:pt>
    <dgm:pt modelId="{15F907EB-C79E-8E47-80FD-E4CF9ED7F14C}" type="pres">
      <dgm:prSet presAssocID="{495331DA-A5B7-AE4F-BC47-0069FA6DD960}" presName="sibTrans" presStyleCnt="0"/>
      <dgm:spPr/>
    </dgm:pt>
    <dgm:pt modelId="{1AE2566A-7BC0-A54A-8DB2-52ED771F51F7}" type="pres">
      <dgm:prSet presAssocID="{92AFF915-3F2D-4048-942E-410094878604}" presName="node" presStyleLbl="node1" presStyleIdx="1" presStyleCnt="20">
        <dgm:presLayoutVars>
          <dgm:bulletEnabled val="1"/>
        </dgm:presLayoutVars>
      </dgm:prSet>
      <dgm:spPr/>
    </dgm:pt>
    <dgm:pt modelId="{A1B73A24-1931-3F40-9A4A-8E8306D3FEBB}" type="pres">
      <dgm:prSet presAssocID="{4744E6A9-8D4B-9D43-AACC-4ABB922EFF74}" presName="sibTrans" presStyleCnt="0"/>
      <dgm:spPr/>
    </dgm:pt>
    <dgm:pt modelId="{4E3158C1-83D0-7248-8F5F-3D005A1BC42E}" type="pres">
      <dgm:prSet presAssocID="{042E0D27-A02D-1749-8816-ECEFE6B3F8FA}" presName="node" presStyleLbl="node1" presStyleIdx="2" presStyleCnt="20" custLinFactNeighborX="582" custLinFactNeighborY="647">
        <dgm:presLayoutVars>
          <dgm:bulletEnabled val="1"/>
        </dgm:presLayoutVars>
      </dgm:prSet>
      <dgm:spPr/>
    </dgm:pt>
    <dgm:pt modelId="{4EFD469F-456C-A344-AB31-A1962B1427EF}" type="pres">
      <dgm:prSet presAssocID="{8D15F5C9-FCC2-F141-B220-FB62A1299629}" presName="sibTrans" presStyleCnt="0"/>
      <dgm:spPr/>
    </dgm:pt>
    <dgm:pt modelId="{B96CA1E9-046A-024A-B8AD-B7729BBCEBC2}" type="pres">
      <dgm:prSet presAssocID="{39CFFE6D-6B10-554D-A7B2-BDF0F1AC2696}" presName="node" presStyleLbl="node1" presStyleIdx="3" presStyleCnt="20">
        <dgm:presLayoutVars>
          <dgm:bulletEnabled val="1"/>
        </dgm:presLayoutVars>
      </dgm:prSet>
      <dgm:spPr/>
    </dgm:pt>
    <dgm:pt modelId="{88B715B7-B371-F240-9A5E-7C799A459ECF}" type="pres">
      <dgm:prSet presAssocID="{175AC4DA-CD4E-2143-ABB8-549DC2FD3B97}" presName="sibTrans" presStyleCnt="0"/>
      <dgm:spPr/>
    </dgm:pt>
    <dgm:pt modelId="{93BB11A3-E0F8-A14C-8C2F-A43EF89D460B}" type="pres">
      <dgm:prSet presAssocID="{4970F952-C208-4348-857C-9C3E1101D325}" presName="node" presStyleLbl="node1" presStyleIdx="4" presStyleCnt="20">
        <dgm:presLayoutVars>
          <dgm:bulletEnabled val="1"/>
        </dgm:presLayoutVars>
      </dgm:prSet>
      <dgm:spPr/>
    </dgm:pt>
    <dgm:pt modelId="{86DC41CB-31A3-6C40-96AA-F987CBAE7E79}" type="pres">
      <dgm:prSet presAssocID="{E59AA3BC-B3E3-1541-8BED-0A35D2D70168}" presName="sibTrans" presStyleCnt="0"/>
      <dgm:spPr/>
    </dgm:pt>
    <dgm:pt modelId="{C36255F7-78C3-2C44-BE5E-55EB7BE4D483}" type="pres">
      <dgm:prSet presAssocID="{BF866942-8C65-B348-B4BF-CE5513ACCD77}" presName="node" presStyleLbl="node1" presStyleIdx="5" presStyleCnt="20">
        <dgm:presLayoutVars>
          <dgm:bulletEnabled val="1"/>
        </dgm:presLayoutVars>
      </dgm:prSet>
      <dgm:spPr/>
    </dgm:pt>
    <dgm:pt modelId="{AD7AA7EB-72C7-0D4A-BF11-A07B58F58F00}" type="pres">
      <dgm:prSet presAssocID="{EE021639-114D-FE4F-8AC5-84C8143FBD8C}" presName="sibTrans" presStyleCnt="0"/>
      <dgm:spPr/>
    </dgm:pt>
    <dgm:pt modelId="{B7FBE06A-7D40-F54D-B590-C69C77F9C5F6}" type="pres">
      <dgm:prSet presAssocID="{C3B09FE9-8225-C74E-876D-4CE3558F7842}" presName="node" presStyleLbl="node1" presStyleIdx="6" presStyleCnt="20">
        <dgm:presLayoutVars>
          <dgm:bulletEnabled val="1"/>
        </dgm:presLayoutVars>
      </dgm:prSet>
      <dgm:spPr/>
    </dgm:pt>
    <dgm:pt modelId="{DAD3611E-52D8-0443-8BC1-CB88DAEF4822}" type="pres">
      <dgm:prSet presAssocID="{4FA7C062-BBDC-2E43-B42C-71AA78FE4438}" presName="sibTrans" presStyleCnt="0"/>
      <dgm:spPr/>
    </dgm:pt>
    <dgm:pt modelId="{BF24076C-C537-2144-9CAB-C1C1075A3CCE}" type="pres">
      <dgm:prSet presAssocID="{A64C3262-24DF-8844-8E6C-A03C53C77B6B}" presName="node" presStyleLbl="node1" presStyleIdx="7" presStyleCnt="20">
        <dgm:presLayoutVars>
          <dgm:bulletEnabled val="1"/>
        </dgm:presLayoutVars>
      </dgm:prSet>
      <dgm:spPr/>
    </dgm:pt>
    <dgm:pt modelId="{1A31A29D-6B28-5F47-A0BF-AD3FC6D2154A}" type="pres">
      <dgm:prSet presAssocID="{076183FC-CCE5-4247-ADD6-E783EAC1A79E}" presName="sibTrans" presStyleCnt="0"/>
      <dgm:spPr/>
    </dgm:pt>
    <dgm:pt modelId="{035DD545-D4E6-314A-84D4-178A343C6BF7}" type="pres">
      <dgm:prSet presAssocID="{BC2791CB-C19F-114D-BEEA-7C2E2A6EDE57}" presName="node" presStyleLbl="node1" presStyleIdx="8" presStyleCnt="20">
        <dgm:presLayoutVars>
          <dgm:bulletEnabled val="1"/>
        </dgm:presLayoutVars>
      </dgm:prSet>
      <dgm:spPr/>
    </dgm:pt>
    <dgm:pt modelId="{9DE2A641-D722-9145-A287-F0AA04232997}" type="pres">
      <dgm:prSet presAssocID="{8079787D-6C88-7841-A906-044D4C8ADA19}" presName="sibTrans" presStyleCnt="0"/>
      <dgm:spPr/>
    </dgm:pt>
    <dgm:pt modelId="{0A160375-9F07-994D-817C-776EB2170AFF}" type="pres">
      <dgm:prSet presAssocID="{9177779F-3A97-1B49-92BD-95960B2B38E5}" presName="node" presStyleLbl="node1" presStyleIdx="9" presStyleCnt="20">
        <dgm:presLayoutVars>
          <dgm:bulletEnabled val="1"/>
        </dgm:presLayoutVars>
      </dgm:prSet>
      <dgm:spPr/>
    </dgm:pt>
    <dgm:pt modelId="{54DCD086-2010-3E4C-A7CB-6F6143D0F5FC}" type="pres">
      <dgm:prSet presAssocID="{F0964160-0FB5-F34B-9763-964377F1D544}" presName="sibTrans" presStyleCnt="0"/>
      <dgm:spPr/>
    </dgm:pt>
    <dgm:pt modelId="{AC602AFA-1A73-654D-8161-8328991FFA77}" type="pres">
      <dgm:prSet presAssocID="{E05EE281-F267-454B-9522-6245B6D70FA2}" presName="node" presStyleLbl="node1" presStyleIdx="10" presStyleCnt="20">
        <dgm:presLayoutVars>
          <dgm:bulletEnabled val="1"/>
        </dgm:presLayoutVars>
      </dgm:prSet>
      <dgm:spPr/>
    </dgm:pt>
    <dgm:pt modelId="{01B98DD0-5D2D-9A4E-A1F6-A2500D23577F}" type="pres">
      <dgm:prSet presAssocID="{84A57B1C-5B61-3645-9E3F-EC4C2E7E75FB}" presName="sibTrans" presStyleCnt="0"/>
      <dgm:spPr/>
    </dgm:pt>
    <dgm:pt modelId="{1116608E-FABB-CE4E-9D37-C5AFF4061BAA}" type="pres">
      <dgm:prSet presAssocID="{2086AA5B-7127-9B44-962A-4775E132CACB}" presName="node" presStyleLbl="node1" presStyleIdx="11" presStyleCnt="20">
        <dgm:presLayoutVars>
          <dgm:bulletEnabled val="1"/>
        </dgm:presLayoutVars>
      </dgm:prSet>
      <dgm:spPr/>
    </dgm:pt>
    <dgm:pt modelId="{2B4D4E6F-A7F9-BC4E-9DE5-98D344573674}" type="pres">
      <dgm:prSet presAssocID="{CEA92B09-A306-184A-AB3F-1F80E28F2C5F}" presName="sibTrans" presStyleCnt="0"/>
      <dgm:spPr/>
    </dgm:pt>
    <dgm:pt modelId="{BABF04CC-B3C9-574A-852D-5274AB86B441}" type="pres">
      <dgm:prSet presAssocID="{4234BDFA-9CE2-2941-AD42-9CEA0054EC52}" presName="node" presStyleLbl="node1" presStyleIdx="12" presStyleCnt="20">
        <dgm:presLayoutVars>
          <dgm:bulletEnabled val="1"/>
        </dgm:presLayoutVars>
      </dgm:prSet>
      <dgm:spPr/>
    </dgm:pt>
    <dgm:pt modelId="{BC558305-E175-F44F-B841-6C3CC29C3DEA}" type="pres">
      <dgm:prSet presAssocID="{0CFAB812-7D0A-0241-A7B5-67674D77BCC9}" presName="sibTrans" presStyleCnt="0"/>
      <dgm:spPr/>
    </dgm:pt>
    <dgm:pt modelId="{F63AAB4C-9063-7A4D-976F-4FDDC27F077B}" type="pres">
      <dgm:prSet presAssocID="{6E2747D7-1F9D-9546-A272-1ED9E79AC76E}" presName="node" presStyleLbl="node1" presStyleIdx="13" presStyleCnt="20">
        <dgm:presLayoutVars>
          <dgm:bulletEnabled val="1"/>
        </dgm:presLayoutVars>
      </dgm:prSet>
      <dgm:spPr/>
    </dgm:pt>
    <dgm:pt modelId="{C4AF62FA-0925-2042-BF46-3980F18BD9B3}" type="pres">
      <dgm:prSet presAssocID="{393EDD7B-6E57-3142-8E6C-A82610C5D343}" presName="sibTrans" presStyleCnt="0"/>
      <dgm:spPr/>
    </dgm:pt>
    <dgm:pt modelId="{D0DE7415-D2B9-B945-AC0A-A26995364B4F}" type="pres">
      <dgm:prSet presAssocID="{F64BFA65-4E06-9C45-9DA8-9AA7E0240378}" presName="node" presStyleLbl="node1" presStyleIdx="14" presStyleCnt="20">
        <dgm:presLayoutVars>
          <dgm:bulletEnabled val="1"/>
        </dgm:presLayoutVars>
      </dgm:prSet>
      <dgm:spPr/>
    </dgm:pt>
    <dgm:pt modelId="{B22433EB-1631-CE47-9BD1-9D4BE75A19D3}" type="pres">
      <dgm:prSet presAssocID="{F9C9D31C-A60C-A64D-8136-FEBE9695115B}" presName="sibTrans" presStyleCnt="0"/>
      <dgm:spPr/>
    </dgm:pt>
    <dgm:pt modelId="{BE57ED7F-D3FA-914C-9655-55BF8454416A}" type="pres">
      <dgm:prSet presAssocID="{DB1706EF-35ED-9245-B200-6EDC4EDF5665}" presName="node" presStyleLbl="node1" presStyleIdx="15" presStyleCnt="20">
        <dgm:presLayoutVars>
          <dgm:bulletEnabled val="1"/>
        </dgm:presLayoutVars>
      </dgm:prSet>
      <dgm:spPr/>
    </dgm:pt>
    <dgm:pt modelId="{39355DCC-1FC3-FA49-970E-FCE8C06FFF1D}" type="pres">
      <dgm:prSet presAssocID="{7A55DA4A-9695-744D-9A23-167619002623}" presName="sibTrans" presStyleCnt="0"/>
      <dgm:spPr/>
    </dgm:pt>
    <dgm:pt modelId="{CC45FAFD-B1D6-4547-997E-7176C65F075D}" type="pres">
      <dgm:prSet presAssocID="{DEF5307E-5A62-404E-AD66-4D1F389273B4}" presName="node" presStyleLbl="node1" presStyleIdx="16" presStyleCnt="20">
        <dgm:presLayoutVars>
          <dgm:bulletEnabled val="1"/>
        </dgm:presLayoutVars>
      </dgm:prSet>
      <dgm:spPr/>
    </dgm:pt>
    <dgm:pt modelId="{270594E9-C197-734F-BD35-4863FB20DA35}" type="pres">
      <dgm:prSet presAssocID="{68235F8C-6C46-D44B-B8F2-CA65A9B79C1C}" presName="sibTrans" presStyleCnt="0"/>
      <dgm:spPr/>
    </dgm:pt>
    <dgm:pt modelId="{9F0256F9-27C9-6A42-9F14-E480379D78CA}" type="pres">
      <dgm:prSet presAssocID="{6F20844A-CA9D-494C-8650-CBBA3335376F}" presName="node" presStyleLbl="node1" presStyleIdx="17" presStyleCnt="20">
        <dgm:presLayoutVars>
          <dgm:bulletEnabled val="1"/>
        </dgm:presLayoutVars>
      </dgm:prSet>
      <dgm:spPr/>
    </dgm:pt>
    <dgm:pt modelId="{5CD0D57F-DB6F-A841-9C40-8B5A845CF681}" type="pres">
      <dgm:prSet presAssocID="{4709C4D0-C518-4C46-BBDA-DC725F9DCEC2}" presName="sibTrans" presStyleCnt="0"/>
      <dgm:spPr/>
    </dgm:pt>
    <dgm:pt modelId="{E211105B-F7D5-B34A-984C-C044830ECD03}" type="pres">
      <dgm:prSet presAssocID="{0395CB2D-3520-FA47-B352-A88E322B846F}" presName="node" presStyleLbl="node1" presStyleIdx="18" presStyleCnt="20">
        <dgm:presLayoutVars>
          <dgm:bulletEnabled val="1"/>
        </dgm:presLayoutVars>
      </dgm:prSet>
      <dgm:spPr/>
    </dgm:pt>
    <dgm:pt modelId="{3A8671D8-4D32-0046-B153-46999799A8B5}" type="pres">
      <dgm:prSet presAssocID="{7CF8A3A2-961D-FA4C-ABCE-474DD396387D}" presName="sibTrans" presStyleCnt="0"/>
      <dgm:spPr/>
    </dgm:pt>
    <dgm:pt modelId="{D4EA6E12-8EE4-7040-B725-E508EFD9BA62}" type="pres">
      <dgm:prSet presAssocID="{038DA5A0-C083-5C42-869E-A773DA8FAE7F}" presName="node" presStyleLbl="node1" presStyleIdx="19" presStyleCnt="20">
        <dgm:presLayoutVars>
          <dgm:bulletEnabled val="1"/>
        </dgm:presLayoutVars>
      </dgm:prSet>
      <dgm:spPr/>
    </dgm:pt>
  </dgm:ptLst>
  <dgm:cxnLst>
    <dgm:cxn modelId="{1FFD9F08-46A5-2240-9A2E-C4822BEFD444}" srcId="{5742BE20-B670-474C-9AAA-BF395CE51AE1}" destId="{DB1706EF-35ED-9245-B200-6EDC4EDF5665}" srcOrd="15" destOrd="0" parTransId="{22DCA30B-62F6-8548-97D4-47C12AE9EE61}" sibTransId="{7A55DA4A-9695-744D-9A23-167619002623}"/>
    <dgm:cxn modelId="{C00D130B-D558-4549-AF70-0E729F0AC309}" type="presOf" srcId="{A64C3262-24DF-8844-8E6C-A03C53C77B6B}" destId="{BF24076C-C537-2144-9CAB-C1C1075A3CCE}" srcOrd="0" destOrd="0" presId="urn:microsoft.com/office/officeart/2005/8/layout/default"/>
    <dgm:cxn modelId="{90C66717-BD31-5241-BE3A-A91FEB88757A}" srcId="{5742BE20-B670-474C-9AAA-BF395CE51AE1}" destId="{038DA5A0-C083-5C42-869E-A773DA8FAE7F}" srcOrd="19" destOrd="0" parTransId="{5ACC82BE-4066-384B-8739-49F6D3323457}" sibTransId="{34CD18B4-CD4D-4D44-8DFE-1E401F0E2291}"/>
    <dgm:cxn modelId="{0DA2FD1B-AAC9-894A-B20D-AD7A8097F639}" srcId="{5742BE20-B670-474C-9AAA-BF395CE51AE1}" destId="{92AFF915-3F2D-4048-942E-410094878604}" srcOrd="1" destOrd="0" parTransId="{B9B3E7F3-6D31-344C-99EF-050A6BA6CEAF}" sibTransId="{4744E6A9-8D4B-9D43-AACC-4ABB922EFF74}"/>
    <dgm:cxn modelId="{29D6F11D-7C78-C74F-92A5-1F8FB86E873C}" type="presOf" srcId="{BF866942-8C65-B348-B4BF-CE5513ACCD77}" destId="{C36255F7-78C3-2C44-BE5E-55EB7BE4D483}" srcOrd="0" destOrd="0" presId="urn:microsoft.com/office/officeart/2005/8/layout/default"/>
    <dgm:cxn modelId="{2C622F1F-77F8-B549-B81F-5749E54A7A8D}" srcId="{5742BE20-B670-474C-9AAA-BF395CE51AE1}" destId="{0395CB2D-3520-FA47-B352-A88E322B846F}" srcOrd="18" destOrd="0" parTransId="{C7955D34-AD27-7146-9174-A04672719B43}" sibTransId="{7CF8A3A2-961D-FA4C-ABCE-474DD396387D}"/>
    <dgm:cxn modelId="{32185522-B902-2F4A-9ED4-44C045B486A8}" srcId="{5742BE20-B670-474C-9AAA-BF395CE51AE1}" destId="{6E2747D7-1F9D-9546-A272-1ED9E79AC76E}" srcOrd="13" destOrd="0" parTransId="{F37EDABF-EE3D-614B-BFD4-0D9B3FA364F0}" sibTransId="{393EDD7B-6E57-3142-8E6C-A82610C5D343}"/>
    <dgm:cxn modelId="{9719ED23-A901-8544-9DAB-A3C303C03422}" srcId="{5742BE20-B670-474C-9AAA-BF395CE51AE1}" destId="{F64BFA65-4E06-9C45-9DA8-9AA7E0240378}" srcOrd="14" destOrd="0" parTransId="{EEA5CD8C-C755-C24D-9C5C-4FB4ECB6075A}" sibTransId="{F9C9D31C-A60C-A64D-8136-FEBE9695115B}"/>
    <dgm:cxn modelId="{18C14A2E-C6E9-714E-8B91-93797770E4F9}" type="presOf" srcId="{39CFFE6D-6B10-554D-A7B2-BDF0F1AC2696}" destId="{B96CA1E9-046A-024A-B8AD-B7729BBCEBC2}" srcOrd="0" destOrd="0" presId="urn:microsoft.com/office/officeart/2005/8/layout/default"/>
    <dgm:cxn modelId="{2374CC61-CFFF-0A47-95CB-C141F8DAE1AE}" type="presOf" srcId="{9177779F-3A97-1B49-92BD-95960B2B38E5}" destId="{0A160375-9F07-994D-817C-776EB2170AFF}" srcOrd="0" destOrd="0" presId="urn:microsoft.com/office/officeart/2005/8/layout/default"/>
    <dgm:cxn modelId="{2C9E5E46-4421-7943-8B92-D1CF4B0325C6}" type="presOf" srcId="{F64BFA65-4E06-9C45-9DA8-9AA7E0240378}" destId="{D0DE7415-D2B9-B945-AC0A-A26995364B4F}" srcOrd="0" destOrd="0" presId="urn:microsoft.com/office/officeart/2005/8/layout/default"/>
    <dgm:cxn modelId="{6BF7A047-E066-184A-8F28-9D7C2BFEF672}" srcId="{5742BE20-B670-474C-9AAA-BF395CE51AE1}" destId="{4234BDFA-9CE2-2941-AD42-9CEA0054EC52}" srcOrd="12" destOrd="0" parTransId="{470DDA27-E8CE-9A42-9F6D-536017B25DE3}" sibTransId="{0CFAB812-7D0A-0241-A7B5-67674D77BCC9}"/>
    <dgm:cxn modelId="{9879AF4C-8978-DE42-8BE8-18222D0EEF56}" srcId="{5742BE20-B670-474C-9AAA-BF395CE51AE1}" destId="{39CFFE6D-6B10-554D-A7B2-BDF0F1AC2696}" srcOrd="3" destOrd="0" parTransId="{956E16A3-20BD-5D4F-AA94-1C627D785723}" sibTransId="{175AC4DA-CD4E-2143-ABB8-549DC2FD3B97}"/>
    <dgm:cxn modelId="{A10C7950-9C68-E244-B63B-FDC8751FB08B}" srcId="{5742BE20-B670-474C-9AAA-BF395CE51AE1}" destId="{2086AA5B-7127-9B44-962A-4775E132CACB}" srcOrd="11" destOrd="0" parTransId="{944EC788-5585-8646-8731-1F3CF3467F2F}" sibTransId="{CEA92B09-A306-184A-AB3F-1F80E28F2C5F}"/>
    <dgm:cxn modelId="{30B72455-33EA-CB4C-8822-019B70A1FCCA}" type="presOf" srcId="{4970F952-C208-4348-857C-9C3E1101D325}" destId="{93BB11A3-E0F8-A14C-8C2F-A43EF89D460B}" srcOrd="0" destOrd="0" presId="urn:microsoft.com/office/officeart/2005/8/layout/default"/>
    <dgm:cxn modelId="{74322876-6DFE-A444-A8AE-378C8CB4EC10}" srcId="{5742BE20-B670-474C-9AAA-BF395CE51AE1}" destId="{9177779F-3A97-1B49-92BD-95960B2B38E5}" srcOrd="9" destOrd="0" parTransId="{B3114073-9E28-0747-9805-88504A678570}" sibTransId="{F0964160-0FB5-F34B-9763-964377F1D544}"/>
    <dgm:cxn modelId="{172D3986-6BBF-6743-A82B-D03F5F9115D4}" type="presOf" srcId="{92AFF915-3F2D-4048-942E-410094878604}" destId="{1AE2566A-7BC0-A54A-8DB2-52ED771F51F7}" srcOrd="0" destOrd="0" presId="urn:microsoft.com/office/officeart/2005/8/layout/default"/>
    <dgm:cxn modelId="{9E837B86-36D6-2541-966B-FB8849C10207}" type="presOf" srcId="{BC2791CB-C19F-114D-BEEA-7C2E2A6EDE57}" destId="{035DD545-D4E6-314A-84D4-178A343C6BF7}" srcOrd="0" destOrd="0" presId="urn:microsoft.com/office/officeart/2005/8/layout/default"/>
    <dgm:cxn modelId="{6ED2CF87-B699-714F-83D5-B2B5CBF0F9F8}" srcId="{5742BE20-B670-474C-9AAA-BF395CE51AE1}" destId="{C3B09FE9-8225-C74E-876D-4CE3558F7842}" srcOrd="6" destOrd="0" parTransId="{F3A357E0-1186-F747-92B8-A096ABF4C449}" sibTransId="{4FA7C062-BBDC-2E43-B42C-71AA78FE4438}"/>
    <dgm:cxn modelId="{1D3D4E8B-1980-6042-8553-C0896E08EE2D}" type="presOf" srcId="{042E0D27-A02D-1749-8816-ECEFE6B3F8FA}" destId="{4E3158C1-83D0-7248-8F5F-3D005A1BC42E}" srcOrd="0" destOrd="0" presId="urn:microsoft.com/office/officeart/2005/8/layout/default"/>
    <dgm:cxn modelId="{ADB1A58D-627F-B44C-89E2-59F75291FD57}" type="presOf" srcId="{DEF5307E-5A62-404E-AD66-4D1F389273B4}" destId="{CC45FAFD-B1D6-4547-997E-7176C65F075D}" srcOrd="0" destOrd="0" presId="urn:microsoft.com/office/officeart/2005/8/layout/default"/>
    <dgm:cxn modelId="{66E88891-8230-0346-9348-A41F21718A1F}" type="presOf" srcId="{E05EE281-F267-454B-9522-6245B6D70FA2}" destId="{AC602AFA-1A73-654D-8161-8328991FFA77}" srcOrd="0" destOrd="0" presId="urn:microsoft.com/office/officeart/2005/8/layout/default"/>
    <dgm:cxn modelId="{2DA5AB93-7D7A-E341-9682-F45474091724}" srcId="{5742BE20-B670-474C-9AAA-BF395CE51AE1}" destId="{042E0D27-A02D-1749-8816-ECEFE6B3F8FA}" srcOrd="2" destOrd="0" parTransId="{DE8F6BE2-73FE-C64D-B851-BCB6F0C10FF1}" sibTransId="{8D15F5C9-FCC2-F141-B220-FB62A1299629}"/>
    <dgm:cxn modelId="{EF65B19A-9191-D142-A975-85A8840F31DA}" type="presOf" srcId="{6F20844A-CA9D-494C-8650-CBBA3335376F}" destId="{9F0256F9-27C9-6A42-9F14-E480379D78CA}" srcOrd="0" destOrd="0" presId="urn:microsoft.com/office/officeart/2005/8/layout/default"/>
    <dgm:cxn modelId="{05196AAC-532A-0A46-B050-727923730D6A}" srcId="{5742BE20-B670-474C-9AAA-BF395CE51AE1}" destId="{9BFD0816-372B-CA49-A461-920BA065638B}" srcOrd="0" destOrd="0" parTransId="{DA3B598E-AE0F-1049-8017-07BC99C6871C}" sibTransId="{495331DA-A5B7-AE4F-BC47-0069FA6DD960}"/>
    <dgm:cxn modelId="{D57094B6-4D38-FB4F-A722-7ACD2A4A04FF}" srcId="{5742BE20-B670-474C-9AAA-BF395CE51AE1}" destId="{BC2791CB-C19F-114D-BEEA-7C2E2A6EDE57}" srcOrd="8" destOrd="0" parTransId="{270D01DB-4498-084E-A139-41211EF8D8F8}" sibTransId="{8079787D-6C88-7841-A906-044D4C8ADA19}"/>
    <dgm:cxn modelId="{515FD2BC-982A-774C-83D7-B27718EDE583}" type="presOf" srcId="{2086AA5B-7127-9B44-962A-4775E132CACB}" destId="{1116608E-FABB-CE4E-9D37-C5AFF4061BAA}" srcOrd="0" destOrd="0" presId="urn:microsoft.com/office/officeart/2005/8/layout/default"/>
    <dgm:cxn modelId="{A41A32BF-2C6A-B842-860E-A2469229EC26}" type="presOf" srcId="{DB1706EF-35ED-9245-B200-6EDC4EDF5665}" destId="{BE57ED7F-D3FA-914C-9655-55BF8454416A}" srcOrd="0" destOrd="0" presId="urn:microsoft.com/office/officeart/2005/8/layout/default"/>
    <dgm:cxn modelId="{66A167C9-3AB8-4C41-8830-DF4A2ADABC4B}" type="presOf" srcId="{038DA5A0-C083-5C42-869E-A773DA8FAE7F}" destId="{D4EA6E12-8EE4-7040-B725-E508EFD9BA62}" srcOrd="0" destOrd="0" presId="urn:microsoft.com/office/officeart/2005/8/layout/default"/>
    <dgm:cxn modelId="{4A467CCA-CD22-E84F-A728-DD46BD28D2A6}" type="presOf" srcId="{0395CB2D-3520-FA47-B352-A88E322B846F}" destId="{E211105B-F7D5-B34A-984C-C044830ECD03}" srcOrd="0" destOrd="0" presId="urn:microsoft.com/office/officeart/2005/8/layout/default"/>
    <dgm:cxn modelId="{66EBC7CD-67E2-B34F-BE0E-16CCB1D27845}" srcId="{5742BE20-B670-474C-9AAA-BF395CE51AE1}" destId="{E05EE281-F267-454B-9522-6245B6D70FA2}" srcOrd="10" destOrd="0" parTransId="{E168C650-BDCD-AC40-B6CA-32665C3D376C}" sibTransId="{84A57B1C-5B61-3645-9E3F-EC4C2E7E75FB}"/>
    <dgm:cxn modelId="{9ACA63CF-3274-C04E-B00D-974BAC3672A8}" type="presOf" srcId="{C3B09FE9-8225-C74E-876D-4CE3558F7842}" destId="{B7FBE06A-7D40-F54D-B590-C69C77F9C5F6}" srcOrd="0" destOrd="0" presId="urn:microsoft.com/office/officeart/2005/8/layout/default"/>
    <dgm:cxn modelId="{C5ED1FD0-6E6C-904D-8648-177AA7D22EFF}" type="presOf" srcId="{6E2747D7-1F9D-9546-A272-1ED9E79AC76E}" destId="{F63AAB4C-9063-7A4D-976F-4FDDC27F077B}" srcOrd="0" destOrd="0" presId="urn:microsoft.com/office/officeart/2005/8/layout/default"/>
    <dgm:cxn modelId="{26E5FAD5-41BB-624E-BB35-E8CFA5725E29}" srcId="{5742BE20-B670-474C-9AAA-BF395CE51AE1}" destId="{4970F952-C208-4348-857C-9C3E1101D325}" srcOrd="4" destOrd="0" parTransId="{35C8E7EE-7702-474A-8849-923CA2733DB3}" sibTransId="{E59AA3BC-B3E3-1541-8BED-0A35D2D70168}"/>
    <dgm:cxn modelId="{84C75ED9-E375-EB4B-8E8C-9FA9AE7AE2BC}" type="presOf" srcId="{5742BE20-B670-474C-9AAA-BF395CE51AE1}" destId="{20C6999D-6B91-1D40-AB63-E308BD6E4CBB}" srcOrd="0" destOrd="0" presId="urn:microsoft.com/office/officeart/2005/8/layout/default"/>
    <dgm:cxn modelId="{E82C5FD9-E732-3040-B118-3C1BF686B263}" type="presOf" srcId="{9BFD0816-372B-CA49-A461-920BA065638B}" destId="{66D85CD0-D3D4-884E-BFBC-2CB2B9658C9E}" srcOrd="0" destOrd="0" presId="urn:microsoft.com/office/officeart/2005/8/layout/default"/>
    <dgm:cxn modelId="{2E4005DA-AEE2-7347-828B-3A877AC2527A}" srcId="{5742BE20-B670-474C-9AAA-BF395CE51AE1}" destId="{6F20844A-CA9D-494C-8650-CBBA3335376F}" srcOrd="17" destOrd="0" parTransId="{A138D030-EDA2-AE48-B941-BEA370F3F7DB}" sibTransId="{4709C4D0-C518-4C46-BBDA-DC725F9DCEC2}"/>
    <dgm:cxn modelId="{C8C6B5E4-76DE-704E-97F0-511885FE272F}" srcId="{5742BE20-B670-474C-9AAA-BF395CE51AE1}" destId="{A64C3262-24DF-8844-8E6C-A03C53C77B6B}" srcOrd="7" destOrd="0" parTransId="{A29FFCC1-F1DF-3643-A35B-8EC66AFC8DA1}" sibTransId="{076183FC-CCE5-4247-ADD6-E783EAC1A79E}"/>
    <dgm:cxn modelId="{C82BD0E4-9755-9947-9F31-A8955250D6FD}" type="presOf" srcId="{4234BDFA-9CE2-2941-AD42-9CEA0054EC52}" destId="{BABF04CC-B3C9-574A-852D-5274AB86B441}" srcOrd="0" destOrd="0" presId="urn:microsoft.com/office/officeart/2005/8/layout/default"/>
    <dgm:cxn modelId="{8680E0F2-9FB1-1C47-B986-2F45B9A125AD}" srcId="{5742BE20-B670-474C-9AAA-BF395CE51AE1}" destId="{DEF5307E-5A62-404E-AD66-4D1F389273B4}" srcOrd="16" destOrd="0" parTransId="{8B1891E7-8568-E44F-A4C2-DBFB3A4FE137}" sibTransId="{68235F8C-6C46-D44B-B8F2-CA65A9B79C1C}"/>
    <dgm:cxn modelId="{3D9B00F4-2FB8-4641-97C3-889FC133B1D7}" srcId="{5742BE20-B670-474C-9AAA-BF395CE51AE1}" destId="{BF866942-8C65-B348-B4BF-CE5513ACCD77}" srcOrd="5" destOrd="0" parTransId="{16919382-164B-D54A-846A-E040A90A16CF}" sibTransId="{EE021639-114D-FE4F-8AC5-84C8143FBD8C}"/>
    <dgm:cxn modelId="{4790C193-F49E-EA42-91FC-735B8D0691C9}" type="presParOf" srcId="{20C6999D-6B91-1D40-AB63-E308BD6E4CBB}" destId="{66D85CD0-D3D4-884E-BFBC-2CB2B9658C9E}" srcOrd="0" destOrd="0" presId="urn:microsoft.com/office/officeart/2005/8/layout/default"/>
    <dgm:cxn modelId="{7B83FBD7-DBB3-994A-9500-58748E7084A4}" type="presParOf" srcId="{20C6999D-6B91-1D40-AB63-E308BD6E4CBB}" destId="{15F907EB-C79E-8E47-80FD-E4CF9ED7F14C}" srcOrd="1" destOrd="0" presId="urn:microsoft.com/office/officeart/2005/8/layout/default"/>
    <dgm:cxn modelId="{0D70E68E-3701-BB4C-8432-47DAD861DE26}" type="presParOf" srcId="{20C6999D-6B91-1D40-AB63-E308BD6E4CBB}" destId="{1AE2566A-7BC0-A54A-8DB2-52ED771F51F7}" srcOrd="2" destOrd="0" presId="urn:microsoft.com/office/officeart/2005/8/layout/default"/>
    <dgm:cxn modelId="{8A45A12C-436E-0D4A-974D-9DAB38FF13E9}" type="presParOf" srcId="{20C6999D-6B91-1D40-AB63-E308BD6E4CBB}" destId="{A1B73A24-1931-3F40-9A4A-8E8306D3FEBB}" srcOrd="3" destOrd="0" presId="urn:microsoft.com/office/officeart/2005/8/layout/default"/>
    <dgm:cxn modelId="{302391FC-959B-0A47-ABFC-8BAEB5B9828F}" type="presParOf" srcId="{20C6999D-6B91-1D40-AB63-E308BD6E4CBB}" destId="{4E3158C1-83D0-7248-8F5F-3D005A1BC42E}" srcOrd="4" destOrd="0" presId="urn:microsoft.com/office/officeart/2005/8/layout/default"/>
    <dgm:cxn modelId="{5F066CB9-8456-8643-BEF5-897CD5CD37D8}" type="presParOf" srcId="{20C6999D-6B91-1D40-AB63-E308BD6E4CBB}" destId="{4EFD469F-456C-A344-AB31-A1962B1427EF}" srcOrd="5" destOrd="0" presId="urn:microsoft.com/office/officeart/2005/8/layout/default"/>
    <dgm:cxn modelId="{2439D258-5645-CD42-8E79-5A4B7EF19BBA}" type="presParOf" srcId="{20C6999D-6B91-1D40-AB63-E308BD6E4CBB}" destId="{B96CA1E9-046A-024A-B8AD-B7729BBCEBC2}" srcOrd="6" destOrd="0" presId="urn:microsoft.com/office/officeart/2005/8/layout/default"/>
    <dgm:cxn modelId="{372B5767-3DD4-B841-87B6-4780E5F78684}" type="presParOf" srcId="{20C6999D-6B91-1D40-AB63-E308BD6E4CBB}" destId="{88B715B7-B371-F240-9A5E-7C799A459ECF}" srcOrd="7" destOrd="0" presId="urn:microsoft.com/office/officeart/2005/8/layout/default"/>
    <dgm:cxn modelId="{195471BF-E61A-4E48-9A17-61316BA26F25}" type="presParOf" srcId="{20C6999D-6B91-1D40-AB63-E308BD6E4CBB}" destId="{93BB11A3-E0F8-A14C-8C2F-A43EF89D460B}" srcOrd="8" destOrd="0" presId="urn:microsoft.com/office/officeart/2005/8/layout/default"/>
    <dgm:cxn modelId="{BECD86DB-DD9A-234A-B13A-24980ECFB8FA}" type="presParOf" srcId="{20C6999D-6B91-1D40-AB63-E308BD6E4CBB}" destId="{86DC41CB-31A3-6C40-96AA-F987CBAE7E79}" srcOrd="9" destOrd="0" presId="urn:microsoft.com/office/officeart/2005/8/layout/default"/>
    <dgm:cxn modelId="{C7F00B1F-CE5C-1043-A6B2-0424A40C196E}" type="presParOf" srcId="{20C6999D-6B91-1D40-AB63-E308BD6E4CBB}" destId="{C36255F7-78C3-2C44-BE5E-55EB7BE4D483}" srcOrd="10" destOrd="0" presId="urn:microsoft.com/office/officeart/2005/8/layout/default"/>
    <dgm:cxn modelId="{506234B7-D7B5-214A-8AF5-E52999B323DE}" type="presParOf" srcId="{20C6999D-6B91-1D40-AB63-E308BD6E4CBB}" destId="{AD7AA7EB-72C7-0D4A-BF11-A07B58F58F00}" srcOrd="11" destOrd="0" presId="urn:microsoft.com/office/officeart/2005/8/layout/default"/>
    <dgm:cxn modelId="{236E7948-7A6C-6848-8B02-5C28861FCD2C}" type="presParOf" srcId="{20C6999D-6B91-1D40-AB63-E308BD6E4CBB}" destId="{B7FBE06A-7D40-F54D-B590-C69C77F9C5F6}" srcOrd="12" destOrd="0" presId="urn:microsoft.com/office/officeart/2005/8/layout/default"/>
    <dgm:cxn modelId="{6944C23C-3B52-9140-8333-0E43A4F7A9FC}" type="presParOf" srcId="{20C6999D-6B91-1D40-AB63-E308BD6E4CBB}" destId="{DAD3611E-52D8-0443-8BC1-CB88DAEF4822}" srcOrd="13" destOrd="0" presId="urn:microsoft.com/office/officeart/2005/8/layout/default"/>
    <dgm:cxn modelId="{801CCF3A-1A0B-364E-BEF7-4B5FD424A3A4}" type="presParOf" srcId="{20C6999D-6B91-1D40-AB63-E308BD6E4CBB}" destId="{BF24076C-C537-2144-9CAB-C1C1075A3CCE}" srcOrd="14" destOrd="0" presId="urn:microsoft.com/office/officeart/2005/8/layout/default"/>
    <dgm:cxn modelId="{2AF78881-6B08-3D4C-82E0-80CABF8E24B3}" type="presParOf" srcId="{20C6999D-6B91-1D40-AB63-E308BD6E4CBB}" destId="{1A31A29D-6B28-5F47-A0BF-AD3FC6D2154A}" srcOrd="15" destOrd="0" presId="urn:microsoft.com/office/officeart/2005/8/layout/default"/>
    <dgm:cxn modelId="{12C085CD-9C11-764B-B00A-8D109C8E5830}" type="presParOf" srcId="{20C6999D-6B91-1D40-AB63-E308BD6E4CBB}" destId="{035DD545-D4E6-314A-84D4-178A343C6BF7}" srcOrd="16" destOrd="0" presId="urn:microsoft.com/office/officeart/2005/8/layout/default"/>
    <dgm:cxn modelId="{E0C917F2-EB22-A04C-A02F-4625BD2B0E93}" type="presParOf" srcId="{20C6999D-6B91-1D40-AB63-E308BD6E4CBB}" destId="{9DE2A641-D722-9145-A287-F0AA04232997}" srcOrd="17" destOrd="0" presId="urn:microsoft.com/office/officeart/2005/8/layout/default"/>
    <dgm:cxn modelId="{3A2D1C5B-AF64-EA49-8EC0-6EC510E8F249}" type="presParOf" srcId="{20C6999D-6B91-1D40-AB63-E308BD6E4CBB}" destId="{0A160375-9F07-994D-817C-776EB2170AFF}" srcOrd="18" destOrd="0" presId="urn:microsoft.com/office/officeart/2005/8/layout/default"/>
    <dgm:cxn modelId="{4FB7C570-9056-1241-B9E2-D4D1B3EA674B}" type="presParOf" srcId="{20C6999D-6B91-1D40-AB63-E308BD6E4CBB}" destId="{54DCD086-2010-3E4C-A7CB-6F6143D0F5FC}" srcOrd="19" destOrd="0" presId="urn:microsoft.com/office/officeart/2005/8/layout/default"/>
    <dgm:cxn modelId="{14FB146B-F97B-5245-886D-850C36AD444F}" type="presParOf" srcId="{20C6999D-6B91-1D40-AB63-E308BD6E4CBB}" destId="{AC602AFA-1A73-654D-8161-8328991FFA77}" srcOrd="20" destOrd="0" presId="urn:microsoft.com/office/officeart/2005/8/layout/default"/>
    <dgm:cxn modelId="{B7D5AA91-36DF-9042-B413-0567D9CE4245}" type="presParOf" srcId="{20C6999D-6B91-1D40-AB63-E308BD6E4CBB}" destId="{01B98DD0-5D2D-9A4E-A1F6-A2500D23577F}" srcOrd="21" destOrd="0" presId="urn:microsoft.com/office/officeart/2005/8/layout/default"/>
    <dgm:cxn modelId="{62FAC960-9317-6640-AEE0-4531920B1159}" type="presParOf" srcId="{20C6999D-6B91-1D40-AB63-E308BD6E4CBB}" destId="{1116608E-FABB-CE4E-9D37-C5AFF4061BAA}" srcOrd="22" destOrd="0" presId="urn:microsoft.com/office/officeart/2005/8/layout/default"/>
    <dgm:cxn modelId="{FDB4D0CC-A882-6C47-9BBE-E006F4601E21}" type="presParOf" srcId="{20C6999D-6B91-1D40-AB63-E308BD6E4CBB}" destId="{2B4D4E6F-A7F9-BC4E-9DE5-98D344573674}" srcOrd="23" destOrd="0" presId="urn:microsoft.com/office/officeart/2005/8/layout/default"/>
    <dgm:cxn modelId="{231B7111-811E-4F41-B3BF-551CABAA6B6E}" type="presParOf" srcId="{20C6999D-6B91-1D40-AB63-E308BD6E4CBB}" destId="{BABF04CC-B3C9-574A-852D-5274AB86B441}" srcOrd="24" destOrd="0" presId="urn:microsoft.com/office/officeart/2005/8/layout/default"/>
    <dgm:cxn modelId="{B5465486-F30E-194B-BBBF-C90EEB4BDABA}" type="presParOf" srcId="{20C6999D-6B91-1D40-AB63-E308BD6E4CBB}" destId="{BC558305-E175-F44F-B841-6C3CC29C3DEA}" srcOrd="25" destOrd="0" presId="urn:microsoft.com/office/officeart/2005/8/layout/default"/>
    <dgm:cxn modelId="{7B4CE4E8-151E-2945-B63A-8E027FA0C0D0}" type="presParOf" srcId="{20C6999D-6B91-1D40-AB63-E308BD6E4CBB}" destId="{F63AAB4C-9063-7A4D-976F-4FDDC27F077B}" srcOrd="26" destOrd="0" presId="urn:microsoft.com/office/officeart/2005/8/layout/default"/>
    <dgm:cxn modelId="{633FF496-61E3-A444-ADA9-1FD84C276603}" type="presParOf" srcId="{20C6999D-6B91-1D40-AB63-E308BD6E4CBB}" destId="{C4AF62FA-0925-2042-BF46-3980F18BD9B3}" srcOrd="27" destOrd="0" presId="urn:microsoft.com/office/officeart/2005/8/layout/default"/>
    <dgm:cxn modelId="{F7444F96-2B57-AA4E-B1D7-23F3CA3A184F}" type="presParOf" srcId="{20C6999D-6B91-1D40-AB63-E308BD6E4CBB}" destId="{D0DE7415-D2B9-B945-AC0A-A26995364B4F}" srcOrd="28" destOrd="0" presId="urn:microsoft.com/office/officeart/2005/8/layout/default"/>
    <dgm:cxn modelId="{0B4E0A83-99AC-844D-89E2-C5B3F456C196}" type="presParOf" srcId="{20C6999D-6B91-1D40-AB63-E308BD6E4CBB}" destId="{B22433EB-1631-CE47-9BD1-9D4BE75A19D3}" srcOrd="29" destOrd="0" presId="urn:microsoft.com/office/officeart/2005/8/layout/default"/>
    <dgm:cxn modelId="{DDE1C84E-FB89-CB41-B6A2-51641BDF0427}" type="presParOf" srcId="{20C6999D-6B91-1D40-AB63-E308BD6E4CBB}" destId="{BE57ED7F-D3FA-914C-9655-55BF8454416A}" srcOrd="30" destOrd="0" presId="urn:microsoft.com/office/officeart/2005/8/layout/default"/>
    <dgm:cxn modelId="{0C64F53B-A98A-274A-938C-83138C69591C}" type="presParOf" srcId="{20C6999D-6B91-1D40-AB63-E308BD6E4CBB}" destId="{39355DCC-1FC3-FA49-970E-FCE8C06FFF1D}" srcOrd="31" destOrd="0" presId="urn:microsoft.com/office/officeart/2005/8/layout/default"/>
    <dgm:cxn modelId="{DDE00420-2A6B-DB46-98F8-DE6243F2B391}" type="presParOf" srcId="{20C6999D-6B91-1D40-AB63-E308BD6E4CBB}" destId="{CC45FAFD-B1D6-4547-997E-7176C65F075D}" srcOrd="32" destOrd="0" presId="urn:microsoft.com/office/officeart/2005/8/layout/default"/>
    <dgm:cxn modelId="{766DB871-DEC2-2447-92D5-E1925B1AB593}" type="presParOf" srcId="{20C6999D-6B91-1D40-AB63-E308BD6E4CBB}" destId="{270594E9-C197-734F-BD35-4863FB20DA35}" srcOrd="33" destOrd="0" presId="urn:microsoft.com/office/officeart/2005/8/layout/default"/>
    <dgm:cxn modelId="{3B034160-8456-C649-951C-1C3E82D5F61F}" type="presParOf" srcId="{20C6999D-6B91-1D40-AB63-E308BD6E4CBB}" destId="{9F0256F9-27C9-6A42-9F14-E480379D78CA}" srcOrd="34" destOrd="0" presId="urn:microsoft.com/office/officeart/2005/8/layout/default"/>
    <dgm:cxn modelId="{A01CE62A-7ED7-CB49-B3D0-8699F785881F}" type="presParOf" srcId="{20C6999D-6B91-1D40-AB63-E308BD6E4CBB}" destId="{5CD0D57F-DB6F-A841-9C40-8B5A845CF681}" srcOrd="35" destOrd="0" presId="urn:microsoft.com/office/officeart/2005/8/layout/default"/>
    <dgm:cxn modelId="{D404F307-A005-884D-B634-4785AB80C886}" type="presParOf" srcId="{20C6999D-6B91-1D40-AB63-E308BD6E4CBB}" destId="{E211105B-F7D5-B34A-984C-C044830ECD03}" srcOrd="36" destOrd="0" presId="urn:microsoft.com/office/officeart/2005/8/layout/default"/>
    <dgm:cxn modelId="{64BE9240-138C-804F-B929-1E112AB0BCDC}" type="presParOf" srcId="{20C6999D-6B91-1D40-AB63-E308BD6E4CBB}" destId="{3A8671D8-4D32-0046-B153-46999799A8B5}" srcOrd="37" destOrd="0" presId="urn:microsoft.com/office/officeart/2005/8/layout/default"/>
    <dgm:cxn modelId="{E8826761-6F6D-244B-B749-D00E8971E139}" type="presParOf" srcId="{20C6999D-6B91-1D40-AB63-E308BD6E4CBB}" destId="{D4EA6E12-8EE4-7040-B725-E508EFD9BA62}" srcOrd="3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8ADE8CF9-0B8E-EB49-BCAF-5BEB8A110543}" type="doc">
      <dgm:prSet loTypeId="urn:microsoft.com/office/officeart/2005/8/layout/vList2" loCatId="list" qsTypeId="urn:microsoft.com/office/officeart/2005/8/quickstyle/simple3" qsCatId="simple" csTypeId="urn:microsoft.com/office/officeart/2005/8/colors/accent1_1" csCatId="accent1"/>
      <dgm:spPr/>
      <dgm:t>
        <a:bodyPr/>
        <a:lstStyle/>
        <a:p>
          <a:endParaRPr lang="cs-CZ"/>
        </a:p>
      </dgm:t>
    </dgm:pt>
    <dgm:pt modelId="{1CB5CFAC-E993-CA4E-8455-BFF52CF4DF31}">
      <dgm:prSet/>
      <dgm:spPr/>
      <dgm:t>
        <a:bodyPr/>
        <a:lstStyle/>
        <a:p>
          <a:r>
            <a:rPr lang="cs-CZ" b="1"/>
            <a:t>Rámcový harmonogram </a:t>
          </a:r>
          <a:endParaRPr lang="cs-CZ"/>
        </a:p>
      </dgm:t>
    </dgm:pt>
    <dgm:pt modelId="{71C68DCE-A6A0-FC4D-AB3D-9EBE06314CB8}" type="parTrans" cxnId="{820C8F58-4A15-694A-B80F-E81CFC0F695F}">
      <dgm:prSet/>
      <dgm:spPr/>
      <dgm:t>
        <a:bodyPr/>
        <a:lstStyle/>
        <a:p>
          <a:endParaRPr lang="cs-CZ"/>
        </a:p>
      </dgm:t>
    </dgm:pt>
    <dgm:pt modelId="{D34ECC04-7D58-BB4E-8339-62D258A5C14A}" type="sibTrans" cxnId="{820C8F58-4A15-694A-B80F-E81CFC0F695F}">
      <dgm:prSet/>
      <dgm:spPr/>
      <dgm:t>
        <a:bodyPr/>
        <a:lstStyle/>
        <a:p>
          <a:endParaRPr lang="cs-CZ"/>
        </a:p>
      </dgm:t>
    </dgm:pt>
    <dgm:pt modelId="{7AAB1F24-EC28-A74F-9B35-30E06D155448}" type="pres">
      <dgm:prSet presAssocID="{8ADE8CF9-0B8E-EB49-BCAF-5BEB8A110543}" presName="linear" presStyleCnt="0">
        <dgm:presLayoutVars>
          <dgm:animLvl val="lvl"/>
          <dgm:resizeHandles val="exact"/>
        </dgm:presLayoutVars>
      </dgm:prSet>
      <dgm:spPr/>
    </dgm:pt>
    <dgm:pt modelId="{0B6FAAE1-2496-0046-9807-3562BE5BEEC8}" type="pres">
      <dgm:prSet presAssocID="{1CB5CFAC-E993-CA4E-8455-BFF52CF4DF31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C5F47315-3710-2041-ADCB-B6D7BF259A51}" type="presOf" srcId="{1CB5CFAC-E993-CA4E-8455-BFF52CF4DF31}" destId="{0B6FAAE1-2496-0046-9807-3562BE5BEEC8}" srcOrd="0" destOrd="0" presId="urn:microsoft.com/office/officeart/2005/8/layout/vList2"/>
    <dgm:cxn modelId="{35C55A51-320F-E94A-8BA1-853392A1FA36}" type="presOf" srcId="{8ADE8CF9-0B8E-EB49-BCAF-5BEB8A110543}" destId="{7AAB1F24-EC28-A74F-9B35-30E06D155448}" srcOrd="0" destOrd="0" presId="urn:microsoft.com/office/officeart/2005/8/layout/vList2"/>
    <dgm:cxn modelId="{820C8F58-4A15-694A-B80F-E81CFC0F695F}" srcId="{8ADE8CF9-0B8E-EB49-BCAF-5BEB8A110543}" destId="{1CB5CFAC-E993-CA4E-8455-BFF52CF4DF31}" srcOrd="0" destOrd="0" parTransId="{71C68DCE-A6A0-FC4D-AB3D-9EBE06314CB8}" sibTransId="{D34ECC04-7D58-BB4E-8339-62D258A5C14A}"/>
    <dgm:cxn modelId="{6118A354-4098-8040-BEDA-589C5CA2A29F}" type="presParOf" srcId="{7AAB1F24-EC28-A74F-9B35-30E06D155448}" destId="{0B6FAAE1-2496-0046-9807-3562BE5BEEC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B32A728B-16E9-3448-B7BE-2DEBDC8E37F7}" type="doc">
      <dgm:prSet loTypeId="urn:microsoft.com/office/officeart/2005/8/layout/list1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CF9F36A1-5B74-AF4A-84EE-2B68D0B02C53}">
      <dgm:prSet/>
      <dgm:spPr/>
      <dgm:t>
        <a:bodyPr/>
        <a:lstStyle/>
        <a:p>
          <a:r>
            <a:rPr lang="cs-CZ" b="1" dirty="0"/>
            <a:t>Kmenové registry</a:t>
          </a:r>
          <a:endParaRPr lang="cs-CZ" dirty="0"/>
        </a:p>
      </dgm:t>
    </dgm:pt>
    <dgm:pt modelId="{DCC69BCB-7A7B-3147-A400-9CB98528D5BA}" type="parTrans" cxnId="{6E566DAF-275A-944F-85B3-0F6301C9F480}">
      <dgm:prSet/>
      <dgm:spPr/>
      <dgm:t>
        <a:bodyPr/>
        <a:lstStyle/>
        <a:p>
          <a:endParaRPr lang="cs-CZ"/>
        </a:p>
      </dgm:t>
    </dgm:pt>
    <dgm:pt modelId="{D2F405F7-6A0D-AB4B-BA04-91D51769051A}" type="sibTrans" cxnId="{6E566DAF-275A-944F-85B3-0F6301C9F480}">
      <dgm:prSet/>
      <dgm:spPr/>
      <dgm:t>
        <a:bodyPr/>
        <a:lstStyle/>
        <a:p>
          <a:endParaRPr lang="cs-CZ"/>
        </a:p>
      </dgm:t>
    </dgm:pt>
    <dgm:pt modelId="{9FFF0306-BA23-C545-893E-3F37DAA6F09B}">
      <dgm:prSet/>
      <dgm:spPr/>
      <dgm:t>
        <a:bodyPr/>
        <a:lstStyle/>
        <a:p>
          <a:r>
            <a:rPr lang="cs-CZ" b="1" dirty="0"/>
            <a:t>KRP - testovací rozhraní 04/2025</a:t>
          </a:r>
          <a:endParaRPr lang="cs-CZ" dirty="0"/>
        </a:p>
      </dgm:t>
    </dgm:pt>
    <dgm:pt modelId="{14CB0533-C987-7A45-9EC0-0F23E1FF5B37}" type="parTrans" cxnId="{5930DA5C-23FC-6D48-8D04-DCDAA8B177A3}">
      <dgm:prSet/>
      <dgm:spPr/>
      <dgm:t>
        <a:bodyPr/>
        <a:lstStyle/>
        <a:p>
          <a:endParaRPr lang="cs-CZ"/>
        </a:p>
      </dgm:t>
    </dgm:pt>
    <dgm:pt modelId="{E046E2C6-C3CE-F440-BCB6-DDED5BA21BB9}" type="sibTrans" cxnId="{5930DA5C-23FC-6D48-8D04-DCDAA8B177A3}">
      <dgm:prSet/>
      <dgm:spPr/>
      <dgm:t>
        <a:bodyPr/>
        <a:lstStyle/>
        <a:p>
          <a:endParaRPr lang="cs-CZ"/>
        </a:p>
      </dgm:t>
    </dgm:pt>
    <dgm:pt modelId="{5E1A1724-BE16-8C47-AA54-8173162D448A}">
      <dgm:prSet/>
      <dgm:spPr/>
      <dgm:t>
        <a:bodyPr/>
        <a:lstStyle/>
        <a:p>
          <a:r>
            <a:rPr lang="cs-CZ" b="1" dirty="0"/>
            <a:t>Portál Lékaře a pacienta</a:t>
          </a:r>
          <a:endParaRPr lang="cs-CZ" dirty="0"/>
        </a:p>
      </dgm:t>
    </dgm:pt>
    <dgm:pt modelId="{69BD92E9-2E0C-3545-BC40-F3E5682E6704}" type="parTrans" cxnId="{1EF6A279-D9BA-0740-BD83-D5A04B936D57}">
      <dgm:prSet/>
      <dgm:spPr/>
      <dgm:t>
        <a:bodyPr/>
        <a:lstStyle/>
        <a:p>
          <a:endParaRPr lang="cs-CZ"/>
        </a:p>
      </dgm:t>
    </dgm:pt>
    <dgm:pt modelId="{41D9F084-F856-F64F-AC41-6613363EC625}" type="sibTrans" cxnId="{1EF6A279-D9BA-0740-BD83-D5A04B936D57}">
      <dgm:prSet/>
      <dgm:spPr/>
      <dgm:t>
        <a:bodyPr/>
        <a:lstStyle/>
        <a:p>
          <a:endParaRPr lang="cs-CZ"/>
        </a:p>
      </dgm:t>
    </dgm:pt>
    <dgm:pt modelId="{ED93A2A3-AEB6-9048-8F7C-AA2B26AB5502}">
      <dgm:prSet/>
      <dgm:spPr/>
      <dgm:t>
        <a:bodyPr/>
        <a:lstStyle/>
        <a:p>
          <a:r>
            <a:rPr lang="cs-CZ" b="1" dirty="0"/>
            <a:t>Výměnné sítě</a:t>
          </a:r>
          <a:endParaRPr lang="cs-CZ" dirty="0"/>
        </a:p>
      </dgm:t>
    </dgm:pt>
    <dgm:pt modelId="{DFA35F7E-12D3-8D4C-9D2B-DDFB232A3E0E}" type="parTrans" cxnId="{69CB1232-8946-704B-A937-A7F8E0817165}">
      <dgm:prSet/>
      <dgm:spPr/>
      <dgm:t>
        <a:bodyPr/>
        <a:lstStyle/>
        <a:p>
          <a:endParaRPr lang="cs-CZ"/>
        </a:p>
      </dgm:t>
    </dgm:pt>
    <dgm:pt modelId="{6FF93227-A2FB-864C-B5D1-5FE977AFB29B}" type="sibTrans" cxnId="{69CB1232-8946-704B-A937-A7F8E0817165}">
      <dgm:prSet/>
      <dgm:spPr/>
      <dgm:t>
        <a:bodyPr/>
        <a:lstStyle/>
        <a:p>
          <a:endParaRPr lang="cs-CZ"/>
        </a:p>
      </dgm:t>
    </dgm:pt>
    <dgm:pt modelId="{10C1AC92-E5B7-E24F-B32D-30AF9E1DE6A3}">
      <dgm:prSet/>
      <dgm:spPr/>
      <dgm:t>
        <a:bodyPr/>
        <a:lstStyle/>
        <a:p>
          <a:r>
            <a:rPr lang="cs-CZ" b="1" dirty="0"/>
            <a:t>Katalog služeb</a:t>
          </a:r>
          <a:endParaRPr lang="cs-CZ" dirty="0"/>
        </a:p>
      </dgm:t>
    </dgm:pt>
    <dgm:pt modelId="{266D7672-DB32-3649-BCE7-11FC41DD60E0}" type="parTrans" cxnId="{B85A1672-A2F5-304A-97B4-EC8841F084D1}">
      <dgm:prSet/>
      <dgm:spPr/>
      <dgm:t>
        <a:bodyPr/>
        <a:lstStyle/>
        <a:p>
          <a:endParaRPr lang="cs-CZ"/>
        </a:p>
      </dgm:t>
    </dgm:pt>
    <dgm:pt modelId="{82FA38C9-90DF-154A-B474-D0022B9DC20B}" type="sibTrans" cxnId="{B85A1672-A2F5-304A-97B4-EC8841F084D1}">
      <dgm:prSet/>
      <dgm:spPr/>
      <dgm:t>
        <a:bodyPr/>
        <a:lstStyle/>
        <a:p>
          <a:endParaRPr lang="cs-CZ"/>
        </a:p>
      </dgm:t>
    </dgm:pt>
    <dgm:pt modelId="{4F6C7C3A-73CC-4E43-B549-BA83B732A3DB}">
      <dgm:prSet/>
      <dgm:spPr/>
      <dgm:t>
        <a:bodyPr/>
        <a:lstStyle/>
        <a:p>
          <a:r>
            <a:rPr lang="cs-CZ" dirty="0"/>
            <a:t> </a:t>
          </a:r>
          <a:r>
            <a:rPr lang="cs-CZ" b="1" dirty="0"/>
            <a:t>testovací rozhraní 06/2025</a:t>
          </a:r>
          <a:endParaRPr lang="cs-CZ" dirty="0"/>
        </a:p>
      </dgm:t>
    </dgm:pt>
    <dgm:pt modelId="{4E2EAF4D-7955-124D-8BDB-074F42FE4AA0}" type="parTrans" cxnId="{329BE71A-E208-E54E-94CE-F8A341141428}">
      <dgm:prSet/>
      <dgm:spPr/>
      <dgm:t>
        <a:bodyPr/>
        <a:lstStyle/>
        <a:p>
          <a:endParaRPr lang="cs-CZ"/>
        </a:p>
      </dgm:t>
    </dgm:pt>
    <dgm:pt modelId="{96D890BD-F1F7-CF45-B64F-25C5C5A16991}" type="sibTrans" cxnId="{329BE71A-E208-E54E-94CE-F8A341141428}">
      <dgm:prSet/>
      <dgm:spPr/>
      <dgm:t>
        <a:bodyPr/>
        <a:lstStyle/>
        <a:p>
          <a:endParaRPr lang="cs-CZ"/>
        </a:p>
      </dgm:t>
    </dgm:pt>
    <dgm:pt modelId="{D2172A44-A335-6647-8A2C-2E63C9115859}">
      <dgm:prSet/>
      <dgm:spPr/>
      <dgm:t>
        <a:bodyPr/>
        <a:lstStyle/>
        <a:p>
          <a:r>
            <a:rPr lang="cs-CZ" dirty="0"/>
            <a:t> testovací rozhraní </a:t>
          </a:r>
          <a:r>
            <a:rPr lang="cs-CZ" b="1" dirty="0"/>
            <a:t>06/2025</a:t>
          </a:r>
        </a:p>
      </dgm:t>
    </dgm:pt>
    <dgm:pt modelId="{7FBC542F-1F5F-1446-9D76-B162E7B4C48D}" type="parTrans" cxnId="{38125CAF-5BBA-764F-B5B2-DA5A0C93091E}">
      <dgm:prSet/>
      <dgm:spPr/>
      <dgm:t>
        <a:bodyPr/>
        <a:lstStyle/>
        <a:p>
          <a:endParaRPr lang="cs-CZ"/>
        </a:p>
      </dgm:t>
    </dgm:pt>
    <dgm:pt modelId="{7197994F-2585-EC47-958B-731A2AFF7B88}" type="sibTrans" cxnId="{38125CAF-5BBA-764F-B5B2-DA5A0C93091E}">
      <dgm:prSet/>
      <dgm:spPr/>
      <dgm:t>
        <a:bodyPr/>
        <a:lstStyle/>
        <a:p>
          <a:endParaRPr lang="cs-CZ"/>
        </a:p>
      </dgm:t>
    </dgm:pt>
    <dgm:pt modelId="{4F3B9283-C2CD-B042-A2FE-21F820919A27}">
      <dgm:prSet/>
      <dgm:spPr/>
      <dgm:t>
        <a:bodyPr/>
        <a:lstStyle/>
        <a:p>
          <a:r>
            <a:rPr lang="cs-CZ" dirty="0"/>
            <a:t>testovací rozhraní </a:t>
          </a:r>
          <a:r>
            <a:rPr lang="cs-CZ" b="1" dirty="0"/>
            <a:t>08/2025</a:t>
          </a:r>
          <a:endParaRPr lang="cs-CZ" dirty="0"/>
        </a:p>
      </dgm:t>
    </dgm:pt>
    <dgm:pt modelId="{B640B2A4-2708-8D43-8E13-8D4334660E4C}" type="parTrans" cxnId="{8C9546DE-43A5-0F45-AD27-48EF01D4C97E}">
      <dgm:prSet/>
      <dgm:spPr/>
      <dgm:t>
        <a:bodyPr/>
        <a:lstStyle/>
        <a:p>
          <a:endParaRPr lang="cs-CZ"/>
        </a:p>
      </dgm:t>
    </dgm:pt>
    <dgm:pt modelId="{5F56F3A8-7115-A74D-9542-85E574FCDF26}" type="sibTrans" cxnId="{8C9546DE-43A5-0F45-AD27-48EF01D4C97E}">
      <dgm:prSet/>
      <dgm:spPr/>
      <dgm:t>
        <a:bodyPr/>
        <a:lstStyle/>
        <a:p>
          <a:endParaRPr lang="cs-CZ"/>
        </a:p>
      </dgm:t>
    </dgm:pt>
    <dgm:pt modelId="{DCBA3F67-DEA0-944C-9FF1-1971414AC99C}" type="pres">
      <dgm:prSet presAssocID="{B32A728B-16E9-3448-B7BE-2DEBDC8E37F7}" presName="linear" presStyleCnt="0">
        <dgm:presLayoutVars>
          <dgm:dir/>
          <dgm:animLvl val="lvl"/>
          <dgm:resizeHandles val="exact"/>
        </dgm:presLayoutVars>
      </dgm:prSet>
      <dgm:spPr/>
    </dgm:pt>
    <dgm:pt modelId="{ED217621-DBCB-3D47-B2A6-1CE62E25E444}" type="pres">
      <dgm:prSet presAssocID="{CF9F36A1-5B74-AF4A-84EE-2B68D0B02C53}" presName="parentLin" presStyleCnt="0"/>
      <dgm:spPr/>
    </dgm:pt>
    <dgm:pt modelId="{2D307ED7-E631-3343-9F42-932483D29699}" type="pres">
      <dgm:prSet presAssocID="{CF9F36A1-5B74-AF4A-84EE-2B68D0B02C53}" presName="parentLeftMargin" presStyleLbl="node1" presStyleIdx="0" presStyleCnt="4"/>
      <dgm:spPr/>
    </dgm:pt>
    <dgm:pt modelId="{5A644091-C51B-034E-929A-EFBE7888DAAB}" type="pres">
      <dgm:prSet presAssocID="{CF9F36A1-5B74-AF4A-84EE-2B68D0B02C53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8FCD6B5A-BE79-2A40-BBC0-6DB03C349118}" type="pres">
      <dgm:prSet presAssocID="{CF9F36A1-5B74-AF4A-84EE-2B68D0B02C53}" presName="negativeSpace" presStyleCnt="0"/>
      <dgm:spPr/>
    </dgm:pt>
    <dgm:pt modelId="{9CA3E27C-42CD-EC4B-BCE8-4341C09378D9}" type="pres">
      <dgm:prSet presAssocID="{CF9F36A1-5B74-AF4A-84EE-2B68D0B02C53}" presName="childText" presStyleLbl="conFgAcc1" presStyleIdx="0" presStyleCnt="4">
        <dgm:presLayoutVars>
          <dgm:bulletEnabled val="1"/>
        </dgm:presLayoutVars>
      </dgm:prSet>
      <dgm:spPr/>
    </dgm:pt>
    <dgm:pt modelId="{76F15DF8-1C6E-8A47-9539-5435EB34015D}" type="pres">
      <dgm:prSet presAssocID="{D2F405F7-6A0D-AB4B-BA04-91D51769051A}" presName="spaceBetweenRectangles" presStyleCnt="0"/>
      <dgm:spPr/>
    </dgm:pt>
    <dgm:pt modelId="{EA91BE86-F239-794B-8F2E-4CD14EA4DDF8}" type="pres">
      <dgm:prSet presAssocID="{5E1A1724-BE16-8C47-AA54-8173162D448A}" presName="parentLin" presStyleCnt="0"/>
      <dgm:spPr/>
    </dgm:pt>
    <dgm:pt modelId="{DF934E21-C183-8F40-811A-6188153A4DE7}" type="pres">
      <dgm:prSet presAssocID="{5E1A1724-BE16-8C47-AA54-8173162D448A}" presName="parentLeftMargin" presStyleLbl="node1" presStyleIdx="0" presStyleCnt="4"/>
      <dgm:spPr/>
    </dgm:pt>
    <dgm:pt modelId="{20EAA16F-3A30-AB41-B763-F418496E1CF4}" type="pres">
      <dgm:prSet presAssocID="{5E1A1724-BE16-8C47-AA54-8173162D448A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D81C286E-C017-1A4B-9CB6-78AEBFD632BB}" type="pres">
      <dgm:prSet presAssocID="{5E1A1724-BE16-8C47-AA54-8173162D448A}" presName="negativeSpace" presStyleCnt="0"/>
      <dgm:spPr/>
    </dgm:pt>
    <dgm:pt modelId="{7D50C087-4324-F44A-BDAF-A28ADCF842BF}" type="pres">
      <dgm:prSet presAssocID="{5E1A1724-BE16-8C47-AA54-8173162D448A}" presName="childText" presStyleLbl="conFgAcc1" presStyleIdx="1" presStyleCnt="4">
        <dgm:presLayoutVars>
          <dgm:bulletEnabled val="1"/>
        </dgm:presLayoutVars>
      </dgm:prSet>
      <dgm:spPr/>
    </dgm:pt>
    <dgm:pt modelId="{8ED0A5AF-06CE-534C-902F-6F40C251FC52}" type="pres">
      <dgm:prSet presAssocID="{41D9F084-F856-F64F-AC41-6613363EC625}" presName="spaceBetweenRectangles" presStyleCnt="0"/>
      <dgm:spPr/>
    </dgm:pt>
    <dgm:pt modelId="{820A7587-166C-E14D-9FCC-A9986F5F42B9}" type="pres">
      <dgm:prSet presAssocID="{ED93A2A3-AEB6-9048-8F7C-AA2B26AB5502}" presName="parentLin" presStyleCnt="0"/>
      <dgm:spPr/>
    </dgm:pt>
    <dgm:pt modelId="{A7B2B13A-3207-2646-96BB-4A53B5F57B3C}" type="pres">
      <dgm:prSet presAssocID="{ED93A2A3-AEB6-9048-8F7C-AA2B26AB5502}" presName="parentLeftMargin" presStyleLbl="node1" presStyleIdx="1" presStyleCnt="4"/>
      <dgm:spPr/>
    </dgm:pt>
    <dgm:pt modelId="{F41CABB2-2FD9-4048-9B70-C74F18498418}" type="pres">
      <dgm:prSet presAssocID="{ED93A2A3-AEB6-9048-8F7C-AA2B26AB5502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E0F1A9D0-F8BA-774F-B4A7-347277FC2602}" type="pres">
      <dgm:prSet presAssocID="{ED93A2A3-AEB6-9048-8F7C-AA2B26AB5502}" presName="negativeSpace" presStyleCnt="0"/>
      <dgm:spPr/>
    </dgm:pt>
    <dgm:pt modelId="{D7271E09-7389-DB4E-A1CA-F019703238B3}" type="pres">
      <dgm:prSet presAssocID="{ED93A2A3-AEB6-9048-8F7C-AA2B26AB5502}" presName="childText" presStyleLbl="conFgAcc1" presStyleIdx="2" presStyleCnt="4">
        <dgm:presLayoutVars>
          <dgm:bulletEnabled val="1"/>
        </dgm:presLayoutVars>
      </dgm:prSet>
      <dgm:spPr/>
    </dgm:pt>
    <dgm:pt modelId="{CC615DA4-20BF-A348-BC6A-92D44DEF6ACC}" type="pres">
      <dgm:prSet presAssocID="{6FF93227-A2FB-864C-B5D1-5FE977AFB29B}" presName="spaceBetweenRectangles" presStyleCnt="0"/>
      <dgm:spPr/>
    </dgm:pt>
    <dgm:pt modelId="{8FB3D10F-0D90-F440-B32B-BDB37AA767F5}" type="pres">
      <dgm:prSet presAssocID="{10C1AC92-E5B7-E24F-B32D-30AF9E1DE6A3}" presName="parentLin" presStyleCnt="0"/>
      <dgm:spPr/>
    </dgm:pt>
    <dgm:pt modelId="{CC886A5D-24A9-684B-BC9B-91C6EE58D993}" type="pres">
      <dgm:prSet presAssocID="{10C1AC92-E5B7-E24F-B32D-30AF9E1DE6A3}" presName="parentLeftMargin" presStyleLbl="node1" presStyleIdx="2" presStyleCnt="4"/>
      <dgm:spPr/>
    </dgm:pt>
    <dgm:pt modelId="{63EE4FFE-7348-E443-BBAB-381F74D22AE7}" type="pres">
      <dgm:prSet presAssocID="{10C1AC92-E5B7-E24F-B32D-30AF9E1DE6A3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909F058B-8EE7-A046-B5DF-7DDDE5151073}" type="pres">
      <dgm:prSet presAssocID="{10C1AC92-E5B7-E24F-B32D-30AF9E1DE6A3}" presName="negativeSpace" presStyleCnt="0"/>
      <dgm:spPr/>
    </dgm:pt>
    <dgm:pt modelId="{66B3A95A-D87A-8B4A-8DB8-A63E7DA32DFE}" type="pres">
      <dgm:prSet presAssocID="{10C1AC92-E5B7-E24F-B32D-30AF9E1DE6A3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85FD480D-DCBC-7147-9D80-1E15882748CD}" type="presOf" srcId="{ED93A2A3-AEB6-9048-8F7C-AA2B26AB5502}" destId="{A7B2B13A-3207-2646-96BB-4A53B5F57B3C}" srcOrd="0" destOrd="0" presId="urn:microsoft.com/office/officeart/2005/8/layout/list1"/>
    <dgm:cxn modelId="{963D830D-078A-9549-981A-B4A58E6086A4}" type="presOf" srcId="{CF9F36A1-5B74-AF4A-84EE-2B68D0B02C53}" destId="{2D307ED7-E631-3343-9F42-932483D29699}" srcOrd="0" destOrd="0" presId="urn:microsoft.com/office/officeart/2005/8/layout/list1"/>
    <dgm:cxn modelId="{329BE71A-E208-E54E-94CE-F8A341141428}" srcId="{5E1A1724-BE16-8C47-AA54-8173162D448A}" destId="{4F6C7C3A-73CC-4E43-B549-BA83B732A3DB}" srcOrd="0" destOrd="0" parTransId="{4E2EAF4D-7955-124D-8BDB-074F42FE4AA0}" sibTransId="{96D890BD-F1F7-CF45-B64F-25C5C5A16991}"/>
    <dgm:cxn modelId="{A6BB8320-EAC2-774D-900F-F2A607AC4FD6}" type="presOf" srcId="{4F6C7C3A-73CC-4E43-B549-BA83B732A3DB}" destId="{7D50C087-4324-F44A-BDAF-A28ADCF842BF}" srcOrd="0" destOrd="0" presId="urn:microsoft.com/office/officeart/2005/8/layout/list1"/>
    <dgm:cxn modelId="{8A837D22-B109-1348-A1EF-4F791CD85024}" type="presOf" srcId="{4F3B9283-C2CD-B042-A2FE-21F820919A27}" destId="{66B3A95A-D87A-8B4A-8DB8-A63E7DA32DFE}" srcOrd="0" destOrd="0" presId="urn:microsoft.com/office/officeart/2005/8/layout/list1"/>
    <dgm:cxn modelId="{CF3DF22C-2EEC-8F40-9F09-FE74E96EECC6}" type="presOf" srcId="{CF9F36A1-5B74-AF4A-84EE-2B68D0B02C53}" destId="{5A644091-C51B-034E-929A-EFBE7888DAAB}" srcOrd="1" destOrd="0" presId="urn:microsoft.com/office/officeart/2005/8/layout/list1"/>
    <dgm:cxn modelId="{69CB1232-8946-704B-A937-A7F8E0817165}" srcId="{B32A728B-16E9-3448-B7BE-2DEBDC8E37F7}" destId="{ED93A2A3-AEB6-9048-8F7C-AA2B26AB5502}" srcOrd="2" destOrd="0" parTransId="{DFA35F7E-12D3-8D4C-9D2B-DDFB232A3E0E}" sibTransId="{6FF93227-A2FB-864C-B5D1-5FE977AFB29B}"/>
    <dgm:cxn modelId="{5930DA5C-23FC-6D48-8D04-DCDAA8B177A3}" srcId="{CF9F36A1-5B74-AF4A-84EE-2B68D0B02C53}" destId="{9FFF0306-BA23-C545-893E-3F37DAA6F09B}" srcOrd="0" destOrd="0" parTransId="{14CB0533-C987-7A45-9EC0-0F23E1FF5B37}" sibTransId="{E046E2C6-C3CE-F440-BCB6-DDED5BA21BB9}"/>
    <dgm:cxn modelId="{2095074C-C30F-EA4E-88B6-3A6C5F717968}" type="presOf" srcId="{5E1A1724-BE16-8C47-AA54-8173162D448A}" destId="{DF934E21-C183-8F40-811A-6188153A4DE7}" srcOrd="0" destOrd="0" presId="urn:microsoft.com/office/officeart/2005/8/layout/list1"/>
    <dgm:cxn modelId="{80B5BD6C-1C68-824F-B683-8623B47221AE}" type="presOf" srcId="{D2172A44-A335-6647-8A2C-2E63C9115859}" destId="{D7271E09-7389-DB4E-A1CA-F019703238B3}" srcOrd="0" destOrd="0" presId="urn:microsoft.com/office/officeart/2005/8/layout/list1"/>
    <dgm:cxn modelId="{B85A1672-A2F5-304A-97B4-EC8841F084D1}" srcId="{B32A728B-16E9-3448-B7BE-2DEBDC8E37F7}" destId="{10C1AC92-E5B7-E24F-B32D-30AF9E1DE6A3}" srcOrd="3" destOrd="0" parTransId="{266D7672-DB32-3649-BCE7-11FC41DD60E0}" sibTransId="{82FA38C9-90DF-154A-B474-D0022B9DC20B}"/>
    <dgm:cxn modelId="{FA8C2156-C004-B04C-964A-E3F1EE1E0CE8}" type="presOf" srcId="{10C1AC92-E5B7-E24F-B32D-30AF9E1DE6A3}" destId="{63EE4FFE-7348-E443-BBAB-381F74D22AE7}" srcOrd="1" destOrd="0" presId="urn:microsoft.com/office/officeart/2005/8/layout/list1"/>
    <dgm:cxn modelId="{9A3DC577-6F27-F947-B348-8A147345EBDE}" type="presOf" srcId="{9FFF0306-BA23-C545-893E-3F37DAA6F09B}" destId="{9CA3E27C-42CD-EC4B-BCE8-4341C09378D9}" srcOrd="0" destOrd="0" presId="urn:microsoft.com/office/officeart/2005/8/layout/list1"/>
    <dgm:cxn modelId="{1EF6A279-D9BA-0740-BD83-D5A04B936D57}" srcId="{B32A728B-16E9-3448-B7BE-2DEBDC8E37F7}" destId="{5E1A1724-BE16-8C47-AA54-8173162D448A}" srcOrd="1" destOrd="0" parTransId="{69BD92E9-2E0C-3545-BC40-F3E5682E6704}" sibTransId="{41D9F084-F856-F64F-AC41-6613363EC625}"/>
    <dgm:cxn modelId="{4C1DCB9D-F03B-504B-94BC-57651DE52D5C}" type="presOf" srcId="{B32A728B-16E9-3448-B7BE-2DEBDC8E37F7}" destId="{DCBA3F67-DEA0-944C-9FF1-1971414AC99C}" srcOrd="0" destOrd="0" presId="urn:microsoft.com/office/officeart/2005/8/layout/list1"/>
    <dgm:cxn modelId="{38125CAF-5BBA-764F-B5B2-DA5A0C93091E}" srcId="{ED93A2A3-AEB6-9048-8F7C-AA2B26AB5502}" destId="{D2172A44-A335-6647-8A2C-2E63C9115859}" srcOrd="0" destOrd="0" parTransId="{7FBC542F-1F5F-1446-9D76-B162E7B4C48D}" sibTransId="{7197994F-2585-EC47-958B-731A2AFF7B88}"/>
    <dgm:cxn modelId="{6E566DAF-275A-944F-85B3-0F6301C9F480}" srcId="{B32A728B-16E9-3448-B7BE-2DEBDC8E37F7}" destId="{CF9F36A1-5B74-AF4A-84EE-2B68D0B02C53}" srcOrd="0" destOrd="0" parTransId="{DCC69BCB-7A7B-3147-A400-9CB98528D5BA}" sibTransId="{D2F405F7-6A0D-AB4B-BA04-91D51769051A}"/>
    <dgm:cxn modelId="{173CAABD-9BD0-474F-841F-5697D3537FF8}" type="presOf" srcId="{5E1A1724-BE16-8C47-AA54-8173162D448A}" destId="{20EAA16F-3A30-AB41-B763-F418496E1CF4}" srcOrd="1" destOrd="0" presId="urn:microsoft.com/office/officeart/2005/8/layout/list1"/>
    <dgm:cxn modelId="{E0586ECD-2B6E-CF45-B002-E1A24C1C93C9}" type="presOf" srcId="{10C1AC92-E5B7-E24F-B32D-30AF9E1DE6A3}" destId="{CC886A5D-24A9-684B-BC9B-91C6EE58D993}" srcOrd="0" destOrd="0" presId="urn:microsoft.com/office/officeart/2005/8/layout/list1"/>
    <dgm:cxn modelId="{4A879CD0-F24F-F045-A3BE-17D480ADA9FE}" type="presOf" srcId="{ED93A2A3-AEB6-9048-8F7C-AA2B26AB5502}" destId="{F41CABB2-2FD9-4048-9B70-C74F18498418}" srcOrd="1" destOrd="0" presId="urn:microsoft.com/office/officeart/2005/8/layout/list1"/>
    <dgm:cxn modelId="{8C9546DE-43A5-0F45-AD27-48EF01D4C97E}" srcId="{10C1AC92-E5B7-E24F-B32D-30AF9E1DE6A3}" destId="{4F3B9283-C2CD-B042-A2FE-21F820919A27}" srcOrd="0" destOrd="0" parTransId="{B640B2A4-2708-8D43-8E13-8D4334660E4C}" sibTransId="{5F56F3A8-7115-A74D-9542-85E574FCDF26}"/>
    <dgm:cxn modelId="{D6241FAF-F657-E343-9D21-04DC780995D0}" type="presParOf" srcId="{DCBA3F67-DEA0-944C-9FF1-1971414AC99C}" destId="{ED217621-DBCB-3D47-B2A6-1CE62E25E444}" srcOrd="0" destOrd="0" presId="urn:microsoft.com/office/officeart/2005/8/layout/list1"/>
    <dgm:cxn modelId="{8F0474F3-5D1B-EA40-898B-FA8EF37AF34D}" type="presParOf" srcId="{ED217621-DBCB-3D47-B2A6-1CE62E25E444}" destId="{2D307ED7-E631-3343-9F42-932483D29699}" srcOrd="0" destOrd="0" presId="urn:microsoft.com/office/officeart/2005/8/layout/list1"/>
    <dgm:cxn modelId="{F549EE0A-D5A8-2A44-A4C1-DD8B50D72166}" type="presParOf" srcId="{ED217621-DBCB-3D47-B2A6-1CE62E25E444}" destId="{5A644091-C51B-034E-929A-EFBE7888DAAB}" srcOrd="1" destOrd="0" presId="urn:microsoft.com/office/officeart/2005/8/layout/list1"/>
    <dgm:cxn modelId="{0B40548E-06C5-6D43-9B60-7B285DCF2A8A}" type="presParOf" srcId="{DCBA3F67-DEA0-944C-9FF1-1971414AC99C}" destId="{8FCD6B5A-BE79-2A40-BBC0-6DB03C349118}" srcOrd="1" destOrd="0" presId="urn:microsoft.com/office/officeart/2005/8/layout/list1"/>
    <dgm:cxn modelId="{F5D29F57-BB39-1643-A82B-AA5AB676B08F}" type="presParOf" srcId="{DCBA3F67-DEA0-944C-9FF1-1971414AC99C}" destId="{9CA3E27C-42CD-EC4B-BCE8-4341C09378D9}" srcOrd="2" destOrd="0" presId="urn:microsoft.com/office/officeart/2005/8/layout/list1"/>
    <dgm:cxn modelId="{398E1BC6-80FF-9C48-AC0E-79C523671F4F}" type="presParOf" srcId="{DCBA3F67-DEA0-944C-9FF1-1971414AC99C}" destId="{76F15DF8-1C6E-8A47-9539-5435EB34015D}" srcOrd="3" destOrd="0" presId="urn:microsoft.com/office/officeart/2005/8/layout/list1"/>
    <dgm:cxn modelId="{E39C60EE-6640-D944-B682-1EDFAE4CA258}" type="presParOf" srcId="{DCBA3F67-DEA0-944C-9FF1-1971414AC99C}" destId="{EA91BE86-F239-794B-8F2E-4CD14EA4DDF8}" srcOrd="4" destOrd="0" presId="urn:microsoft.com/office/officeart/2005/8/layout/list1"/>
    <dgm:cxn modelId="{80FEECC9-5FE0-0D48-8615-0CFBEB4ACDB5}" type="presParOf" srcId="{EA91BE86-F239-794B-8F2E-4CD14EA4DDF8}" destId="{DF934E21-C183-8F40-811A-6188153A4DE7}" srcOrd="0" destOrd="0" presId="urn:microsoft.com/office/officeart/2005/8/layout/list1"/>
    <dgm:cxn modelId="{70572512-3041-7F43-AEB4-400AC9D0A4BB}" type="presParOf" srcId="{EA91BE86-F239-794B-8F2E-4CD14EA4DDF8}" destId="{20EAA16F-3A30-AB41-B763-F418496E1CF4}" srcOrd="1" destOrd="0" presId="urn:microsoft.com/office/officeart/2005/8/layout/list1"/>
    <dgm:cxn modelId="{A7D33A39-0915-254F-93A5-1847F430AF1F}" type="presParOf" srcId="{DCBA3F67-DEA0-944C-9FF1-1971414AC99C}" destId="{D81C286E-C017-1A4B-9CB6-78AEBFD632BB}" srcOrd="5" destOrd="0" presId="urn:microsoft.com/office/officeart/2005/8/layout/list1"/>
    <dgm:cxn modelId="{F74AA5E0-25DB-3140-BBAC-C5241F0EFE23}" type="presParOf" srcId="{DCBA3F67-DEA0-944C-9FF1-1971414AC99C}" destId="{7D50C087-4324-F44A-BDAF-A28ADCF842BF}" srcOrd="6" destOrd="0" presId="urn:microsoft.com/office/officeart/2005/8/layout/list1"/>
    <dgm:cxn modelId="{CE849D5F-0744-6941-BCFA-DE1AABECD002}" type="presParOf" srcId="{DCBA3F67-DEA0-944C-9FF1-1971414AC99C}" destId="{8ED0A5AF-06CE-534C-902F-6F40C251FC52}" srcOrd="7" destOrd="0" presId="urn:microsoft.com/office/officeart/2005/8/layout/list1"/>
    <dgm:cxn modelId="{0D35B849-BD89-0A41-BB50-D7B1A43331CE}" type="presParOf" srcId="{DCBA3F67-DEA0-944C-9FF1-1971414AC99C}" destId="{820A7587-166C-E14D-9FCC-A9986F5F42B9}" srcOrd="8" destOrd="0" presId="urn:microsoft.com/office/officeart/2005/8/layout/list1"/>
    <dgm:cxn modelId="{F5811BA4-8D7B-734E-B37F-ECD53032D07B}" type="presParOf" srcId="{820A7587-166C-E14D-9FCC-A9986F5F42B9}" destId="{A7B2B13A-3207-2646-96BB-4A53B5F57B3C}" srcOrd="0" destOrd="0" presId="urn:microsoft.com/office/officeart/2005/8/layout/list1"/>
    <dgm:cxn modelId="{22F6209B-C262-964F-994C-1E859F88C8F5}" type="presParOf" srcId="{820A7587-166C-E14D-9FCC-A9986F5F42B9}" destId="{F41CABB2-2FD9-4048-9B70-C74F18498418}" srcOrd="1" destOrd="0" presId="urn:microsoft.com/office/officeart/2005/8/layout/list1"/>
    <dgm:cxn modelId="{814AB6A3-4C84-9943-8D03-7216F86CEA9B}" type="presParOf" srcId="{DCBA3F67-DEA0-944C-9FF1-1971414AC99C}" destId="{E0F1A9D0-F8BA-774F-B4A7-347277FC2602}" srcOrd="9" destOrd="0" presId="urn:microsoft.com/office/officeart/2005/8/layout/list1"/>
    <dgm:cxn modelId="{45F140E8-1189-8847-AFB7-7F67D3FE6CF7}" type="presParOf" srcId="{DCBA3F67-DEA0-944C-9FF1-1971414AC99C}" destId="{D7271E09-7389-DB4E-A1CA-F019703238B3}" srcOrd="10" destOrd="0" presId="urn:microsoft.com/office/officeart/2005/8/layout/list1"/>
    <dgm:cxn modelId="{463BCCD8-85A8-3947-91D3-839743712C49}" type="presParOf" srcId="{DCBA3F67-DEA0-944C-9FF1-1971414AC99C}" destId="{CC615DA4-20BF-A348-BC6A-92D44DEF6ACC}" srcOrd="11" destOrd="0" presId="urn:microsoft.com/office/officeart/2005/8/layout/list1"/>
    <dgm:cxn modelId="{B8A00D25-9A76-8546-8D79-3094EAC7824E}" type="presParOf" srcId="{DCBA3F67-DEA0-944C-9FF1-1971414AC99C}" destId="{8FB3D10F-0D90-F440-B32B-BDB37AA767F5}" srcOrd="12" destOrd="0" presId="urn:microsoft.com/office/officeart/2005/8/layout/list1"/>
    <dgm:cxn modelId="{02594758-94BB-844E-B64F-B8800F78FC2C}" type="presParOf" srcId="{8FB3D10F-0D90-F440-B32B-BDB37AA767F5}" destId="{CC886A5D-24A9-684B-BC9B-91C6EE58D993}" srcOrd="0" destOrd="0" presId="urn:microsoft.com/office/officeart/2005/8/layout/list1"/>
    <dgm:cxn modelId="{574A70F9-A7D9-8146-9F8A-5F4D32A425A5}" type="presParOf" srcId="{8FB3D10F-0D90-F440-B32B-BDB37AA767F5}" destId="{63EE4FFE-7348-E443-BBAB-381F74D22AE7}" srcOrd="1" destOrd="0" presId="urn:microsoft.com/office/officeart/2005/8/layout/list1"/>
    <dgm:cxn modelId="{0DF0B146-AE01-6948-B721-CFD159C07389}" type="presParOf" srcId="{DCBA3F67-DEA0-944C-9FF1-1971414AC99C}" destId="{909F058B-8EE7-A046-B5DF-7DDDE5151073}" srcOrd="13" destOrd="0" presId="urn:microsoft.com/office/officeart/2005/8/layout/list1"/>
    <dgm:cxn modelId="{361E5326-6F2D-A54C-80D7-8084AF744B60}" type="presParOf" srcId="{DCBA3F67-DEA0-944C-9FF1-1971414AC99C}" destId="{66B3A95A-D87A-8B4A-8DB8-A63E7DA32DFE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A988845B-866B-3145-9726-A639DC4D9035}" type="doc">
      <dgm:prSet loTypeId="urn:microsoft.com/office/officeart/2005/8/layout/list1" loCatId="hierarchy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cs-CZ"/>
        </a:p>
      </dgm:t>
    </dgm:pt>
    <dgm:pt modelId="{F49ADEE7-7E25-144C-BFED-5CF8A95C92FD}">
      <dgm:prSet/>
      <dgm:spPr/>
      <dgm:t>
        <a:bodyPr/>
        <a:lstStyle/>
        <a:p>
          <a:r>
            <a:rPr lang="cs-CZ" b="1" dirty="0"/>
            <a:t>Standardy budou průběžně vydávány</a:t>
          </a:r>
        </a:p>
      </dgm:t>
    </dgm:pt>
    <dgm:pt modelId="{F1E60FEA-CD6A-EE4C-8918-317762FF3EB7}" type="parTrans" cxnId="{6AB6A240-E00D-5D40-86B6-6CEC09EA03B2}">
      <dgm:prSet/>
      <dgm:spPr/>
      <dgm:t>
        <a:bodyPr/>
        <a:lstStyle/>
        <a:p>
          <a:endParaRPr lang="cs-CZ"/>
        </a:p>
      </dgm:t>
    </dgm:pt>
    <dgm:pt modelId="{75F23F54-811A-BD42-81E4-112146875C19}" type="sibTrans" cxnId="{6AB6A240-E00D-5D40-86B6-6CEC09EA03B2}">
      <dgm:prSet/>
      <dgm:spPr/>
      <dgm:t>
        <a:bodyPr/>
        <a:lstStyle/>
        <a:p>
          <a:endParaRPr lang="cs-CZ"/>
        </a:p>
      </dgm:t>
    </dgm:pt>
    <dgm:pt modelId="{F9368DF5-F0F1-E44C-A9EB-6F21F46A0C44}">
      <dgm:prSet/>
      <dgm:spPr/>
      <dgm:t>
        <a:bodyPr/>
        <a:lstStyle/>
        <a:p>
          <a:r>
            <a:rPr lang="cs-CZ" dirty="0"/>
            <a:t>Další komponenty</a:t>
          </a:r>
        </a:p>
      </dgm:t>
    </dgm:pt>
    <dgm:pt modelId="{95C9343C-6B24-5448-B520-E876564BA082}" type="parTrans" cxnId="{0F784A72-5671-E44C-964F-9C5C69903E7E}">
      <dgm:prSet/>
      <dgm:spPr/>
      <dgm:t>
        <a:bodyPr/>
        <a:lstStyle/>
        <a:p>
          <a:endParaRPr lang="cs-CZ"/>
        </a:p>
      </dgm:t>
    </dgm:pt>
    <dgm:pt modelId="{90EA2526-1572-7A42-AAF8-313880CA3439}" type="sibTrans" cxnId="{0F784A72-5671-E44C-964F-9C5C69903E7E}">
      <dgm:prSet/>
      <dgm:spPr/>
      <dgm:t>
        <a:bodyPr/>
        <a:lstStyle/>
        <a:p>
          <a:endParaRPr lang="cs-CZ"/>
        </a:p>
      </dgm:t>
    </dgm:pt>
    <dgm:pt modelId="{61783F78-F3ED-214F-A641-51EC7EA30E7F}">
      <dgm:prSet/>
      <dgm:spPr/>
      <dgm:t>
        <a:bodyPr/>
        <a:lstStyle/>
        <a:p>
          <a:r>
            <a:rPr lang="cs-CZ" dirty="0"/>
            <a:t>od ledna 2025</a:t>
          </a:r>
        </a:p>
      </dgm:t>
    </dgm:pt>
    <dgm:pt modelId="{D4A4DC6F-4505-FE44-AD0C-21336A1CF8A7}" type="parTrans" cxnId="{2A2D805C-AA74-8948-B38B-AFB905B5B861}">
      <dgm:prSet/>
      <dgm:spPr/>
      <dgm:t>
        <a:bodyPr/>
        <a:lstStyle/>
        <a:p>
          <a:endParaRPr lang="cs-CZ"/>
        </a:p>
      </dgm:t>
    </dgm:pt>
    <dgm:pt modelId="{0EB6B9F3-C9C8-A349-A5FC-33D0E6FC0914}" type="sibTrans" cxnId="{2A2D805C-AA74-8948-B38B-AFB905B5B861}">
      <dgm:prSet/>
      <dgm:spPr/>
      <dgm:t>
        <a:bodyPr/>
        <a:lstStyle/>
        <a:p>
          <a:endParaRPr lang="cs-CZ"/>
        </a:p>
      </dgm:t>
    </dgm:pt>
    <dgm:pt modelId="{DBB4F8A2-4B4D-FF40-885D-248AED23EAD0}">
      <dgm:prSet/>
      <dgm:spPr/>
      <dgm:t>
        <a:bodyPr/>
        <a:lstStyle/>
        <a:p>
          <a:r>
            <a:rPr lang="cs-CZ" dirty="0"/>
            <a:t>v průběhu roku 2025</a:t>
          </a:r>
        </a:p>
      </dgm:t>
    </dgm:pt>
    <dgm:pt modelId="{375E6BF0-B769-4641-B641-885EC184E576}" type="parTrans" cxnId="{1790744C-08D5-3B47-AF55-0C3DFBF8861E}">
      <dgm:prSet/>
      <dgm:spPr/>
      <dgm:t>
        <a:bodyPr/>
        <a:lstStyle/>
        <a:p>
          <a:endParaRPr lang="cs-CZ"/>
        </a:p>
      </dgm:t>
    </dgm:pt>
    <dgm:pt modelId="{5AEA0E17-CD41-4848-AF07-21F607DC8384}" type="sibTrans" cxnId="{1790744C-08D5-3B47-AF55-0C3DFBF8861E}">
      <dgm:prSet/>
      <dgm:spPr/>
      <dgm:t>
        <a:bodyPr/>
        <a:lstStyle/>
        <a:p>
          <a:endParaRPr lang="cs-CZ"/>
        </a:p>
      </dgm:t>
    </dgm:pt>
    <dgm:pt modelId="{687405E8-2866-E04B-A265-359A20D9B7E8}" type="pres">
      <dgm:prSet presAssocID="{A988845B-866B-3145-9726-A639DC4D9035}" presName="linear" presStyleCnt="0">
        <dgm:presLayoutVars>
          <dgm:dir/>
          <dgm:animLvl val="lvl"/>
          <dgm:resizeHandles val="exact"/>
        </dgm:presLayoutVars>
      </dgm:prSet>
      <dgm:spPr/>
    </dgm:pt>
    <dgm:pt modelId="{06B85604-5B47-6443-BD66-F7376B4AC12D}" type="pres">
      <dgm:prSet presAssocID="{F49ADEE7-7E25-144C-BFED-5CF8A95C92FD}" presName="parentLin" presStyleCnt="0"/>
      <dgm:spPr/>
    </dgm:pt>
    <dgm:pt modelId="{D51C8896-D012-904B-AADA-D926FAA1108D}" type="pres">
      <dgm:prSet presAssocID="{F49ADEE7-7E25-144C-BFED-5CF8A95C92FD}" presName="parentLeftMargin" presStyleLbl="node1" presStyleIdx="0" presStyleCnt="2"/>
      <dgm:spPr/>
    </dgm:pt>
    <dgm:pt modelId="{EE0678CB-C717-4240-AD89-A25E897E8D53}" type="pres">
      <dgm:prSet presAssocID="{F49ADEE7-7E25-144C-BFED-5CF8A95C92FD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96E202AE-389C-884B-B103-360872AD5DB7}" type="pres">
      <dgm:prSet presAssocID="{F49ADEE7-7E25-144C-BFED-5CF8A95C92FD}" presName="negativeSpace" presStyleCnt="0"/>
      <dgm:spPr/>
    </dgm:pt>
    <dgm:pt modelId="{D02BB6DC-D6D7-E347-AE91-791F6B516998}" type="pres">
      <dgm:prSet presAssocID="{F49ADEE7-7E25-144C-BFED-5CF8A95C92FD}" presName="childText" presStyleLbl="conFgAcc1" presStyleIdx="0" presStyleCnt="2">
        <dgm:presLayoutVars>
          <dgm:bulletEnabled val="1"/>
        </dgm:presLayoutVars>
      </dgm:prSet>
      <dgm:spPr/>
    </dgm:pt>
    <dgm:pt modelId="{17762252-B87A-FF4F-B4F4-0EF1FB628547}" type="pres">
      <dgm:prSet presAssocID="{75F23F54-811A-BD42-81E4-112146875C19}" presName="spaceBetweenRectangles" presStyleCnt="0"/>
      <dgm:spPr/>
    </dgm:pt>
    <dgm:pt modelId="{0FB17F38-E7FB-894F-9A91-DEFA56FEF9A7}" type="pres">
      <dgm:prSet presAssocID="{F9368DF5-F0F1-E44C-A9EB-6F21F46A0C44}" presName="parentLin" presStyleCnt="0"/>
      <dgm:spPr/>
    </dgm:pt>
    <dgm:pt modelId="{8622C871-7B7B-BA4C-918E-918399F002E4}" type="pres">
      <dgm:prSet presAssocID="{F9368DF5-F0F1-E44C-A9EB-6F21F46A0C44}" presName="parentLeftMargin" presStyleLbl="node1" presStyleIdx="0" presStyleCnt="2"/>
      <dgm:spPr/>
    </dgm:pt>
    <dgm:pt modelId="{0A8B6509-992B-3F45-9F1E-9B68F98B8318}" type="pres">
      <dgm:prSet presAssocID="{F9368DF5-F0F1-E44C-A9EB-6F21F46A0C44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7299823F-C889-B743-BCDE-ED2578CB6FC7}" type="pres">
      <dgm:prSet presAssocID="{F9368DF5-F0F1-E44C-A9EB-6F21F46A0C44}" presName="negativeSpace" presStyleCnt="0"/>
      <dgm:spPr/>
    </dgm:pt>
    <dgm:pt modelId="{CBC3C3E6-231F-7C42-A5FB-4DABD93952D5}" type="pres">
      <dgm:prSet presAssocID="{F9368DF5-F0F1-E44C-A9EB-6F21F46A0C44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741A8830-332B-7243-88E5-7A26FE610A65}" type="presOf" srcId="{F49ADEE7-7E25-144C-BFED-5CF8A95C92FD}" destId="{EE0678CB-C717-4240-AD89-A25E897E8D53}" srcOrd="1" destOrd="0" presId="urn:microsoft.com/office/officeart/2005/8/layout/list1"/>
    <dgm:cxn modelId="{6AB6A240-E00D-5D40-86B6-6CEC09EA03B2}" srcId="{A988845B-866B-3145-9726-A639DC4D9035}" destId="{F49ADEE7-7E25-144C-BFED-5CF8A95C92FD}" srcOrd="0" destOrd="0" parTransId="{F1E60FEA-CD6A-EE4C-8918-317762FF3EB7}" sibTransId="{75F23F54-811A-BD42-81E4-112146875C19}"/>
    <dgm:cxn modelId="{2A2D805C-AA74-8948-B38B-AFB905B5B861}" srcId="{F49ADEE7-7E25-144C-BFED-5CF8A95C92FD}" destId="{61783F78-F3ED-214F-A641-51EC7EA30E7F}" srcOrd="0" destOrd="0" parTransId="{D4A4DC6F-4505-FE44-AD0C-21336A1CF8A7}" sibTransId="{0EB6B9F3-C9C8-A349-A5FC-33D0E6FC0914}"/>
    <dgm:cxn modelId="{2A573E45-5C06-0344-B2C3-4C5299A51F8F}" type="presOf" srcId="{DBB4F8A2-4B4D-FF40-885D-248AED23EAD0}" destId="{CBC3C3E6-231F-7C42-A5FB-4DABD93952D5}" srcOrd="0" destOrd="0" presId="urn:microsoft.com/office/officeart/2005/8/layout/list1"/>
    <dgm:cxn modelId="{1790744C-08D5-3B47-AF55-0C3DFBF8861E}" srcId="{F9368DF5-F0F1-E44C-A9EB-6F21F46A0C44}" destId="{DBB4F8A2-4B4D-FF40-885D-248AED23EAD0}" srcOrd="0" destOrd="0" parTransId="{375E6BF0-B769-4641-B641-885EC184E576}" sibTransId="{5AEA0E17-CD41-4848-AF07-21F607DC8384}"/>
    <dgm:cxn modelId="{DE60A24D-6BF4-CC49-A1FE-D5D991A86E87}" type="presOf" srcId="{F9368DF5-F0F1-E44C-A9EB-6F21F46A0C44}" destId="{8622C871-7B7B-BA4C-918E-918399F002E4}" srcOrd="0" destOrd="0" presId="urn:microsoft.com/office/officeart/2005/8/layout/list1"/>
    <dgm:cxn modelId="{0F784A72-5671-E44C-964F-9C5C69903E7E}" srcId="{A988845B-866B-3145-9726-A639DC4D9035}" destId="{F9368DF5-F0F1-E44C-A9EB-6F21F46A0C44}" srcOrd="1" destOrd="0" parTransId="{95C9343C-6B24-5448-B520-E876564BA082}" sibTransId="{90EA2526-1572-7A42-AAF8-313880CA3439}"/>
    <dgm:cxn modelId="{67C61B97-F3D2-614E-AE5B-25284EA8ED77}" type="presOf" srcId="{A988845B-866B-3145-9726-A639DC4D9035}" destId="{687405E8-2866-E04B-A265-359A20D9B7E8}" srcOrd="0" destOrd="0" presId="urn:microsoft.com/office/officeart/2005/8/layout/list1"/>
    <dgm:cxn modelId="{492967A9-AC0C-F74B-B472-03E5B68D20E4}" type="presOf" srcId="{F9368DF5-F0F1-E44C-A9EB-6F21F46A0C44}" destId="{0A8B6509-992B-3F45-9F1E-9B68F98B8318}" srcOrd="1" destOrd="0" presId="urn:microsoft.com/office/officeart/2005/8/layout/list1"/>
    <dgm:cxn modelId="{0A82B3E3-FC0E-E248-9DE3-2FFCBD3221E4}" type="presOf" srcId="{61783F78-F3ED-214F-A641-51EC7EA30E7F}" destId="{D02BB6DC-D6D7-E347-AE91-791F6B516998}" srcOrd="0" destOrd="0" presId="urn:microsoft.com/office/officeart/2005/8/layout/list1"/>
    <dgm:cxn modelId="{B9D7CAF3-17F4-AB4B-BDF3-A0E1B130E32C}" type="presOf" srcId="{F49ADEE7-7E25-144C-BFED-5CF8A95C92FD}" destId="{D51C8896-D012-904B-AADA-D926FAA1108D}" srcOrd="0" destOrd="0" presId="urn:microsoft.com/office/officeart/2005/8/layout/list1"/>
    <dgm:cxn modelId="{764439A3-ECDA-C140-9D79-3348B4BA0E14}" type="presParOf" srcId="{687405E8-2866-E04B-A265-359A20D9B7E8}" destId="{06B85604-5B47-6443-BD66-F7376B4AC12D}" srcOrd="0" destOrd="0" presId="urn:microsoft.com/office/officeart/2005/8/layout/list1"/>
    <dgm:cxn modelId="{A3689DC7-1FA9-8847-A1AB-1BD5AB8BD769}" type="presParOf" srcId="{06B85604-5B47-6443-BD66-F7376B4AC12D}" destId="{D51C8896-D012-904B-AADA-D926FAA1108D}" srcOrd="0" destOrd="0" presId="urn:microsoft.com/office/officeart/2005/8/layout/list1"/>
    <dgm:cxn modelId="{90420425-6E09-D44A-9B33-D6033DAF3E6F}" type="presParOf" srcId="{06B85604-5B47-6443-BD66-F7376B4AC12D}" destId="{EE0678CB-C717-4240-AD89-A25E897E8D53}" srcOrd="1" destOrd="0" presId="urn:microsoft.com/office/officeart/2005/8/layout/list1"/>
    <dgm:cxn modelId="{3BAEF014-A043-DA44-9ABF-2CB8178135AC}" type="presParOf" srcId="{687405E8-2866-E04B-A265-359A20D9B7E8}" destId="{96E202AE-389C-884B-B103-360872AD5DB7}" srcOrd="1" destOrd="0" presId="urn:microsoft.com/office/officeart/2005/8/layout/list1"/>
    <dgm:cxn modelId="{FF6F925A-9476-E742-9F9E-A8CC3E1A42B1}" type="presParOf" srcId="{687405E8-2866-E04B-A265-359A20D9B7E8}" destId="{D02BB6DC-D6D7-E347-AE91-791F6B516998}" srcOrd="2" destOrd="0" presId="urn:microsoft.com/office/officeart/2005/8/layout/list1"/>
    <dgm:cxn modelId="{22851A5E-DCAF-A446-AB60-263E377E89C5}" type="presParOf" srcId="{687405E8-2866-E04B-A265-359A20D9B7E8}" destId="{17762252-B87A-FF4F-B4F4-0EF1FB628547}" srcOrd="3" destOrd="0" presId="urn:microsoft.com/office/officeart/2005/8/layout/list1"/>
    <dgm:cxn modelId="{1CA748CA-44D3-C64C-965F-3E0D6705FCD3}" type="presParOf" srcId="{687405E8-2866-E04B-A265-359A20D9B7E8}" destId="{0FB17F38-E7FB-894F-9A91-DEFA56FEF9A7}" srcOrd="4" destOrd="0" presId="urn:microsoft.com/office/officeart/2005/8/layout/list1"/>
    <dgm:cxn modelId="{6C336802-DA04-1340-9AE2-9E75D5D4D0CA}" type="presParOf" srcId="{0FB17F38-E7FB-894F-9A91-DEFA56FEF9A7}" destId="{8622C871-7B7B-BA4C-918E-918399F002E4}" srcOrd="0" destOrd="0" presId="urn:microsoft.com/office/officeart/2005/8/layout/list1"/>
    <dgm:cxn modelId="{4DFB4AAB-2F38-9A47-A9CC-31CAC94E13AA}" type="presParOf" srcId="{0FB17F38-E7FB-894F-9A91-DEFA56FEF9A7}" destId="{0A8B6509-992B-3F45-9F1E-9B68F98B8318}" srcOrd="1" destOrd="0" presId="urn:microsoft.com/office/officeart/2005/8/layout/list1"/>
    <dgm:cxn modelId="{BCF9CCC4-AB18-4040-B508-53C3A5DFAA59}" type="presParOf" srcId="{687405E8-2866-E04B-A265-359A20D9B7E8}" destId="{7299823F-C889-B743-BCDE-ED2578CB6FC7}" srcOrd="5" destOrd="0" presId="urn:microsoft.com/office/officeart/2005/8/layout/list1"/>
    <dgm:cxn modelId="{1178E4DB-2482-7A4A-A474-86F41A7A7B15}" type="presParOf" srcId="{687405E8-2866-E04B-A265-359A20D9B7E8}" destId="{CBC3C3E6-231F-7C42-A5FB-4DABD93952D5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9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C894E6AE-D8A2-B740-B010-751DC68468E7}" type="doc">
      <dgm:prSet loTypeId="urn:microsoft.com/office/officeart/2005/8/layout/vList2" loCatId="list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cs-CZ"/>
        </a:p>
      </dgm:t>
    </dgm:pt>
    <dgm:pt modelId="{A2220C3E-0B27-8A4A-9658-87845A15B0F5}">
      <dgm:prSet custT="1"/>
      <dgm:spPr/>
      <dgm:t>
        <a:bodyPr/>
        <a:lstStyle/>
        <a:p>
          <a:r>
            <a:rPr lang="cs-CZ" sz="1800" b="1" dirty="0"/>
            <a:t>oblast Standardizace - probíhá</a:t>
          </a:r>
        </a:p>
      </dgm:t>
    </dgm:pt>
    <dgm:pt modelId="{41D9E86B-71DF-FD49-82E9-BB03BAEC6799}" type="parTrans" cxnId="{60540524-94B0-0F46-BDFD-274DC5A20DB6}">
      <dgm:prSet/>
      <dgm:spPr/>
      <dgm:t>
        <a:bodyPr/>
        <a:lstStyle/>
        <a:p>
          <a:endParaRPr lang="cs-CZ" sz="1600"/>
        </a:p>
      </dgm:t>
    </dgm:pt>
    <dgm:pt modelId="{FA87EA4E-2E74-3A48-A11C-E4CF34AA809E}" type="sibTrans" cxnId="{60540524-94B0-0F46-BDFD-274DC5A20DB6}">
      <dgm:prSet/>
      <dgm:spPr/>
      <dgm:t>
        <a:bodyPr/>
        <a:lstStyle/>
        <a:p>
          <a:endParaRPr lang="cs-CZ" sz="1600"/>
        </a:p>
      </dgm:t>
    </dgm:pt>
    <dgm:pt modelId="{B7E4CD01-08DA-0A44-91FA-F1EDEE22FF16}">
      <dgm:prSet custT="1"/>
      <dgm:spPr/>
      <dgm:t>
        <a:bodyPr/>
        <a:lstStyle/>
        <a:p>
          <a:r>
            <a:rPr lang="cs-CZ" sz="1800" b="1" dirty="0"/>
            <a:t>oblast Interoperability, tj. výměny zdravotnické dokumentace - probíhá</a:t>
          </a:r>
          <a:endParaRPr lang="cs-CZ" sz="1800" dirty="0"/>
        </a:p>
      </dgm:t>
    </dgm:pt>
    <dgm:pt modelId="{BA1C46D6-E9EB-DE42-AF76-10ED14D767D2}" type="parTrans" cxnId="{B7A8F36F-EB41-9841-8D9B-58CFAB90EFD5}">
      <dgm:prSet/>
      <dgm:spPr/>
      <dgm:t>
        <a:bodyPr/>
        <a:lstStyle/>
        <a:p>
          <a:endParaRPr lang="cs-CZ" sz="1600"/>
        </a:p>
      </dgm:t>
    </dgm:pt>
    <dgm:pt modelId="{D0CC67A7-AB94-9942-AAA3-B899C395018C}" type="sibTrans" cxnId="{B7A8F36F-EB41-9841-8D9B-58CFAB90EFD5}">
      <dgm:prSet/>
      <dgm:spPr/>
      <dgm:t>
        <a:bodyPr/>
        <a:lstStyle/>
        <a:p>
          <a:endParaRPr lang="cs-CZ" sz="1600"/>
        </a:p>
      </dgm:t>
    </dgm:pt>
    <dgm:pt modelId="{3ED37E2F-1B36-AE43-99CF-3F4851FD4207}">
      <dgm:prSet custT="1"/>
      <dgm:spPr/>
      <dgm:t>
        <a:bodyPr/>
        <a:lstStyle/>
        <a:p>
          <a:r>
            <a:rPr lang="cs-CZ" sz="1800" dirty="0"/>
            <a:t>Výměna zdravotnické dokumentace jako optimalizace a ulehčení administrativy</a:t>
          </a:r>
        </a:p>
      </dgm:t>
    </dgm:pt>
    <dgm:pt modelId="{A5D1DF97-CDB6-0848-970F-081A959A56A5}" type="parTrans" cxnId="{5FDA2433-211C-9941-A03C-E498C65220DD}">
      <dgm:prSet/>
      <dgm:spPr/>
      <dgm:t>
        <a:bodyPr/>
        <a:lstStyle/>
        <a:p>
          <a:endParaRPr lang="cs-CZ" sz="1600"/>
        </a:p>
      </dgm:t>
    </dgm:pt>
    <dgm:pt modelId="{54775E15-1B76-D646-B52A-4B00CA24187B}" type="sibTrans" cxnId="{5FDA2433-211C-9941-A03C-E498C65220DD}">
      <dgm:prSet/>
      <dgm:spPr/>
      <dgm:t>
        <a:bodyPr/>
        <a:lstStyle/>
        <a:p>
          <a:endParaRPr lang="cs-CZ" sz="1600"/>
        </a:p>
      </dgm:t>
    </dgm:pt>
    <dgm:pt modelId="{CA56CFC8-8CC1-B84A-BC67-692AA48E7724}">
      <dgm:prSet custT="1"/>
      <dgm:spPr/>
      <dgm:t>
        <a:bodyPr/>
        <a:lstStyle/>
        <a:p>
          <a:r>
            <a:rPr lang="cs-CZ" sz="1800" dirty="0"/>
            <a:t> produktivní provoz musí předcházet ověření nutných změn procesů</a:t>
          </a:r>
        </a:p>
      </dgm:t>
    </dgm:pt>
    <dgm:pt modelId="{84E5196F-752C-4A4C-AE6B-692C1A991612}" type="parTrans" cxnId="{764582F9-3182-C842-8376-84920302667A}">
      <dgm:prSet/>
      <dgm:spPr/>
      <dgm:t>
        <a:bodyPr/>
        <a:lstStyle/>
        <a:p>
          <a:endParaRPr lang="cs-CZ" sz="1600"/>
        </a:p>
      </dgm:t>
    </dgm:pt>
    <dgm:pt modelId="{99998F89-D405-5645-BFB6-3F1F503FC30D}" type="sibTrans" cxnId="{764582F9-3182-C842-8376-84920302667A}">
      <dgm:prSet/>
      <dgm:spPr/>
      <dgm:t>
        <a:bodyPr/>
        <a:lstStyle/>
        <a:p>
          <a:endParaRPr lang="cs-CZ" sz="1600"/>
        </a:p>
      </dgm:t>
    </dgm:pt>
    <dgm:pt modelId="{108F9E73-3354-4949-A450-05FEB90EB3BF}">
      <dgm:prSet custT="1"/>
      <dgm:spPr/>
      <dgm:t>
        <a:bodyPr/>
        <a:lstStyle/>
        <a:p>
          <a:r>
            <a:rPr lang="cs-CZ" sz="1800" b="1" dirty="0"/>
            <a:t>oblast Kmenových registrů - možnost připojení od 04/2025</a:t>
          </a:r>
        </a:p>
      </dgm:t>
    </dgm:pt>
    <dgm:pt modelId="{6D1F222B-201F-A943-914F-CC82ED1418BC}" type="parTrans" cxnId="{276C5BC1-4A2A-454A-8F16-4BCD259574DA}">
      <dgm:prSet/>
      <dgm:spPr/>
      <dgm:t>
        <a:bodyPr/>
        <a:lstStyle/>
        <a:p>
          <a:endParaRPr lang="cs-CZ"/>
        </a:p>
      </dgm:t>
    </dgm:pt>
    <dgm:pt modelId="{A673839D-ACEB-BD44-9367-81CCBB92C4A2}" type="sibTrans" cxnId="{276C5BC1-4A2A-454A-8F16-4BCD259574DA}">
      <dgm:prSet/>
      <dgm:spPr/>
      <dgm:t>
        <a:bodyPr/>
        <a:lstStyle/>
        <a:p>
          <a:endParaRPr lang="cs-CZ"/>
        </a:p>
      </dgm:t>
    </dgm:pt>
    <dgm:pt modelId="{ECF94475-3DC4-1D43-A13A-CAE6D47A614F}">
      <dgm:prSet custT="1"/>
      <dgm:spPr/>
      <dgm:t>
        <a:bodyPr/>
        <a:lstStyle/>
        <a:p>
          <a:r>
            <a:rPr lang="cs-CZ" sz="1800" dirty="0"/>
            <a:t>pilotní napojení - ztotožnění pacientů, využití rezortní certifikační autority (časová razítka)</a:t>
          </a:r>
        </a:p>
      </dgm:t>
    </dgm:pt>
    <dgm:pt modelId="{7DB193EA-1C40-A946-8ABA-58DFD5C663EF}" type="parTrans" cxnId="{FF6E0FC6-4B0E-644D-BE7D-882E56CBBF33}">
      <dgm:prSet/>
      <dgm:spPr/>
      <dgm:t>
        <a:bodyPr/>
        <a:lstStyle/>
        <a:p>
          <a:endParaRPr lang="cs-CZ"/>
        </a:p>
      </dgm:t>
    </dgm:pt>
    <dgm:pt modelId="{FF052638-AF77-5F4F-8E5C-EF2697F41ACB}" type="sibTrans" cxnId="{FF6E0FC6-4B0E-644D-BE7D-882E56CBBF33}">
      <dgm:prSet/>
      <dgm:spPr/>
      <dgm:t>
        <a:bodyPr/>
        <a:lstStyle/>
        <a:p>
          <a:endParaRPr lang="cs-CZ"/>
        </a:p>
      </dgm:t>
    </dgm:pt>
    <dgm:pt modelId="{0AEF97CC-51DD-E848-B438-C52F6AE87C57}">
      <dgm:prSet custT="1"/>
      <dgm:spPr/>
      <dgm:t>
        <a:bodyPr/>
        <a:lstStyle/>
        <a:p>
          <a:r>
            <a:rPr lang="cs-CZ" sz="1800" b="1" dirty="0"/>
            <a:t>oblast Digitalizace ambulantních provozů - probíhá</a:t>
          </a:r>
        </a:p>
      </dgm:t>
    </dgm:pt>
    <dgm:pt modelId="{876AB99F-876B-B44B-9902-6081A6596C3F}" type="parTrans" cxnId="{07085D17-E328-A048-A0D5-8560197401A1}">
      <dgm:prSet/>
      <dgm:spPr/>
      <dgm:t>
        <a:bodyPr/>
        <a:lstStyle/>
        <a:p>
          <a:endParaRPr lang="cs-CZ"/>
        </a:p>
      </dgm:t>
    </dgm:pt>
    <dgm:pt modelId="{BA1B2AAB-51B2-F74E-A2EB-68F0AAB147EA}" type="sibTrans" cxnId="{07085D17-E328-A048-A0D5-8560197401A1}">
      <dgm:prSet/>
      <dgm:spPr/>
      <dgm:t>
        <a:bodyPr/>
        <a:lstStyle/>
        <a:p>
          <a:endParaRPr lang="cs-CZ"/>
        </a:p>
      </dgm:t>
    </dgm:pt>
    <dgm:pt modelId="{6F0A6052-9FA2-B746-AA2F-4ECBD233C78E}">
      <dgm:prSet custT="1"/>
      <dgm:spPr/>
      <dgm:t>
        <a:bodyPr/>
        <a:lstStyle/>
        <a:p>
          <a:r>
            <a:rPr lang="cs-CZ" sz="1800" b="1" dirty="0"/>
            <a:t>„</a:t>
          </a:r>
          <a:r>
            <a:rPr lang="cs-CZ" sz="1800" b="1" dirty="0" err="1"/>
            <a:t>Digipraxe</a:t>
          </a:r>
          <a:r>
            <a:rPr lang="cs-CZ" sz="1800" b="1" dirty="0"/>
            <a:t>“, pilotní ověření funkcionalit – primární péče a specializované ambulance </a:t>
          </a:r>
        </a:p>
      </dgm:t>
    </dgm:pt>
    <dgm:pt modelId="{B98C26E2-F2B7-2447-8F6D-00F636B59CAE}" type="parTrans" cxnId="{9E0F4C24-B84D-D74A-A7C7-8564C643A118}">
      <dgm:prSet/>
      <dgm:spPr/>
      <dgm:t>
        <a:bodyPr/>
        <a:lstStyle/>
        <a:p>
          <a:endParaRPr lang="cs-CZ"/>
        </a:p>
      </dgm:t>
    </dgm:pt>
    <dgm:pt modelId="{66FEFA3C-1DFC-1C4C-B5B8-7AA14C77F3CB}" type="sibTrans" cxnId="{9E0F4C24-B84D-D74A-A7C7-8564C643A118}">
      <dgm:prSet/>
      <dgm:spPr/>
      <dgm:t>
        <a:bodyPr/>
        <a:lstStyle/>
        <a:p>
          <a:endParaRPr lang="cs-CZ"/>
        </a:p>
      </dgm:t>
    </dgm:pt>
    <dgm:pt modelId="{971B1D7A-BABE-514D-8EB1-63230F07139A}">
      <dgm:prSet custT="1"/>
      <dgm:spPr/>
      <dgm:t>
        <a:bodyPr/>
        <a:lstStyle/>
        <a:p>
          <a:r>
            <a:rPr lang="cs-CZ" sz="1800" b="1" dirty="0"/>
            <a:t>Resortní certifikační autorita – od 06/2025</a:t>
          </a:r>
          <a:endParaRPr lang="cs-CZ" sz="1800" dirty="0"/>
        </a:p>
      </dgm:t>
    </dgm:pt>
    <dgm:pt modelId="{B32520E3-91C3-004B-9EE7-5D7D8C04B75C}" type="parTrans" cxnId="{A2541FB7-947E-8347-8EDF-5B30B782CF25}">
      <dgm:prSet/>
      <dgm:spPr/>
      <dgm:t>
        <a:bodyPr/>
        <a:lstStyle/>
        <a:p>
          <a:endParaRPr lang="cs-CZ"/>
        </a:p>
      </dgm:t>
    </dgm:pt>
    <dgm:pt modelId="{0950749C-1BCC-024C-BAF8-9380E5D430BB}" type="sibTrans" cxnId="{A2541FB7-947E-8347-8EDF-5B30B782CF25}">
      <dgm:prSet/>
      <dgm:spPr/>
      <dgm:t>
        <a:bodyPr/>
        <a:lstStyle/>
        <a:p>
          <a:endParaRPr lang="cs-CZ"/>
        </a:p>
      </dgm:t>
    </dgm:pt>
    <dgm:pt modelId="{E0367EE9-79CE-2D45-B9F3-85355D12C27E}">
      <dgm:prSet custT="1"/>
      <dgm:spPr/>
      <dgm:t>
        <a:bodyPr/>
        <a:lstStyle/>
        <a:p>
          <a:r>
            <a:rPr lang="cs-CZ" sz="1800" dirty="0"/>
            <a:t>pilotní implementace a využití komponent certifikační autority (</a:t>
          </a:r>
          <a:r>
            <a:rPr lang="cs-CZ" sz="1800" dirty="0" err="1"/>
            <a:t>ele</a:t>
          </a:r>
          <a:r>
            <a:rPr lang="cs-CZ" sz="1800" dirty="0"/>
            <a:t>. podpisy, časová razítka, pečeti)</a:t>
          </a:r>
        </a:p>
      </dgm:t>
    </dgm:pt>
    <dgm:pt modelId="{00104234-73C9-264B-BDA8-C22DA1ED2F94}" type="parTrans" cxnId="{D95A26A2-962C-1B4D-971B-7A42BE67F0E3}">
      <dgm:prSet/>
      <dgm:spPr/>
      <dgm:t>
        <a:bodyPr/>
        <a:lstStyle/>
        <a:p>
          <a:endParaRPr lang="cs-CZ"/>
        </a:p>
      </dgm:t>
    </dgm:pt>
    <dgm:pt modelId="{24FBFC84-156C-4E41-988E-C8522FE4BBBA}" type="sibTrans" cxnId="{D95A26A2-962C-1B4D-971B-7A42BE67F0E3}">
      <dgm:prSet/>
      <dgm:spPr/>
      <dgm:t>
        <a:bodyPr/>
        <a:lstStyle/>
        <a:p>
          <a:endParaRPr lang="cs-CZ"/>
        </a:p>
      </dgm:t>
    </dgm:pt>
    <dgm:pt modelId="{BFF263E9-39FC-F445-8916-457E5F3683AD}" type="pres">
      <dgm:prSet presAssocID="{C894E6AE-D8A2-B740-B010-751DC68468E7}" presName="linear" presStyleCnt="0">
        <dgm:presLayoutVars>
          <dgm:animLvl val="lvl"/>
          <dgm:resizeHandles val="exact"/>
        </dgm:presLayoutVars>
      </dgm:prSet>
      <dgm:spPr/>
    </dgm:pt>
    <dgm:pt modelId="{B272364B-BBB0-7642-9D2F-39DFA6E77A10}" type="pres">
      <dgm:prSet presAssocID="{A2220C3E-0B27-8A4A-9658-87845A15B0F5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9AF44FD7-4248-614D-8E26-A216581828A0}" type="pres">
      <dgm:prSet presAssocID="{A2220C3E-0B27-8A4A-9658-87845A15B0F5}" presName="childText" presStyleLbl="revTx" presStyleIdx="0" presStyleCnt="5">
        <dgm:presLayoutVars>
          <dgm:bulletEnabled val="1"/>
        </dgm:presLayoutVars>
      </dgm:prSet>
      <dgm:spPr/>
    </dgm:pt>
    <dgm:pt modelId="{454AFC17-7495-024E-A69E-E91837F29771}" type="pres">
      <dgm:prSet presAssocID="{B7E4CD01-08DA-0A44-91FA-F1EDEE22FF16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A39AA790-0546-D447-B5B1-19D6B7364572}" type="pres">
      <dgm:prSet presAssocID="{B7E4CD01-08DA-0A44-91FA-F1EDEE22FF16}" presName="childText" presStyleLbl="revTx" presStyleIdx="1" presStyleCnt="5">
        <dgm:presLayoutVars>
          <dgm:bulletEnabled val="1"/>
        </dgm:presLayoutVars>
      </dgm:prSet>
      <dgm:spPr/>
    </dgm:pt>
    <dgm:pt modelId="{2C006888-EBD5-D442-B276-668E4A923DF7}" type="pres">
      <dgm:prSet presAssocID="{108F9E73-3354-4949-A450-05FEB90EB3BF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A055D304-750D-054D-8311-AC4449FBC26E}" type="pres">
      <dgm:prSet presAssocID="{108F9E73-3354-4949-A450-05FEB90EB3BF}" presName="childText" presStyleLbl="revTx" presStyleIdx="2" presStyleCnt="5">
        <dgm:presLayoutVars>
          <dgm:bulletEnabled val="1"/>
        </dgm:presLayoutVars>
      </dgm:prSet>
      <dgm:spPr/>
    </dgm:pt>
    <dgm:pt modelId="{26AF006C-7B3E-7C42-8FAE-7B31F04001B1}" type="pres">
      <dgm:prSet presAssocID="{971B1D7A-BABE-514D-8EB1-63230F07139A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B28D1808-1DBB-C841-9C08-83D650F162C0}" type="pres">
      <dgm:prSet presAssocID="{971B1D7A-BABE-514D-8EB1-63230F07139A}" presName="childText" presStyleLbl="revTx" presStyleIdx="3" presStyleCnt="5">
        <dgm:presLayoutVars>
          <dgm:bulletEnabled val="1"/>
        </dgm:presLayoutVars>
      </dgm:prSet>
      <dgm:spPr/>
    </dgm:pt>
    <dgm:pt modelId="{C36D301A-3583-1F40-99E6-B6CD183718E2}" type="pres">
      <dgm:prSet presAssocID="{0AEF97CC-51DD-E848-B438-C52F6AE87C57}" presName="parentText" presStyleLbl="node1" presStyleIdx="4" presStyleCnt="5">
        <dgm:presLayoutVars>
          <dgm:chMax val="0"/>
          <dgm:bulletEnabled val="1"/>
        </dgm:presLayoutVars>
      </dgm:prSet>
      <dgm:spPr/>
    </dgm:pt>
    <dgm:pt modelId="{3BDE2FE9-FDC6-A74C-9A84-37E1BCA46233}" type="pres">
      <dgm:prSet presAssocID="{0AEF97CC-51DD-E848-B438-C52F6AE87C57}" presName="childText" presStyleLbl="revTx" presStyleIdx="4" presStyleCnt="5">
        <dgm:presLayoutVars>
          <dgm:bulletEnabled val="1"/>
        </dgm:presLayoutVars>
      </dgm:prSet>
      <dgm:spPr/>
    </dgm:pt>
  </dgm:ptLst>
  <dgm:cxnLst>
    <dgm:cxn modelId="{184BEC0F-9B8A-D94D-A805-6315E19C9B1C}" type="presOf" srcId="{C894E6AE-D8A2-B740-B010-751DC68468E7}" destId="{BFF263E9-39FC-F445-8916-457E5F3683AD}" srcOrd="0" destOrd="0" presId="urn:microsoft.com/office/officeart/2005/8/layout/vList2"/>
    <dgm:cxn modelId="{03C1F715-85C0-5D43-8116-852260FAD529}" type="presOf" srcId="{108F9E73-3354-4949-A450-05FEB90EB3BF}" destId="{2C006888-EBD5-D442-B276-668E4A923DF7}" srcOrd="0" destOrd="0" presId="urn:microsoft.com/office/officeart/2005/8/layout/vList2"/>
    <dgm:cxn modelId="{07085D17-E328-A048-A0D5-8560197401A1}" srcId="{C894E6AE-D8A2-B740-B010-751DC68468E7}" destId="{0AEF97CC-51DD-E848-B438-C52F6AE87C57}" srcOrd="4" destOrd="0" parTransId="{876AB99F-876B-B44B-9902-6081A6596C3F}" sibTransId="{BA1B2AAB-51B2-F74E-A2EB-68F0AAB147EA}"/>
    <dgm:cxn modelId="{F5F24221-B14F-0C47-A321-862B4A9C436A}" type="presOf" srcId="{3ED37E2F-1B36-AE43-99CF-3F4851FD4207}" destId="{A39AA790-0546-D447-B5B1-19D6B7364572}" srcOrd="0" destOrd="0" presId="urn:microsoft.com/office/officeart/2005/8/layout/vList2"/>
    <dgm:cxn modelId="{60540524-94B0-0F46-BDFD-274DC5A20DB6}" srcId="{C894E6AE-D8A2-B740-B010-751DC68468E7}" destId="{A2220C3E-0B27-8A4A-9658-87845A15B0F5}" srcOrd="0" destOrd="0" parTransId="{41D9E86B-71DF-FD49-82E9-BB03BAEC6799}" sibTransId="{FA87EA4E-2E74-3A48-A11C-E4CF34AA809E}"/>
    <dgm:cxn modelId="{9E0F4C24-B84D-D74A-A7C7-8564C643A118}" srcId="{0AEF97CC-51DD-E848-B438-C52F6AE87C57}" destId="{6F0A6052-9FA2-B746-AA2F-4ECBD233C78E}" srcOrd="0" destOrd="0" parTransId="{B98C26E2-F2B7-2447-8F6D-00F636B59CAE}" sibTransId="{66FEFA3C-1DFC-1C4C-B5B8-7AA14C77F3CB}"/>
    <dgm:cxn modelId="{CA8C2D2E-9BC8-5348-984F-937943F21D01}" type="presOf" srcId="{B7E4CD01-08DA-0A44-91FA-F1EDEE22FF16}" destId="{454AFC17-7495-024E-A69E-E91837F29771}" srcOrd="0" destOrd="0" presId="urn:microsoft.com/office/officeart/2005/8/layout/vList2"/>
    <dgm:cxn modelId="{5FDA2433-211C-9941-A03C-E498C65220DD}" srcId="{B7E4CD01-08DA-0A44-91FA-F1EDEE22FF16}" destId="{3ED37E2F-1B36-AE43-99CF-3F4851FD4207}" srcOrd="0" destOrd="0" parTransId="{A5D1DF97-CDB6-0848-970F-081A959A56A5}" sibTransId="{54775E15-1B76-D646-B52A-4B00CA24187B}"/>
    <dgm:cxn modelId="{22582B37-F0EE-0F44-AC91-34A92F6B629A}" type="presOf" srcId="{CA56CFC8-8CC1-B84A-BC67-692AA48E7724}" destId="{9AF44FD7-4248-614D-8E26-A216581828A0}" srcOrd="0" destOrd="0" presId="urn:microsoft.com/office/officeart/2005/8/layout/vList2"/>
    <dgm:cxn modelId="{63752168-48CE-B941-9709-786C33EF5444}" type="presOf" srcId="{E0367EE9-79CE-2D45-B9F3-85355D12C27E}" destId="{B28D1808-1DBB-C841-9C08-83D650F162C0}" srcOrd="0" destOrd="0" presId="urn:microsoft.com/office/officeart/2005/8/layout/vList2"/>
    <dgm:cxn modelId="{6563306C-695B-0D4C-9B63-2ED71C6D5642}" type="presOf" srcId="{A2220C3E-0B27-8A4A-9658-87845A15B0F5}" destId="{B272364B-BBB0-7642-9D2F-39DFA6E77A10}" srcOrd="0" destOrd="0" presId="urn:microsoft.com/office/officeart/2005/8/layout/vList2"/>
    <dgm:cxn modelId="{B7A8F36F-EB41-9841-8D9B-58CFAB90EFD5}" srcId="{C894E6AE-D8A2-B740-B010-751DC68468E7}" destId="{B7E4CD01-08DA-0A44-91FA-F1EDEE22FF16}" srcOrd="1" destOrd="0" parTransId="{BA1C46D6-E9EB-DE42-AF76-10ED14D767D2}" sibTransId="{D0CC67A7-AB94-9942-AAA3-B899C395018C}"/>
    <dgm:cxn modelId="{A789FE74-0469-4244-98E3-9B310C72D2CF}" type="presOf" srcId="{6F0A6052-9FA2-B746-AA2F-4ECBD233C78E}" destId="{3BDE2FE9-FDC6-A74C-9A84-37E1BCA46233}" srcOrd="0" destOrd="0" presId="urn:microsoft.com/office/officeart/2005/8/layout/vList2"/>
    <dgm:cxn modelId="{89DCAF5A-2E48-884E-9AB3-4C327A2D0224}" type="presOf" srcId="{971B1D7A-BABE-514D-8EB1-63230F07139A}" destId="{26AF006C-7B3E-7C42-8FAE-7B31F04001B1}" srcOrd="0" destOrd="0" presId="urn:microsoft.com/office/officeart/2005/8/layout/vList2"/>
    <dgm:cxn modelId="{46471289-8C70-0640-8E01-6638DD686D31}" type="presOf" srcId="{ECF94475-3DC4-1D43-A13A-CAE6D47A614F}" destId="{A055D304-750D-054D-8311-AC4449FBC26E}" srcOrd="0" destOrd="0" presId="urn:microsoft.com/office/officeart/2005/8/layout/vList2"/>
    <dgm:cxn modelId="{D95A26A2-962C-1B4D-971B-7A42BE67F0E3}" srcId="{971B1D7A-BABE-514D-8EB1-63230F07139A}" destId="{E0367EE9-79CE-2D45-B9F3-85355D12C27E}" srcOrd="0" destOrd="0" parTransId="{00104234-73C9-264B-BDA8-C22DA1ED2F94}" sibTransId="{24FBFC84-156C-4E41-988E-C8522FE4BBBA}"/>
    <dgm:cxn modelId="{A2541FB7-947E-8347-8EDF-5B30B782CF25}" srcId="{C894E6AE-D8A2-B740-B010-751DC68468E7}" destId="{971B1D7A-BABE-514D-8EB1-63230F07139A}" srcOrd="3" destOrd="0" parTransId="{B32520E3-91C3-004B-9EE7-5D7D8C04B75C}" sibTransId="{0950749C-1BCC-024C-BAF8-9380E5D430BB}"/>
    <dgm:cxn modelId="{276C5BC1-4A2A-454A-8F16-4BCD259574DA}" srcId="{C894E6AE-D8A2-B740-B010-751DC68468E7}" destId="{108F9E73-3354-4949-A450-05FEB90EB3BF}" srcOrd="2" destOrd="0" parTransId="{6D1F222B-201F-A943-914F-CC82ED1418BC}" sibTransId="{A673839D-ACEB-BD44-9367-81CCBB92C4A2}"/>
    <dgm:cxn modelId="{FF6E0FC6-4B0E-644D-BE7D-882E56CBBF33}" srcId="{108F9E73-3354-4949-A450-05FEB90EB3BF}" destId="{ECF94475-3DC4-1D43-A13A-CAE6D47A614F}" srcOrd="0" destOrd="0" parTransId="{7DB193EA-1C40-A946-8ABA-58DFD5C663EF}" sibTransId="{FF052638-AF77-5F4F-8E5C-EF2697F41ACB}"/>
    <dgm:cxn modelId="{764582F9-3182-C842-8376-84920302667A}" srcId="{A2220C3E-0B27-8A4A-9658-87845A15B0F5}" destId="{CA56CFC8-8CC1-B84A-BC67-692AA48E7724}" srcOrd="0" destOrd="0" parTransId="{84E5196F-752C-4A4C-AE6B-692C1A991612}" sibTransId="{99998F89-D405-5645-BFB6-3F1F503FC30D}"/>
    <dgm:cxn modelId="{E7C7ACFD-53B2-444B-A7CE-2E17420B1DC4}" type="presOf" srcId="{0AEF97CC-51DD-E848-B438-C52F6AE87C57}" destId="{C36D301A-3583-1F40-99E6-B6CD183718E2}" srcOrd="0" destOrd="0" presId="urn:microsoft.com/office/officeart/2005/8/layout/vList2"/>
    <dgm:cxn modelId="{3482EC2E-3BBB-1941-8798-C42C99727BF5}" type="presParOf" srcId="{BFF263E9-39FC-F445-8916-457E5F3683AD}" destId="{B272364B-BBB0-7642-9D2F-39DFA6E77A10}" srcOrd="0" destOrd="0" presId="urn:microsoft.com/office/officeart/2005/8/layout/vList2"/>
    <dgm:cxn modelId="{E6AA3EAA-A05F-AC4B-BEDF-4118CAC2756E}" type="presParOf" srcId="{BFF263E9-39FC-F445-8916-457E5F3683AD}" destId="{9AF44FD7-4248-614D-8E26-A216581828A0}" srcOrd="1" destOrd="0" presId="urn:microsoft.com/office/officeart/2005/8/layout/vList2"/>
    <dgm:cxn modelId="{C08AD899-396E-CF45-8236-8CB8704E61A4}" type="presParOf" srcId="{BFF263E9-39FC-F445-8916-457E5F3683AD}" destId="{454AFC17-7495-024E-A69E-E91837F29771}" srcOrd="2" destOrd="0" presId="urn:microsoft.com/office/officeart/2005/8/layout/vList2"/>
    <dgm:cxn modelId="{9274FC4E-530E-3D42-9C88-3CE684A09588}" type="presParOf" srcId="{BFF263E9-39FC-F445-8916-457E5F3683AD}" destId="{A39AA790-0546-D447-B5B1-19D6B7364572}" srcOrd="3" destOrd="0" presId="urn:microsoft.com/office/officeart/2005/8/layout/vList2"/>
    <dgm:cxn modelId="{0384818F-2D37-B54A-B38D-6189B774B3FC}" type="presParOf" srcId="{BFF263E9-39FC-F445-8916-457E5F3683AD}" destId="{2C006888-EBD5-D442-B276-668E4A923DF7}" srcOrd="4" destOrd="0" presId="urn:microsoft.com/office/officeart/2005/8/layout/vList2"/>
    <dgm:cxn modelId="{8AEE3E20-7E25-1D48-B8E3-7A2C7C96EFBF}" type="presParOf" srcId="{BFF263E9-39FC-F445-8916-457E5F3683AD}" destId="{A055D304-750D-054D-8311-AC4449FBC26E}" srcOrd="5" destOrd="0" presId="urn:microsoft.com/office/officeart/2005/8/layout/vList2"/>
    <dgm:cxn modelId="{C3317372-F96D-6643-8436-A5248AD2CEC4}" type="presParOf" srcId="{BFF263E9-39FC-F445-8916-457E5F3683AD}" destId="{26AF006C-7B3E-7C42-8FAE-7B31F04001B1}" srcOrd="6" destOrd="0" presId="urn:microsoft.com/office/officeart/2005/8/layout/vList2"/>
    <dgm:cxn modelId="{1EF2CF73-4951-4C4C-869F-822076CD59DB}" type="presParOf" srcId="{BFF263E9-39FC-F445-8916-457E5F3683AD}" destId="{B28D1808-1DBB-C841-9C08-83D650F162C0}" srcOrd="7" destOrd="0" presId="urn:microsoft.com/office/officeart/2005/8/layout/vList2"/>
    <dgm:cxn modelId="{5D81D568-BFF2-024E-A93D-579833D93172}" type="presParOf" srcId="{BFF263E9-39FC-F445-8916-457E5F3683AD}" destId="{C36D301A-3583-1F40-99E6-B6CD183718E2}" srcOrd="8" destOrd="0" presId="urn:microsoft.com/office/officeart/2005/8/layout/vList2"/>
    <dgm:cxn modelId="{515B1EDF-7E89-6143-8988-05055EECE864}" type="presParOf" srcId="{BFF263E9-39FC-F445-8916-457E5F3683AD}" destId="{3BDE2FE9-FDC6-A74C-9A84-37E1BCA46233}" srcOrd="9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2F803698-C135-BD4D-BE1A-344DF171C55F}" type="doc">
      <dgm:prSet loTypeId="urn:microsoft.com/office/officeart/2005/8/layout/chevron1" loCatId="list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cs-CZ"/>
        </a:p>
      </dgm:t>
    </dgm:pt>
    <dgm:pt modelId="{E345EE41-0114-2046-80B9-770814F233D0}">
      <dgm:prSet/>
      <dgm:spPr/>
      <dgm:t>
        <a:bodyPr/>
        <a:lstStyle/>
        <a:p>
          <a:r>
            <a:rPr lang="cs-CZ" dirty="0"/>
            <a:t>2016</a:t>
          </a:r>
        </a:p>
      </dgm:t>
    </dgm:pt>
    <dgm:pt modelId="{52B70595-AC20-4042-BF9C-2446B7118EDC}" type="parTrans" cxnId="{1E0347E3-30D2-AF47-8687-917737C22D6F}">
      <dgm:prSet/>
      <dgm:spPr/>
      <dgm:t>
        <a:bodyPr/>
        <a:lstStyle/>
        <a:p>
          <a:endParaRPr lang="cs-CZ"/>
        </a:p>
      </dgm:t>
    </dgm:pt>
    <dgm:pt modelId="{FEB6AE93-F056-7F4F-94F5-9255447E4657}" type="sibTrans" cxnId="{1E0347E3-30D2-AF47-8687-917737C22D6F}">
      <dgm:prSet/>
      <dgm:spPr/>
      <dgm:t>
        <a:bodyPr/>
        <a:lstStyle/>
        <a:p>
          <a:endParaRPr lang="cs-CZ"/>
        </a:p>
      </dgm:t>
    </dgm:pt>
    <dgm:pt modelId="{8A67C761-DB19-AD49-AF02-C87C4AA309B3}">
      <dgm:prSet/>
      <dgm:spPr/>
      <dgm:t>
        <a:bodyPr/>
        <a:lstStyle/>
        <a:p>
          <a:r>
            <a:rPr lang="cs-CZ"/>
            <a:t>2017</a:t>
          </a:r>
        </a:p>
      </dgm:t>
    </dgm:pt>
    <dgm:pt modelId="{F86725DE-7177-0546-A923-8C3E6AD5CAB8}" type="parTrans" cxnId="{617B8187-3AEE-4E40-A68F-E965A13D1588}">
      <dgm:prSet/>
      <dgm:spPr/>
      <dgm:t>
        <a:bodyPr/>
        <a:lstStyle/>
        <a:p>
          <a:endParaRPr lang="cs-CZ"/>
        </a:p>
      </dgm:t>
    </dgm:pt>
    <dgm:pt modelId="{3D59AAB0-31A6-654D-A70A-5604D433F3B0}" type="sibTrans" cxnId="{617B8187-3AEE-4E40-A68F-E965A13D1588}">
      <dgm:prSet/>
      <dgm:spPr/>
      <dgm:t>
        <a:bodyPr/>
        <a:lstStyle/>
        <a:p>
          <a:endParaRPr lang="cs-CZ"/>
        </a:p>
      </dgm:t>
    </dgm:pt>
    <dgm:pt modelId="{01EDF2FA-2EB7-AB48-BB90-7D822828C317}">
      <dgm:prSet/>
      <dgm:spPr/>
      <dgm:t>
        <a:bodyPr/>
        <a:lstStyle/>
        <a:p>
          <a:r>
            <a:rPr lang="cs-CZ" dirty="0"/>
            <a:t>2018</a:t>
          </a:r>
        </a:p>
      </dgm:t>
    </dgm:pt>
    <dgm:pt modelId="{CD347B96-E1A1-CF4B-A5E2-73160A8CA619}" type="parTrans" cxnId="{A18FFC13-9B41-CB4A-8375-4F7CB7044BAE}">
      <dgm:prSet/>
      <dgm:spPr/>
      <dgm:t>
        <a:bodyPr/>
        <a:lstStyle/>
        <a:p>
          <a:endParaRPr lang="cs-CZ"/>
        </a:p>
      </dgm:t>
    </dgm:pt>
    <dgm:pt modelId="{C3E89A39-C625-4F47-9D63-0331B62F70DF}" type="sibTrans" cxnId="{A18FFC13-9B41-CB4A-8375-4F7CB7044BAE}">
      <dgm:prSet/>
      <dgm:spPr/>
      <dgm:t>
        <a:bodyPr/>
        <a:lstStyle/>
        <a:p>
          <a:endParaRPr lang="cs-CZ"/>
        </a:p>
      </dgm:t>
    </dgm:pt>
    <dgm:pt modelId="{536F018F-3B56-7141-B28B-18108FE4A1AB}">
      <dgm:prSet/>
      <dgm:spPr/>
      <dgm:t>
        <a:bodyPr/>
        <a:lstStyle/>
        <a:p>
          <a:r>
            <a:rPr lang="cs-CZ"/>
            <a:t>2019</a:t>
          </a:r>
        </a:p>
      </dgm:t>
    </dgm:pt>
    <dgm:pt modelId="{6803E70A-71F2-0F45-BD01-209D23FE7C1F}" type="parTrans" cxnId="{F6DB8C62-2CA7-B54E-B6DF-C4488EB31F57}">
      <dgm:prSet/>
      <dgm:spPr/>
      <dgm:t>
        <a:bodyPr/>
        <a:lstStyle/>
        <a:p>
          <a:endParaRPr lang="cs-CZ"/>
        </a:p>
      </dgm:t>
    </dgm:pt>
    <dgm:pt modelId="{D4B682B5-9140-FF4B-9766-19F7BD96EC98}" type="sibTrans" cxnId="{F6DB8C62-2CA7-B54E-B6DF-C4488EB31F57}">
      <dgm:prSet/>
      <dgm:spPr/>
      <dgm:t>
        <a:bodyPr/>
        <a:lstStyle/>
        <a:p>
          <a:endParaRPr lang="cs-CZ"/>
        </a:p>
      </dgm:t>
    </dgm:pt>
    <dgm:pt modelId="{13584B04-42A7-3F40-B774-482089CA0E04}">
      <dgm:prSet/>
      <dgm:spPr/>
      <dgm:t>
        <a:bodyPr/>
        <a:lstStyle/>
        <a:p>
          <a:r>
            <a:rPr lang="cs-CZ"/>
            <a:t>2020</a:t>
          </a:r>
        </a:p>
      </dgm:t>
    </dgm:pt>
    <dgm:pt modelId="{BB773E91-A7BA-DC49-BD44-3F5DE0D9442C}" type="parTrans" cxnId="{0712A0B7-BE06-2C4D-9C5B-F973737BCDE7}">
      <dgm:prSet/>
      <dgm:spPr/>
      <dgm:t>
        <a:bodyPr/>
        <a:lstStyle/>
        <a:p>
          <a:endParaRPr lang="cs-CZ"/>
        </a:p>
      </dgm:t>
    </dgm:pt>
    <dgm:pt modelId="{C3C36F7A-39A8-5E49-8259-F7DBC90519E6}" type="sibTrans" cxnId="{0712A0B7-BE06-2C4D-9C5B-F973737BCDE7}">
      <dgm:prSet/>
      <dgm:spPr/>
      <dgm:t>
        <a:bodyPr/>
        <a:lstStyle/>
        <a:p>
          <a:endParaRPr lang="cs-CZ"/>
        </a:p>
      </dgm:t>
    </dgm:pt>
    <dgm:pt modelId="{C1E4EA02-B9EC-5641-B551-1889EBA80E4E}">
      <dgm:prSet/>
      <dgm:spPr/>
      <dgm:t>
        <a:bodyPr/>
        <a:lstStyle/>
        <a:p>
          <a:r>
            <a:rPr lang="cs-CZ"/>
            <a:t>2021</a:t>
          </a:r>
        </a:p>
      </dgm:t>
    </dgm:pt>
    <dgm:pt modelId="{750F5B02-1675-E34F-9C44-E77D1142B557}" type="parTrans" cxnId="{27BA7E26-3C96-EC49-8F75-3E3707AB72CC}">
      <dgm:prSet/>
      <dgm:spPr/>
      <dgm:t>
        <a:bodyPr/>
        <a:lstStyle/>
        <a:p>
          <a:endParaRPr lang="cs-CZ"/>
        </a:p>
      </dgm:t>
    </dgm:pt>
    <dgm:pt modelId="{90840609-B4AA-A44A-98C0-77CBD4EBDFA8}" type="sibTrans" cxnId="{27BA7E26-3C96-EC49-8F75-3E3707AB72CC}">
      <dgm:prSet/>
      <dgm:spPr/>
      <dgm:t>
        <a:bodyPr/>
        <a:lstStyle/>
        <a:p>
          <a:endParaRPr lang="cs-CZ"/>
        </a:p>
      </dgm:t>
    </dgm:pt>
    <dgm:pt modelId="{52189EA0-741A-DE4B-AE29-01AAAE11B9F9}">
      <dgm:prSet/>
      <dgm:spPr/>
      <dgm:t>
        <a:bodyPr/>
        <a:lstStyle/>
        <a:p>
          <a:r>
            <a:rPr lang="cs-CZ" dirty="0"/>
            <a:t>2022</a:t>
          </a:r>
        </a:p>
      </dgm:t>
    </dgm:pt>
    <dgm:pt modelId="{D65F5E16-253A-0B46-8AD3-588BE2410364}" type="parTrans" cxnId="{0EF222D2-9D22-AB46-8C1D-37F55963E42E}">
      <dgm:prSet/>
      <dgm:spPr/>
      <dgm:t>
        <a:bodyPr/>
        <a:lstStyle/>
        <a:p>
          <a:endParaRPr lang="cs-CZ"/>
        </a:p>
      </dgm:t>
    </dgm:pt>
    <dgm:pt modelId="{35368F36-521D-A643-89FC-15882E43ED1F}" type="sibTrans" cxnId="{0EF222D2-9D22-AB46-8C1D-37F55963E42E}">
      <dgm:prSet/>
      <dgm:spPr/>
      <dgm:t>
        <a:bodyPr/>
        <a:lstStyle/>
        <a:p>
          <a:endParaRPr lang="cs-CZ"/>
        </a:p>
      </dgm:t>
    </dgm:pt>
    <dgm:pt modelId="{0F232CEB-B98F-ED45-A6C3-0CCEBE6A6F57}">
      <dgm:prSet/>
      <dgm:spPr/>
      <dgm:t>
        <a:bodyPr/>
        <a:lstStyle/>
        <a:p>
          <a:r>
            <a:rPr lang="cs-CZ"/>
            <a:t>2023</a:t>
          </a:r>
        </a:p>
      </dgm:t>
    </dgm:pt>
    <dgm:pt modelId="{0B86A8C5-9001-DE4D-BB73-ABE7A8E32E11}" type="parTrans" cxnId="{0870DE74-5C59-7F47-82A4-19623923A0D8}">
      <dgm:prSet/>
      <dgm:spPr/>
      <dgm:t>
        <a:bodyPr/>
        <a:lstStyle/>
        <a:p>
          <a:endParaRPr lang="cs-CZ"/>
        </a:p>
      </dgm:t>
    </dgm:pt>
    <dgm:pt modelId="{D29D2248-AC7B-EA4F-80B3-C658387FEA14}" type="sibTrans" cxnId="{0870DE74-5C59-7F47-82A4-19623923A0D8}">
      <dgm:prSet/>
      <dgm:spPr/>
      <dgm:t>
        <a:bodyPr/>
        <a:lstStyle/>
        <a:p>
          <a:endParaRPr lang="cs-CZ"/>
        </a:p>
      </dgm:t>
    </dgm:pt>
    <dgm:pt modelId="{00121175-C14E-9A4B-8B41-6934A36D7F3A}">
      <dgm:prSet/>
      <dgm:spPr/>
      <dgm:t>
        <a:bodyPr/>
        <a:lstStyle/>
        <a:p>
          <a:r>
            <a:rPr lang="cs-CZ"/>
            <a:t>2024</a:t>
          </a:r>
        </a:p>
      </dgm:t>
    </dgm:pt>
    <dgm:pt modelId="{9BF413D4-2D61-6C47-A490-C82CC0146329}" type="parTrans" cxnId="{28922245-0A5F-AB49-97E0-A0D6526135BC}">
      <dgm:prSet/>
      <dgm:spPr/>
      <dgm:t>
        <a:bodyPr/>
        <a:lstStyle/>
        <a:p>
          <a:endParaRPr lang="cs-CZ"/>
        </a:p>
      </dgm:t>
    </dgm:pt>
    <dgm:pt modelId="{47D18031-9E00-EC4E-9EE0-5DBE24C9EA87}" type="sibTrans" cxnId="{28922245-0A5F-AB49-97E0-A0D6526135BC}">
      <dgm:prSet/>
      <dgm:spPr/>
      <dgm:t>
        <a:bodyPr/>
        <a:lstStyle/>
        <a:p>
          <a:endParaRPr lang="cs-CZ"/>
        </a:p>
      </dgm:t>
    </dgm:pt>
    <dgm:pt modelId="{36BA687D-A5F3-5349-87C8-317141585502}">
      <dgm:prSet/>
      <dgm:spPr/>
      <dgm:t>
        <a:bodyPr/>
        <a:lstStyle/>
        <a:p>
          <a:r>
            <a:rPr lang="cs-CZ"/>
            <a:t>2025</a:t>
          </a:r>
        </a:p>
      </dgm:t>
    </dgm:pt>
    <dgm:pt modelId="{6A8C2170-564F-154C-A35D-80924A02915D}" type="parTrans" cxnId="{B255335B-916F-3142-9BD4-ACE07A81A642}">
      <dgm:prSet/>
      <dgm:spPr/>
      <dgm:t>
        <a:bodyPr/>
        <a:lstStyle/>
        <a:p>
          <a:endParaRPr lang="cs-CZ"/>
        </a:p>
      </dgm:t>
    </dgm:pt>
    <dgm:pt modelId="{E47B1D09-1DD9-CE42-8A32-67E54CA23D15}" type="sibTrans" cxnId="{B255335B-916F-3142-9BD4-ACE07A81A642}">
      <dgm:prSet/>
      <dgm:spPr/>
      <dgm:t>
        <a:bodyPr/>
        <a:lstStyle/>
        <a:p>
          <a:endParaRPr lang="cs-CZ"/>
        </a:p>
      </dgm:t>
    </dgm:pt>
    <dgm:pt modelId="{93B3EA0E-25AC-1646-A80A-43A4E113F46B}">
      <dgm:prSet/>
      <dgm:spPr/>
      <dgm:t>
        <a:bodyPr/>
        <a:lstStyle/>
        <a:p>
          <a:r>
            <a:rPr lang="cs-CZ"/>
            <a:t>2026</a:t>
          </a:r>
        </a:p>
      </dgm:t>
    </dgm:pt>
    <dgm:pt modelId="{92B8F82A-9C24-4049-9944-965F2896925B}" type="parTrans" cxnId="{A3435358-166A-0741-ADC1-6F202F82394A}">
      <dgm:prSet/>
      <dgm:spPr/>
      <dgm:t>
        <a:bodyPr/>
        <a:lstStyle/>
        <a:p>
          <a:endParaRPr lang="cs-CZ"/>
        </a:p>
      </dgm:t>
    </dgm:pt>
    <dgm:pt modelId="{31E6CD14-521A-6448-B7D7-C1B57FB1C04A}" type="sibTrans" cxnId="{A3435358-166A-0741-ADC1-6F202F82394A}">
      <dgm:prSet/>
      <dgm:spPr/>
      <dgm:t>
        <a:bodyPr/>
        <a:lstStyle/>
        <a:p>
          <a:endParaRPr lang="cs-CZ"/>
        </a:p>
      </dgm:t>
    </dgm:pt>
    <dgm:pt modelId="{C7A30FF4-B0C7-A946-9E07-F6DFC7E05F2B}">
      <dgm:prSet/>
      <dgm:spPr/>
      <dgm:t>
        <a:bodyPr/>
        <a:lstStyle/>
        <a:p>
          <a:r>
            <a:rPr lang="cs-CZ"/>
            <a:t>2015</a:t>
          </a:r>
          <a:endParaRPr lang="cs-CZ" dirty="0"/>
        </a:p>
      </dgm:t>
    </dgm:pt>
    <dgm:pt modelId="{D5A7828B-A000-6945-996E-6C08A8EC726B}" type="parTrans" cxnId="{B5F8428D-2210-1C4C-8260-1932E6350EE2}">
      <dgm:prSet/>
      <dgm:spPr/>
      <dgm:t>
        <a:bodyPr/>
        <a:lstStyle/>
        <a:p>
          <a:endParaRPr lang="cs-CZ"/>
        </a:p>
      </dgm:t>
    </dgm:pt>
    <dgm:pt modelId="{AE6057E0-42BC-5248-9F7A-A7CFC23EFAE1}" type="sibTrans" cxnId="{B5F8428D-2210-1C4C-8260-1932E6350EE2}">
      <dgm:prSet/>
      <dgm:spPr/>
      <dgm:t>
        <a:bodyPr/>
        <a:lstStyle/>
        <a:p>
          <a:endParaRPr lang="cs-CZ"/>
        </a:p>
      </dgm:t>
    </dgm:pt>
    <dgm:pt modelId="{5840AFDF-BB48-3348-8259-3E4D69F6406A}" type="pres">
      <dgm:prSet presAssocID="{2F803698-C135-BD4D-BE1A-344DF171C55F}" presName="Name0" presStyleCnt="0">
        <dgm:presLayoutVars>
          <dgm:dir/>
          <dgm:animLvl val="lvl"/>
          <dgm:resizeHandles val="exact"/>
        </dgm:presLayoutVars>
      </dgm:prSet>
      <dgm:spPr/>
    </dgm:pt>
    <dgm:pt modelId="{84551722-C770-2148-9A44-54829197CFB2}" type="pres">
      <dgm:prSet presAssocID="{C7A30FF4-B0C7-A946-9E07-F6DFC7E05F2B}" presName="parTxOnly" presStyleLbl="node1" presStyleIdx="0" presStyleCnt="12">
        <dgm:presLayoutVars>
          <dgm:chMax val="0"/>
          <dgm:chPref val="0"/>
          <dgm:bulletEnabled val="1"/>
        </dgm:presLayoutVars>
      </dgm:prSet>
      <dgm:spPr/>
    </dgm:pt>
    <dgm:pt modelId="{B7591C46-DA24-A142-A860-7DF13CB98250}" type="pres">
      <dgm:prSet presAssocID="{AE6057E0-42BC-5248-9F7A-A7CFC23EFAE1}" presName="parTxOnlySpace" presStyleCnt="0"/>
      <dgm:spPr/>
    </dgm:pt>
    <dgm:pt modelId="{D3B9754F-8CDA-FA43-A059-32385404E6E4}" type="pres">
      <dgm:prSet presAssocID="{E345EE41-0114-2046-80B9-770814F233D0}" presName="parTxOnly" presStyleLbl="node1" presStyleIdx="1" presStyleCnt="12">
        <dgm:presLayoutVars>
          <dgm:chMax val="0"/>
          <dgm:chPref val="0"/>
          <dgm:bulletEnabled val="1"/>
        </dgm:presLayoutVars>
      </dgm:prSet>
      <dgm:spPr/>
    </dgm:pt>
    <dgm:pt modelId="{D1C20EC5-F904-614E-B512-754F63150961}" type="pres">
      <dgm:prSet presAssocID="{FEB6AE93-F056-7F4F-94F5-9255447E4657}" presName="parTxOnlySpace" presStyleCnt="0"/>
      <dgm:spPr/>
    </dgm:pt>
    <dgm:pt modelId="{E4EDA88F-4B18-A740-894F-522ED7D8A2BF}" type="pres">
      <dgm:prSet presAssocID="{8A67C761-DB19-AD49-AF02-C87C4AA309B3}" presName="parTxOnly" presStyleLbl="node1" presStyleIdx="2" presStyleCnt="12">
        <dgm:presLayoutVars>
          <dgm:chMax val="0"/>
          <dgm:chPref val="0"/>
          <dgm:bulletEnabled val="1"/>
        </dgm:presLayoutVars>
      </dgm:prSet>
      <dgm:spPr/>
    </dgm:pt>
    <dgm:pt modelId="{B7A5CA98-6513-9742-8144-E83B8B7E137B}" type="pres">
      <dgm:prSet presAssocID="{3D59AAB0-31A6-654D-A70A-5604D433F3B0}" presName="parTxOnlySpace" presStyleCnt="0"/>
      <dgm:spPr/>
    </dgm:pt>
    <dgm:pt modelId="{EE82A8FE-6D6B-5446-AEEF-3D1655369834}" type="pres">
      <dgm:prSet presAssocID="{01EDF2FA-2EB7-AB48-BB90-7D822828C317}" presName="parTxOnly" presStyleLbl="node1" presStyleIdx="3" presStyleCnt="12">
        <dgm:presLayoutVars>
          <dgm:chMax val="0"/>
          <dgm:chPref val="0"/>
          <dgm:bulletEnabled val="1"/>
        </dgm:presLayoutVars>
      </dgm:prSet>
      <dgm:spPr/>
    </dgm:pt>
    <dgm:pt modelId="{BFCC9B96-743E-384F-B72F-82E57426DD01}" type="pres">
      <dgm:prSet presAssocID="{C3E89A39-C625-4F47-9D63-0331B62F70DF}" presName="parTxOnlySpace" presStyleCnt="0"/>
      <dgm:spPr/>
    </dgm:pt>
    <dgm:pt modelId="{17DB77B6-8CA2-6C4F-8920-9060A78B2ABD}" type="pres">
      <dgm:prSet presAssocID="{536F018F-3B56-7141-B28B-18108FE4A1AB}" presName="parTxOnly" presStyleLbl="node1" presStyleIdx="4" presStyleCnt="12">
        <dgm:presLayoutVars>
          <dgm:chMax val="0"/>
          <dgm:chPref val="0"/>
          <dgm:bulletEnabled val="1"/>
        </dgm:presLayoutVars>
      </dgm:prSet>
      <dgm:spPr/>
    </dgm:pt>
    <dgm:pt modelId="{5DFC66DA-3662-B04D-8892-504F32E0FB6F}" type="pres">
      <dgm:prSet presAssocID="{D4B682B5-9140-FF4B-9766-19F7BD96EC98}" presName="parTxOnlySpace" presStyleCnt="0"/>
      <dgm:spPr/>
    </dgm:pt>
    <dgm:pt modelId="{0B415666-A157-5C40-B7A9-466ED2FE55A8}" type="pres">
      <dgm:prSet presAssocID="{13584B04-42A7-3F40-B774-482089CA0E04}" presName="parTxOnly" presStyleLbl="node1" presStyleIdx="5" presStyleCnt="12">
        <dgm:presLayoutVars>
          <dgm:chMax val="0"/>
          <dgm:chPref val="0"/>
          <dgm:bulletEnabled val="1"/>
        </dgm:presLayoutVars>
      </dgm:prSet>
      <dgm:spPr/>
    </dgm:pt>
    <dgm:pt modelId="{50A356FA-FD72-9E47-A54C-8C289E7899C1}" type="pres">
      <dgm:prSet presAssocID="{C3C36F7A-39A8-5E49-8259-F7DBC90519E6}" presName="parTxOnlySpace" presStyleCnt="0"/>
      <dgm:spPr/>
    </dgm:pt>
    <dgm:pt modelId="{8A512BE7-6A47-2B4D-83F3-0BF6AA2AB645}" type="pres">
      <dgm:prSet presAssocID="{C1E4EA02-B9EC-5641-B551-1889EBA80E4E}" presName="parTxOnly" presStyleLbl="node1" presStyleIdx="6" presStyleCnt="12">
        <dgm:presLayoutVars>
          <dgm:chMax val="0"/>
          <dgm:chPref val="0"/>
          <dgm:bulletEnabled val="1"/>
        </dgm:presLayoutVars>
      </dgm:prSet>
      <dgm:spPr/>
    </dgm:pt>
    <dgm:pt modelId="{C2C56C61-BE78-4D40-87D1-55216F0C1CDA}" type="pres">
      <dgm:prSet presAssocID="{90840609-B4AA-A44A-98C0-77CBD4EBDFA8}" presName="parTxOnlySpace" presStyleCnt="0"/>
      <dgm:spPr/>
    </dgm:pt>
    <dgm:pt modelId="{4BF26F4C-4F5C-474F-BDC7-9697E5059B5B}" type="pres">
      <dgm:prSet presAssocID="{52189EA0-741A-DE4B-AE29-01AAAE11B9F9}" presName="parTxOnly" presStyleLbl="node1" presStyleIdx="7" presStyleCnt="12">
        <dgm:presLayoutVars>
          <dgm:chMax val="0"/>
          <dgm:chPref val="0"/>
          <dgm:bulletEnabled val="1"/>
        </dgm:presLayoutVars>
      </dgm:prSet>
      <dgm:spPr/>
    </dgm:pt>
    <dgm:pt modelId="{8F219B04-7E8F-984D-9294-EFE2068A9100}" type="pres">
      <dgm:prSet presAssocID="{35368F36-521D-A643-89FC-15882E43ED1F}" presName="parTxOnlySpace" presStyleCnt="0"/>
      <dgm:spPr/>
    </dgm:pt>
    <dgm:pt modelId="{AA54E39B-2679-644E-9B13-70C15563BE26}" type="pres">
      <dgm:prSet presAssocID="{0F232CEB-B98F-ED45-A6C3-0CCEBE6A6F57}" presName="parTxOnly" presStyleLbl="node1" presStyleIdx="8" presStyleCnt="12">
        <dgm:presLayoutVars>
          <dgm:chMax val="0"/>
          <dgm:chPref val="0"/>
          <dgm:bulletEnabled val="1"/>
        </dgm:presLayoutVars>
      </dgm:prSet>
      <dgm:spPr/>
    </dgm:pt>
    <dgm:pt modelId="{DEDB768D-B4B2-0D43-8938-C3328118EDA1}" type="pres">
      <dgm:prSet presAssocID="{D29D2248-AC7B-EA4F-80B3-C658387FEA14}" presName="parTxOnlySpace" presStyleCnt="0"/>
      <dgm:spPr/>
    </dgm:pt>
    <dgm:pt modelId="{9533B2AA-41B7-8748-9B12-EB1C91D92FC9}" type="pres">
      <dgm:prSet presAssocID="{00121175-C14E-9A4B-8B41-6934A36D7F3A}" presName="parTxOnly" presStyleLbl="node1" presStyleIdx="9" presStyleCnt="12">
        <dgm:presLayoutVars>
          <dgm:chMax val="0"/>
          <dgm:chPref val="0"/>
          <dgm:bulletEnabled val="1"/>
        </dgm:presLayoutVars>
      </dgm:prSet>
      <dgm:spPr/>
    </dgm:pt>
    <dgm:pt modelId="{0922B349-52AD-6D44-BEA3-09579D3AFC4B}" type="pres">
      <dgm:prSet presAssocID="{47D18031-9E00-EC4E-9EE0-5DBE24C9EA87}" presName="parTxOnlySpace" presStyleCnt="0"/>
      <dgm:spPr/>
    </dgm:pt>
    <dgm:pt modelId="{29B98358-16DE-9C47-8C6D-BD7A225876E0}" type="pres">
      <dgm:prSet presAssocID="{36BA687D-A5F3-5349-87C8-317141585502}" presName="parTxOnly" presStyleLbl="node1" presStyleIdx="10" presStyleCnt="12">
        <dgm:presLayoutVars>
          <dgm:chMax val="0"/>
          <dgm:chPref val="0"/>
          <dgm:bulletEnabled val="1"/>
        </dgm:presLayoutVars>
      </dgm:prSet>
      <dgm:spPr/>
    </dgm:pt>
    <dgm:pt modelId="{342DA3D0-7215-EC49-9B4B-5F746AF642B4}" type="pres">
      <dgm:prSet presAssocID="{E47B1D09-1DD9-CE42-8A32-67E54CA23D15}" presName="parTxOnlySpace" presStyleCnt="0"/>
      <dgm:spPr/>
    </dgm:pt>
    <dgm:pt modelId="{B4FD9531-2109-E146-BBFF-CB197AA76CD5}" type="pres">
      <dgm:prSet presAssocID="{93B3EA0E-25AC-1646-A80A-43A4E113F46B}" presName="parTxOnly" presStyleLbl="node1" presStyleIdx="11" presStyleCnt="12">
        <dgm:presLayoutVars>
          <dgm:chMax val="0"/>
          <dgm:chPref val="0"/>
          <dgm:bulletEnabled val="1"/>
        </dgm:presLayoutVars>
      </dgm:prSet>
      <dgm:spPr/>
    </dgm:pt>
  </dgm:ptLst>
  <dgm:cxnLst>
    <dgm:cxn modelId="{A18FFC13-9B41-CB4A-8375-4F7CB7044BAE}" srcId="{2F803698-C135-BD4D-BE1A-344DF171C55F}" destId="{01EDF2FA-2EB7-AB48-BB90-7D822828C317}" srcOrd="3" destOrd="0" parTransId="{CD347B96-E1A1-CF4B-A5E2-73160A8CA619}" sibTransId="{C3E89A39-C625-4F47-9D63-0331B62F70DF}"/>
    <dgm:cxn modelId="{27BA7E26-3C96-EC49-8F75-3E3707AB72CC}" srcId="{2F803698-C135-BD4D-BE1A-344DF171C55F}" destId="{C1E4EA02-B9EC-5641-B551-1889EBA80E4E}" srcOrd="6" destOrd="0" parTransId="{750F5B02-1675-E34F-9C44-E77D1142B557}" sibTransId="{90840609-B4AA-A44A-98C0-77CBD4EBDFA8}"/>
    <dgm:cxn modelId="{6BC0F726-748B-BE43-BFD4-3CBA83EAEC45}" type="presOf" srcId="{13584B04-42A7-3F40-B774-482089CA0E04}" destId="{0B415666-A157-5C40-B7A9-466ED2FE55A8}" srcOrd="0" destOrd="0" presId="urn:microsoft.com/office/officeart/2005/8/layout/chevron1"/>
    <dgm:cxn modelId="{61933B34-0B86-C749-AEC5-C638A5997A3F}" type="presOf" srcId="{01EDF2FA-2EB7-AB48-BB90-7D822828C317}" destId="{EE82A8FE-6D6B-5446-AEEF-3D1655369834}" srcOrd="0" destOrd="0" presId="urn:microsoft.com/office/officeart/2005/8/layout/chevron1"/>
    <dgm:cxn modelId="{97CB0F39-321D-5C43-977B-E6A80AE70E5C}" type="presOf" srcId="{0F232CEB-B98F-ED45-A6C3-0CCEBE6A6F57}" destId="{AA54E39B-2679-644E-9B13-70C15563BE26}" srcOrd="0" destOrd="0" presId="urn:microsoft.com/office/officeart/2005/8/layout/chevron1"/>
    <dgm:cxn modelId="{A043633F-4F86-3B48-B5C4-4D95AFF97B35}" type="presOf" srcId="{36BA687D-A5F3-5349-87C8-317141585502}" destId="{29B98358-16DE-9C47-8C6D-BD7A225876E0}" srcOrd="0" destOrd="0" presId="urn:microsoft.com/office/officeart/2005/8/layout/chevron1"/>
    <dgm:cxn modelId="{56EB015B-8B2B-DA46-880B-6356EAC75D76}" type="presOf" srcId="{8A67C761-DB19-AD49-AF02-C87C4AA309B3}" destId="{E4EDA88F-4B18-A740-894F-522ED7D8A2BF}" srcOrd="0" destOrd="0" presId="urn:microsoft.com/office/officeart/2005/8/layout/chevron1"/>
    <dgm:cxn modelId="{B255335B-916F-3142-9BD4-ACE07A81A642}" srcId="{2F803698-C135-BD4D-BE1A-344DF171C55F}" destId="{36BA687D-A5F3-5349-87C8-317141585502}" srcOrd="10" destOrd="0" parTransId="{6A8C2170-564F-154C-A35D-80924A02915D}" sibTransId="{E47B1D09-1DD9-CE42-8A32-67E54CA23D15}"/>
    <dgm:cxn modelId="{C1855D60-9BB5-E248-AFA0-198DEDE646A7}" type="presOf" srcId="{52189EA0-741A-DE4B-AE29-01AAAE11B9F9}" destId="{4BF26F4C-4F5C-474F-BDC7-9697E5059B5B}" srcOrd="0" destOrd="0" presId="urn:microsoft.com/office/officeart/2005/8/layout/chevron1"/>
    <dgm:cxn modelId="{F6DB8C62-2CA7-B54E-B6DF-C4488EB31F57}" srcId="{2F803698-C135-BD4D-BE1A-344DF171C55F}" destId="{536F018F-3B56-7141-B28B-18108FE4A1AB}" srcOrd="4" destOrd="0" parTransId="{6803E70A-71F2-0F45-BD01-209D23FE7C1F}" sibTransId="{D4B682B5-9140-FF4B-9766-19F7BD96EC98}"/>
    <dgm:cxn modelId="{28922245-0A5F-AB49-97E0-A0D6526135BC}" srcId="{2F803698-C135-BD4D-BE1A-344DF171C55F}" destId="{00121175-C14E-9A4B-8B41-6934A36D7F3A}" srcOrd="9" destOrd="0" parTransId="{9BF413D4-2D61-6C47-A490-C82CC0146329}" sibTransId="{47D18031-9E00-EC4E-9EE0-5DBE24C9EA87}"/>
    <dgm:cxn modelId="{AA46CF4B-8F6B-F244-B03C-D89FD578C5E9}" type="presOf" srcId="{00121175-C14E-9A4B-8B41-6934A36D7F3A}" destId="{9533B2AA-41B7-8748-9B12-EB1C91D92FC9}" srcOrd="0" destOrd="0" presId="urn:microsoft.com/office/officeart/2005/8/layout/chevron1"/>
    <dgm:cxn modelId="{0870DE74-5C59-7F47-82A4-19623923A0D8}" srcId="{2F803698-C135-BD4D-BE1A-344DF171C55F}" destId="{0F232CEB-B98F-ED45-A6C3-0CCEBE6A6F57}" srcOrd="8" destOrd="0" parTransId="{0B86A8C5-9001-DE4D-BB73-ABE7A8E32E11}" sibTransId="{D29D2248-AC7B-EA4F-80B3-C658387FEA14}"/>
    <dgm:cxn modelId="{263B0955-BACB-1C4C-908D-E10E9F2C2472}" type="presOf" srcId="{93B3EA0E-25AC-1646-A80A-43A4E113F46B}" destId="{B4FD9531-2109-E146-BBFF-CB197AA76CD5}" srcOrd="0" destOrd="0" presId="urn:microsoft.com/office/officeart/2005/8/layout/chevron1"/>
    <dgm:cxn modelId="{96915B77-8809-1D4B-8667-63033D9AC322}" type="presOf" srcId="{C1E4EA02-B9EC-5641-B551-1889EBA80E4E}" destId="{8A512BE7-6A47-2B4D-83F3-0BF6AA2AB645}" srcOrd="0" destOrd="0" presId="urn:microsoft.com/office/officeart/2005/8/layout/chevron1"/>
    <dgm:cxn modelId="{A3435358-166A-0741-ADC1-6F202F82394A}" srcId="{2F803698-C135-BD4D-BE1A-344DF171C55F}" destId="{93B3EA0E-25AC-1646-A80A-43A4E113F46B}" srcOrd="11" destOrd="0" parTransId="{92B8F82A-9C24-4049-9944-965F2896925B}" sibTransId="{31E6CD14-521A-6448-B7D7-C1B57FB1C04A}"/>
    <dgm:cxn modelId="{2F594E59-CEE9-3641-A6A2-2FDF747B5523}" type="presOf" srcId="{C7A30FF4-B0C7-A946-9E07-F6DFC7E05F2B}" destId="{84551722-C770-2148-9A44-54829197CFB2}" srcOrd="0" destOrd="0" presId="urn:microsoft.com/office/officeart/2005/8/layout/chevron1"/>
    <dgm:cxn modelId="{617B8187-3AEE-4E40-A68F-E965A13D1588}" srcId="{2F803698-C135-BD4D-BE1A-344DF171C55F}" destId="{8A67C761-DB19-AD49-AF02-C87C4AA309B3}" srcOrd="2" destOrd="0" parTransId="{F86725DE-7177-0546-A923-8C3E6AD5CAB8}" sibTransId="{3D59AAB0-31A6-654D-A70A-5604D433F3B0}"/>
    <dgm:cxn modelId="{B5F8428D-2210-1C4C-8260-1932E6350EE2}" srcId="{2F803698-C135-BD4D-BE1A-344DF171C55F}" destId="{C7A30FF4-B0C7-A946-9E07-F6DFC7E05F2B}" srcOrd="0" destOrd="0" parTransId="{D5A7828B-A000-6945-996E-6C08A8EC726B}" sibTransId="{AE6057E0-42BC-5248-9F7A-A7CFC23EFAE1}"/>
    <dgm:cxn modelId="{398368A5-1001-184A-831A-0FD5D18828BA}" type="presOf" srcId="{E345EE41-0114-2046-80B9-770814F233D0}" destId="{D3B9754F-8CDA-FA43-A059-32385404E6E4}" srcOrd="0" destOrd="0" presId="urn:microsoft.com/office/officeart/2005/8/layout/chevron1"/>
    <dgm:cxn modelId="{0712A0B7-BE06-2C4D-9C5B-F973737BCDE7}" srcId="{2F803698-C135-BD4D-BE1A-344DF171C55F}" destId="{13584B04-42A7-3F40-B774-482089CA0E04}" srcOrd="5" destOrd="0" parTransId="{BB773E91-A7BA-DC49-BD44-3F5DE0D9442C}" sibTransId="{C3C36F7A-39A8-5E49-8259-F7DBC90519E6}"/>
    <dgm:cxn modelId="{0EF222D2-9D22-AB46-8C1D-37F55963E42E}" srcId="{2F803698-C135-BD4D-BE1A-344DF171C55F}" destId="{52189EA0-741A-DE4B-AE29-01AAAE11B9F9}" srcOrd="7" destOrd="0" parTransId="{D65F5E16-253A-0B46-8AD3-588BE2410364}" sibTransId="{35368F36-521D-A643-89FC-15882E43ED1F}"/>
    <dgm:cxn modelId="{1E0347E3-30D2-AF47-8687-917737C22D6F}" srcId="{2F803698-C135-BD4D-BE1A-344DF171C55F}" destId="{E345EE41-0114-2046-80B9-770814F233D0}" srcOrd="1" destOrd="0" parTransId="{52B70595-AC20-4042-BF9C-2446B7118EDC}" sibTransId="{FEB6AE93-F056-7F4F-94F5-9255447E4657}"/>
    <dgm:cxn modelId="{204EFFFB-C881-7545-AE05-77D6707A8823}" type="presOf" srcId="{536F018F-3B56-7141-B28B-18108FE4A1AB}" destId="{17DB77B6-8CA2-6C4F-8920-9060A78B2ABD}" srcOrd="0" destOrd="0" presId="urn:microsoft.com/office/officeart/2005/8/layout/chevron1"/>
    <dgm:cxn modelId="{33891CFD-22A3-F64D-AE08-FED1BC6782B1}" type="presOf" srcId="{2F803698-C135-BD4D-BE1A-344DF171C55F}" destId="{5840AFDF-BB48-3348-8259-3E4D69F6406A}" srcOrd="0" destOrd="0" presId="urn:microsoft.com/office/officeart/2005/8/layout/chevron1"/>
    <dgm:cxn modelId="{CCE221F0-9F68-C54A-B0D2-6E28C07619F6}" type="presParOf" srcId="{5840AFDF-BB48-3348-8259-3E4D69F6406A}" destId="{84551722-C770-2148-9A44-54829197CFB2}" srcOrd="0" destOrd="0" presId="urn:microsoft.com/office/officeart/2005/8/layout/chevron1"/>
    <dgm:cxn modelId="{F870C7D4-30CA-3241-8B75-48054020D925}" type="presParOf" srcId="{5840AFDF-BB48-3348-8259-3E4D69F6406A}" destId="{B7591C46-DA24-A142-A860-7DF13CB98250}" srcOrd="1" destOrd="0" presId="urn:microsoft.com/office/officeart/2005/8/layout/chevron1"/>
    <dgm:cxn modelId="{B0C56F1C-1A56-EC4B-8C41-848DBBECA28A}" type="presParOf" srcId="{5840AFDF-BB48-3348-8259-3E4D69F6406A}" destId="{D3B9754F-8CDA-FA43-A059-32385404E6E4}" srcOrd="2" destOrd="0" presId="urn:microsoft.com/office/officeart/2005/8/layout/chevron1"/>
    <dgm:cxn modelId="{D382EFC4-382F-5141-8C12-3EE4369F733A}" type="presParOf" srcId="{5840AFDF-BB48-3348-8259-3E4D69F6406A}" destId="{D1C20EC5-F904-614E-B512-754F63150961}" srcOrd="3" destOrd="0" presId="urn:microsoft.com/office/officeart/2005/8/layout/chevron1"/>
    <dgm:cxn modelId="{45F6C24A-2CF1-A544-827E-DE9A614AD8ED}" type="presParOf" srcId="{5840AFDF-BB48-3348-8259-3E4D69F6406A}" destId="{E4EDA88F-4B18-A740-894F-522ED7D8A2BF}" srcOrd="4" destOrd="0" presId="urn:microsoft.com/office/officeart/2005/8/layout/chevron1"/>
    <dgm:cxn modelId="{12B517E0-812B-6D42-A1C2-9280BC4BAC03}" type="presParOf" srcId="{5840AFDF-BB48-3348-8259-3E4D69F6406A}" destId="{B7A5CA98-6513-9742-8144-E83B8B7E137B}" srcOrd="5" destOrd="0" presId="urn:microsoft.com/office/officeart/2005/8/layout/chevron1"/>
    <dgm:cxn modelId="{0D58F506-A92F-7C48-B02A-2CB537FD16A8}" type="presParOf" srcId="{5840AFDF-BB48-3348-8259-3E4D69F6406A}" destId="{EE82A8FE-6D6B-5446-AEEF-3D1655369834}" srcOrd="6" destOrd="0" presId="urn:microsoft.com/office/officeart/2005/8/layout/chevron1"/>
    <dgm:cxn modelId="{F451D994-E926-1E4F-9BE1-724BBB15C432}" type="presParOf" srcId="{5840AFDF-BB48-3348-8259-3E4D69F6406A}" destId="{BFCC9B96-743E-384F-B72F-82E57426DD01}" srcOrd="7" destOrd="0" presId="urn:microsoft.com/office/officeart/2005/8/layout/chevron1"/>
    <dgm:cxn modelId="{063A1E5B-4765-7441-8637-C3FE6CFE03E4}" type="presParOf" srcId="{5840AFDF-BB48-3348-8259-3E4D69F6406A}" destId="{17DB77B6-8CA2-6C4F-8920-9060A78B2ABD}" srcOrd="8" destOrd="0" presId="urn:microsoft.com/office/officeart/2005/8/layout/chevron1"/>
    <dgm:cxn modelId="{2AEB0E6A-90C0-654A-8853-FBD4BF467CF7}" type="presParOf" srcId="{5840AFDF-BB48-3348-8259-3E4D69F6406A}" destId="{5DFC66DA-3662-B04D-8892-504F32E0FB6F}" srcOrd="9" destOrd="0" presId="urn:microsoft.com/office/officeart/2005/8/layout/chevron1"/>
    <dgm:cxn modelId="{84382023-B35C-F44F-BB91-036D67907DDC}" type="presParOf" srcId="{5840AFDF-BB48-3348-8259-3E4D69F6406A}" destId="{0B415666-A157-5C40-B7A9-466ED2FE55A8}" srcOrd="10" destOrd="0" presId="urn:microsoft.com/office/officeart/2005/8/layout/chevron1"/>
    <dgm:cxn modelId="{CBBA7A5C-2203-9246-BBF7-C568D4174694}" type="presParOf" srcId="{5840AFDF-BB48-3348-8259-3E4D69F6406A}" destId="{50A356FA-FD72-9E47-A54C-8C289E7899C1}" srcOrd="11" destOrd="0" presId="urn:microsoft.com/office/officeart/2005/8/layout/chevron1"/>
    <dgm:cxn modelId="{C1093356-4F1D-4940-80F3-D77AEC8D557B}" type="presParOf" srcId="{5840AFDF-BB48-3348-8259-3E4D69F6406A}" destId="{8A512BE7-6A47-2B4D-83F3-0BF6AA2AB645}" srcOrd="12" destOrd="0" presId="urn:microsoft.com/office/officeart/2005/8/layout/chevron1"/>
    <dgm:cxn modelId="{3AF7197E-0FA8-B542-9891-63F078B60082}" type="presParOf" srcId="{5840AFDF-BB48-3348-8259-3E4D69F6406A}" destId="{C2C56C61-BE78-4D40-87D1-55216F0C1CDA}" srcOrd="13" destOrd="0" presId="urn:microsoft.com/office/officeart/2005/8/layout/chevron1"/>
    <dgm:cxn modelId="{696FBEEE-35F2-0F4D-9F23-0B6BCEF645F3}" type="presParOf" srcId="{5840AFDF-BB48-3348-8259-3E4D69F6406A}" destId="{4BF26F4C-4F5C-474F-BDC7-9697E5059B5B}" srcOrd="14" destOrd="0" presId="urn:microsoft.com/office/officeart/2005/8/layout/chevron1"/>
    <dgm:cxn modelId="{70674B4F-1DCA-B54E-8DE7-B644D41AA5B9}" type="presParOf" srcId="{5840AFDF-BB48-3348-8259-3E4D69F6406A}" destId="{8F219B04-7E8F-984D-9294-EFE2068A9100}" srcOrd="15" destOrd="0" presId="urn:microsoft.com/office/officeart/2005/8/layout/chevron1"/>
    <dgm:cxn modelId="{1E7F1B41-F5DF-C04D-8E18-9A50C57C8718}" type="presParOf" srcId="{5840AFDF-BB48-3348-8259-3E4D69F6406A}" destId="{AA54E39B-2679-644E-9B13-70C15563BE26}" srcOrd="16" destOrd="0" presId="urn:microsoft.com/office/officeart/2005/8/layout/chevron1"/>
    <dgm:cxn modelId="{63BA7940-F603-0348-91F4-5DB7806D948F}" type="presParOf" srcId="{5840AFDF-BB48-3348-8259-3E4D69F6406A}" destId="{DEDB768D-B4B2-0D43-8938-C3328118EDA1}" srcOrd="17" destOrd="0" presId="urn:microsoft.com/office/officeart/2005/8/layout/chevron1"/>
    <dgm:cxn modelId="{4D58C2BC-D5B9-E34F-8D82-DF3EC2A3D1B1}" type="presParOf" srcId="{5840AFDF-BB48-3348-8259-3E4D69F6406A}" destId="{9533B2AA-41B7-8748-9B12-EB1C91D92FC9}" srcOrd="18" destOrd="0" presId="urn:microsoft.com/office/officeart/2005/8/layout/chevron1"/>
    <dgm:cxn modelId="{013E953C-1CAB-C547-A30D-4A32C2116008}" type="presParOf" srcId="{5840AFDF-BB48-3348-8259-3E4D69F6406A}" destId="{0922B349-52AD-6D44-BEA3-09579D3AFC4B}" srcOrd="19" destOrd="0" presId="urn:microsoft.com/office/officeart/2005/8/layout/chevron1"/>
    <dgm:cxn modelId="{B466FDAB-C5A0-5146-BBA5-7B986183F93E}" type="presParOf" srcId="{5840AFDF-BB48-3348-8259-3E4D69F6406A}" destId="{29B98358-16DE-9C47-8C6D-BD7A225876E0}" srcOrd="20" destOrd="0" presId="urn:microsoft.com/office/officeart/2005/8/layout/chevron1"/>
    <dgm:cxn modelId="{01D12A99-89C2-0D4A-A62B-FA4E5F25FEE8}" type="presParOf" srcId="{5840AFDF-BB48-3348-8259-3E4D69F6406A}" destId="{342DA3D0-7215-EC49-9B4B-5F746AF642B4}" srcOrd="21" destOrd="0" presId="urn:microsoft.com/office/officeart/2005/8/layout/chevron1"/>
    <dgm:cxn modelId="{D8BAEDF5-E6A5-4A4A-98EE-F55D39E229F4}" type="presParOf" srcId="{5840AFDF-BB48-3348-8259-3E4D69F6406A}" destId="{B4FD9531-2109-E146-BBFF-CB197AA76CD5}" srcOrd="22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7299FFDB-CF52-A54B-9D25-F975C8E085CB}" type="doc">
      <dgm:prSet loTypeId="urn:microsoft.com/office/officeart/2005/8/layout/hierarchy4" loCatId="list" qsTypeId="urn:microsoft.com/office/officeart/2005/8/quickstyle/simple3" qsCatId="simple" csTypeId="urn:microsoft.com/office/officeart/2005/8/colors/accent1_2" csCatId="accent1"/>
      <dgm:spPr/>
      <dgm:t>
        <a:bodyPr/>
        <a:lstStyle/>
        <a:p>
          <a:endParaRPr lang="cs-CZ"/>
        </a:p>
      </dgm:t>
    </dgm:pt>
    <dgm:pt modelId="{2D1E532E-21BD-4E4A-B287-22609ED8EC49}">
      <dgm:prSet/>
      <dgm:spPr/>
      <dgm:t>
        <a:bodyPr/>
        <a:lstStyle/>
        <a:p>
          <a:r>
            <a:rPr lang="cs-CZ" b="0"/>
            <a:t>1. Vize a strategie</a:t>
          </a:r>
          <a:endParaRPr lang="cs-CZ"/>
        </a:p>
      </dgm:t>
    </dgm:pt>
    <dgm:pt modelId="{C63AFA1C-DF41-C145-B8CB-02858387CF3B}" type="parTrans" cxnId="{5ACD851D-43C5-EE48-8A45-926D12B0CD67}">
      <dgm:prSet/>
      <dgm:spPr/>
      <dgm:t>
        <a:bodyPr/>
        <a:lstStyle/>
        <a:p>
          <a:endParaRPr lang="cs-CZ"/>
        </a:p>
      </dgm:t>
    </dgm:pt>
    <dgm:pt modelId="{00FD8B86-6DDF-4441-A314-D6106A26FAEF}" type="sibTrans" cxnId="{5ACD851D-43C5-EE48-8A45-926D12B0CD67}">
      <dgm:prSet/>
      <dgm:spPr/>
      <dgm:t>
        <a:bodyPr/>
        <a:lstStyle/>
        <a:p>
          <a:endParaRPr lang="cs-CZ"/>
        </a:p>
      </dgm:t>
    </dgm:pt>
    <dgm:pt modelId="{431E07A5-FB46-B047-8B9D-F1DC8EF33A10}">
      <dgm:prSet/>
      <dgm:spPr/>
      <dgm:t>
        <a:bodyPr/>
        <a:lstStyle/>
        <a:p>
          <a:r>
            <a:rPr lang="cs-CZ" b="0"/>
            <a:t>2. Legislativa</a:t>
          </a:r>
          <a:endParaRPr lang="cs-CZ"/>
        </a:p>
      </dgm:t>
    </dgm:pt>
    <dgm:pt modelId="{85D5480F-3FCC-F141-96DA-13799E5D1C8B}" type="parTrans" cxnId="{8D50AAB1-6573-E34A-A578-F12EBA642713}">
      <dgm:prSet/>
      <dgm:spPr/>
      <dgm:t>
        <a:bodyPr/>
        <a:lstStyle/>
        <a:p>
          <a:endParaRPr lang="cs-CZ"/>
        </a:p>
      </dgm:t>
    </dgm:pt>
    <dgm:pt modelId="{9D053CB2-A5AF-6846-B5D8-CD3C4FF838B6}" type="sibTrans" cxnId="{8D50AAB1-6573-E34A-A578-F12EBA642713}">
      <dgm:prSet/>
      <dgm:spPr/>
      <dgm:t>
        <a:bodyPr/>
        <a:lstStyle/>
        <a:p>
          <a:endParaRPr lang="cs-CZ"/>
        </a:p>
      </dgm:t>
    </dgm:pt>
    <dgm:pt modelId="{0594F05D-2DBF-394D-BB7C-40E97DD55503}">
      <dgm:prSet/>
      <dgm:spPr/>
      <dgm:t>
        <a:bodyPr/>
        <a:lstStyle/>
        <a:p>
          <a:r>
            <a:rPr lang="cs-CZ" b="0"/>
            <a:t>3. Kapacity a financování</a:t>
          </a:r>
          <a:endParaRPr lang="cs-CZ"/>
        </a:p>
      </dgm:t>
    </dgm:pt>
    <dgm:pt modelId="{09A68A82-5CC6-3A47-9740-0B59AD1085D2}" type="parTrans" cxnId="{EEFA5742-89AA-4D43-95C0-F3B14278A863}">
      <dgm:prSet/>
      <dgm:spPr/>
      <dgm:t>
        <a:bodyPr/>
        <a:lstStyle/>
        <a:p>
          <a:endParaRPr lang="cs-CZ"/>
        </a:p>
      </dgm:t>
    </dgm:pt>
    <dgm:pt modelId="{F54EB67E-E1B9-8C44-AB32-719C2F9443E0}" type="sibTrans" cxnId="{EEFA5742-89AA-4D43-95C0-F3B14278A863}">
      <dgm:prSet/>
      <dgm:spPr/>
      <dgm:t>
        <a:bodyPr/>
        <a:lstStyle/>
        <a:p>
          <a:endParaRPr lang="cs-CZ"/>
        </a:p>
      </dgm:t>
    </dgm:pt>
    <dgm:pt modelId="{F9806B39-40B6-7944-B0EF-BA7A4AE37A2D}">
      <dgm:prSet/>
      <dgm:spPr/>
      <dgm:t>
        <a:bodyPr/>
        <a:lstStyle/>
        <a:p>
          <a:r>
            <a:rPr lang="cs-CZ" b="0"/>
            <a:t>4. Výběrová řízení</a:t>
          </a:r>
          <a:endParaRPr lang="cs-CZ"/>
        </a:p>
      </dgm:t>
    </dgm:pt>
    <dgm:pt modelId="{AFC6D991-E79A-614D-BC22-DFA65566BA06}" type="parTrans" cxnId="{32F0F162-2624-AB47-A51F-50D59C8A017D}">
      <dgm:prSet/>
      <dgm:spPr/>
      <dgm:t>
        <a:bodyPr/>
        <a:lstStyle/>
        <a:p>
          <a:endParaRPr lang="cs-CZ"/>
        </a:p>
      </dgm:t>
    </dgm:pt>
    <dgm:pt modelId="{20D22CFA-6003-AF46-98CA-DB77A52C699B}" type="sibTrans" cxnId="{32F0F162-2624-AB47-A51F-50D59C8A017D}">
      <dgm:prSet/>
      <dgm:spPr/>
      <dgm:t>
        <a:bodyPr/>
        <a:lstStyle/>
        <a:p>
          <a:endParaRPr lang="cs-CZ"/>
        </a:p>
      </dgm:t>
    </dgm:pt>
    <dgm:pt modelId="{172EEEEC-AE83-8D45-8853-6DFF08BCD37A}">
      <dgm:prSet/>
      <dgm:spPr/>
      <dgm:t>
        <a:bodyPr/>
        <a:lstStyle/>
        <a:p>
          <a:r>
            <a:rPr lang="cs-CZ" b="0"/>
            <a:t>5. Metodika řízení a organizace</a:t>
          </a:r>
          <a:endParaRPr lang="cs-CZ"/>
        </a:p>
      </dgm:t>
    </dgm:pt>
    <dgm:pt modelId="{9F92E469-6196-3B49-80CD-EAEE046BD63E}" type="parTrans" cxnId="{9230BDC1-209F-934A-B0C2-E77C8740DA73}">
      <dgm:prSet/>
      <dgm:spPr/>
      <dgm:t>
        <a:bodyPr/>
        <a:lstStyle/>
        <a:p>
          <a:endParaRPr lang="cs-CZ"/>
        </a:p>
      </dgm:t>
    </dgm:pt>
    <dgm:pt modelId="{59E05245-9C2C-E144-915B-A76FB0155D03}" type="sibTrans" cxnId="{9230BDC1-209F-934A-B0C2-E77C8740DA73}">
      <dgm:prSet/>
      <dgm:spPr/>
      <dgm:t>
        <a:bodyPr/>
        <a:lstStyle/>
        <a:p>
          <a:endParaRPr lang="cs-CZ"/>
        </a:p>
      </dgm:t>
    </dgm:pt>
    <dgm:pt modelId="{163E8B48-06B5-6041-A6F5-1660B9514435}">
      <dgm:prSet/>
      <dgm:spPr/>
      <dgm:t>
        <a:bodyPr/>
        <a:lstStyle/>
        <a:p>
          <a:r>
            <a:rPr lang="cs-CZ" b="0"/>
            <a:t>6. Realizace projektů</a:t>
          </a:r>
          <a:endParaRPr lang="cs-CZ"/>
        </a:p>
      </dgm:t>
    </dgm:pt>
    <dgm:pt modelId="{EDDD186D-3CCF-F645-AB16-20F4EC777865}" type="parTrans" cxnId="{A259615A-261A-4649-A1CD-94F6D682EFA6}">
      <dgm:prSet/>
      <dgm:spPr/>
      <dgm:t>
        <a:bodyPr/>
        <a:lstStyle/>
        <a:p>
          <a:endParaRPr lang="cs-CZ"/>
        </a:p>
      </dgm:t>
    </dgm:pt>
    <dgm:pt modelId="{B249E21E-F061-AA46-A483-B1D062547B08}" type="sibTrans" cxnId="{A259615A-261A-4649-A1CD-94F6D682EFA6}">
      <dgm:prSet/>
      <dgm:spPr/>
      <dgm:t>
        <a:bodyPr/>
        <a:lstStyle/>
        <a:p>
          <a:endParaRPr lang="cs-CZ"/>
        </a:p>
      </dgm:t>
    </dgm:pt>
    <dgm:pt modelId="{693B6810-00C0-3F4A-AAFF-E23A63164955}">
      <dgm:prSet/>
      <dgm:spPr/>
      <dgm:t>
        <a:bodyPr/>
        <a:lstStyle/>
        <a:p>
          <a:r>
            <a:rPr lang="cs-CZ" b="0"/>
            <a:t>7. Pilotní testování</a:t>
          </a:r>
          <a:endParaRPr lang="cs-CZ"/>
        </a:p>
      </dgm:t>
    </dgm:pt>
    <dgm:pt modelId="{955DB393-62FB-D141-A3EF-B27287842C42}" type="parTrans" cxnId="{6E1B1113-F699-4143-9DAD-160C14B00F1D}">
      <dgm:prSet/>
      <dgm:spPr/>
      <dgm:t>
        <a:bodyPr/>
        <a:lstStyle/>
        <a:p>
          <a:endParaRPr lang="cs-CZ"/>
        </a:p>
      </dgm:t>
    </dgm:pt>
    <dgm:pt modelId="{E1D6ED7C-FB40-C44D-95B1-2212AFEE1F68}" type="sibTrans" cxnId="{6E1B1113-F699-4143-9DAD-160C14B00F1D}">
      <dgm:prSet/>
      <dgm:spPr/>
      <dgm:t>
        <a:bodyPr/>
        <a:lstStyle/>
        <a:p>
          <a:endParaRPr lang="cs-CZ"/>
        </a:p>
      </dgm:t>
    </dgm:pt>
    <dgm:pt modelId="{E15835D0-FB00-6D49-8087-FD64BDD2BADF}">
      <dgm:prSet/>
      <dgm:spPr/>
      <dgm:t>
        <a:bodyPr/>
        <a:lstStyle/>
        <a:p>
          <a:r>
            <a:rPr lang="cs-CZ" b="0"/>
            <a:t>8. Spuštění - produktivní provoz</a:t>
          </a:r>
          <a:endParaRPr lang="cs-CZ"/>
        </a:p>
      </dgm:t>
    </dgm:pt>
    <dgm:pt modelId="{D0DC180D-95F3-AC41-A372-5E7F60CC26E5}" type="parTrans" cxnId="{673E7246-8793-F443-BBC9-33EC3E29B3D8}">
      <dgm:prSet/>
      <dgm:spPr/>
      <dgm:t>
        <a:bodyPr/>
        <a:lstStyle/>
        <a:p>
          <a:endParaRPr lang="cs-CZ"/>
        </a:p>
      </dgm:t>
    </dgm:pt>
    <dgm:pt modelId="{6D41A039-AA70-FF4A-A3F3-F11C81DF691A}" type="sibTrans" cxnId="{673E7246-8793-F443-BBC9-33EC3E29B3D8}">
      <dgm:prSet/>
      <dgm:spPr/>
      <dgm:t>
        <a:bodyPr/>
        <a:lstStyle/>
        <a:p>
          <a:endParaRPr lang="cs-CZ"/>
        </a:p>
      </dgm:t>
    </dgm:pt>
    <dgm:pt modelId="{C73BEEB3-5012-9249-BC61-4CD9E00955AA}">
      <dgm:prSet/>
      <dgm:spPr/>
      <dgm:t>
        <a:bodyPr/>
        <a:lstStyle/>
        <a:p>
          <a:r>
            <a:rPr lang="cs-CZ" b="0"/>
            <a:t>9. Praxe</a:t>
          </a:r>
          <a:endParaRPr lang="cs-CZ"/>
        </a:p>
      </dgm:t>
    </dgm:pt>
    <dgm:pt modelId="{C59C29E3-6E27-6940-941E-7C6A7BE048E7}" type="parTrans" cxnId="{1828517F-3CEF-7B4B-A373-DDAC4F3A3B23}">
      <dgm:prSet/>
      <dgm:spPr/>
      <dgm:t>
        <a:bodyPr/>
        <a:lstStyle/>
        <a:p>
          <a:endParaRPr lang="cs-CZ"/>
        </a:p>
      </dgm:t>
    </dgm:pt>
    <dgm:pt modelId="{401EDDC2-E720-4947-A176-BE9BA3FD3118}" type="sibTrans" cxnId="{1828517F-3CEF-7B4B-A373-DDAC4F3A3B23}">
      <dgm:prSet/>
      <dgm:spPr/>
      <dgm:t>
        <a:bodyPr/>
        <a:lstStyle/>
        <a:p>
          <a:endParaRPr lang="cs-CZ"/>
        </a:p>
      </dgm:t>
    </dgm:pt>
    <dgm:pt modelId="{A7B16E79-5D46-2548-AF36-7EF5F45DD1E2}" type="pres">
      <dgm:prSet presAssocID="{7299FFDB-CF52-A54B-9D25-F975C8E085CB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768F5B00-7FCE-0E43-909B-325ECEB927BD}" type="pres">
      <dgm:prSet presAssocID="{2D1E532E-21BD-4E4A-B287-22609ED8EC49}" presName="vertOne" presStyleCnt="0"/>
      <dgm:spPr/>
    </dgm:pt>
    <dgm:pt modelId="{D92AE96C-77C8-2A4C-BD4C-85695713A807}" type="pres">
      <dgm:prSet presAssocID="{2D1E532E-21BD-4E4A-B287-22609ED8EC49}" presName="txOne" presStyleLbl="node0" presStyleIdx="0" presStyleCnt="9">
        <dgm:presLayoutVars>
          <dgm:chPref val="3"/>
        </dgm:presLayoutVars>
      </dgm:prSet>
      <dgm:spPr/>
    </dgm:pt>
    <dgm:pt modelId="{4F1B1274-9246-7747-B022-0B6C08CCB9A5}" type="pres">
      <dgm:prSet presAssocID="{2D1E532E-21BD-4E4A-B287-22609ED8EC49}" presName="horzOne" presStyleCnt="0"/>
      <dgm:spPr/>
    </dgm:pt>
    <dgm:pt modelId="{5C2F9AD1-6382-A440-A6A3-3285791424AF}" type="pres">
      <dgm:prSet presAssocID="{00FD8B86-6DDF-4441-A314-D6106A26FAEF}" presName="sibSpaceOne" presStyleCnt="0"/>
      <dgm:spPr/>
    </dgm:pt>
    <dgm:pt modelId="{B81EB493-59D7-E94C-9DCD-91CA8C65D1ED}" type="pres">
      <dgm:prSet presAssocID="{431E07A5-FB46-B047-8B9D-F1DC8EF33A10}" presName="vertOne" presStyleCnt="0"/>
      <dgm:spPr/>
    </dgm:pt>
    <dgm:pt modelId="{8C19DCD2-0A95-364D-A642-DEA8409C39D8}" type="pres">
      <dgm:prSet presAssocID="{431E07A5-FB46-B047-8B9D-F1DC8EF33A10}" presName="txOne" presStyleLbl="node0" presStyleIdx="1" presStyleCnt="9">
        <dgm:presLayoutVars>
          <dgm:chPref val="3"/>
        </dgm:presLayoutVars>
      </dgm:prSet>
      <dgm:spPr/>
    </dgm:pt>
    <dgm:pt modelId="{4005ABEF-DFA2-934F-89D7-FCD1B72FE893}" type="pres">
      <dgm:prSet presAssocID="{431E07A5-FB46-B047-8B9D-F1DC8EF33A10}" presName="horzOne" presStyleCnt="0"/>
      <dgm:spPr/>
    </dgm:pt>
    <dgm:pt modelId="{6E093EE3-FEDB-6E4C-848C-8318B683FE94}" type="pres">
      <dgm:prSet presAssocID="{9D053CB2-A5AF-6846-B5D8-CD3C4FF838B6}" presName="sibSpaceOne" presStyleCnt="0"/>
      <dgm:spPr/>
    </dgm:pt>
    <dgm:pt modelId="{829BEF0D-FEFA-0F43-8C1B-1FF5A83B0856}" type="pres">
      <dgm:prSet presAssocID="{0594F05D-2DBF-394D-BB7C-40E97DD55503}" presName="vertOne" presStyleCnt="0"/>
      <dgm:spPr/>
    </dgm:pt>
    <dgm:pt modelId="{0C3405C2-B7A5-DE46-891C-6AD1970D5FBF}" type="pres">
      <dgm:prSet presAssocID="{0594F05D-2DBF-394D-BB7C-40E97DD55503}" presName="txOne" presStyleLbl="node0" presStyleIdx="2" presStyleCnt="9">
        <dgm:presLayoutVars>
          <dgm:chPref val="3"/>
        </dgm:presLayoutVars>
      </dgm:prSet>
      <dgm:spPr/>
    </dgm:pt>
    <dgm:pt modelId="{DECF7F8F-EFAF-DF4E-8D88-3E851846759C}" type="pres">
      <dgm:prSet presAssocID="{0594F05D-2DBF-394D-BB7C-40E97DD55503}" presName="horzOne" presStyleCnt="0"/>
      <dgm:spPr/>
    </dgm:pt>
    <dgm:pt modelId="{EBB89494-CB15-9A4B-8583-496E86ACD8BA}" type="pres">
      <dgm:prSet presAssocID="{F54EB67E-E1B9-8C44-AB32-719C2F9443E0}" presName="sibSpaceOne" presStyleCnt="0"/>
      <dgm:spPr/>
    </dgm:pt>
    <dgm:pt modelId="{0D446E64-D5A8-EE4C-B047-98E8DB2497A8}" type="pres">
      <dgm:prSet presAssocID="{F9806B39-40B6-7944-B0EF-BA7A4AE37A2D}" presName="vertOne" presStyleCnt="0"/>
      <dgm:spPr/>
    </dgm:pt>
    <dgm:pt modelId="{3BDBBDA9-E7B9-FF4E-8B5E-886BED7F97CE}" type="pres">
      <dgm:prSet presAssocID="{F9806B39-40B6-7944-B0EF-BA7A4AE37A2D}" presName="txOne" presStyleLbl="node0" presStyleIdx="3" presStyleCnt="9">
        <dgm:presLayoutVars>
          <dgm:chPref val="3"/>
        </dgm:presLayoutVars>
      </dgm:prSet>
      <dgm:spPr/>
    </dgm:pt>
    <dgm:pt modelId="{9378D8F4-728A-4047-9530-BEF09A432B1C}" type="pres">
      <dgm:prSet presAssocID="{F9806B39-40B6-7944-B0EF-BA7A4AE37A2D}" presName="horzOne" presStyleCnt="0"/>
      <dgm:spPr/>
    </dgm:pt>
    <dgm:pt modelId="{4451DA88-9F7B-624F-853B-9E31B2F12D46}" type="pres">
      <dgm:prSet presAssocID="{20D22CFA-6003-AF46-98CA-DB77A52C699B}" presName="sibSpaceOne" presStyleCnt="0"/>
      <dgm:spPr/>
    </dgm:pt>
    <dgm:pt modelId="{A2426CDA-8B42-5D44-AA6D-555299B1F09D}" type="pres">
      <dgm:prSet presAssocID="{172EEEEC-AE83-8D45-8853-6DFF08BCD37A}" presName="vertOne" presStyleCnt="0"/>
      <dgm:spPr/>
    </dgm:pt>
    <dgm:pt modelId="{320893C0-3554-E74A-B1F9-6DBD95D5B4B3}" type="pres">
      <dgm:prSet presAssocID="{172EEEEC-AE83-8D45-8853-6DFF08BCD37A}" presName="txOne" presStyleLbl="node0" presStyleIdx="4" presStyleCnt="9">
        <dgm:presLayoutVars>
          <dgm:chPref val="3"/>
        </dgm:presLayoutVars>
      </dgm:prSet>
      <dgm:spPr/>
    </dgm:pt>
    <dgm:pt modelId="{6E6801D1-B971-E24C-85DF-19F23F5F4A58}" type="pres">
      <dgm:prSet presAssocID="{172EEEEC-AE83-8D45-8853-6DFF08BCD37A}" presName="horzOne" presStyleCnt="0"/>
      <dgm:spPr/>
    </dgm:pt>
    <dgm:pt modelId="{3094C45F-520C-4748-A400-BBE4705F3900}" type="pres">
      <dgm:prSet presAssocID="{59E05245-9C2C-E144-915B-A76FB0155D03}" presName="sibSpaceOne" presStyleCnt="0"/>
      <dgm:spPr/>
    </dgm:pt>
    <dgm:pt modelId="{813ADB31-8A17-1C48-AA04-9A44CBCFD8B9}" type="pres">
      <dgm:prSet presAssocID="{163E8B48-06B5-6041-A6F5-1660B9514435}" presName="vertOne" presStyleCnt="0"/>
      <dgm:spPr/>
    </dgm:pt>
    <dgm:pt modelId="{CB61C09E-C915-1248-B90C-A2BB2ACB5797}" type="pres">
      <dgm:prSet presAssocID="{163E8B48-06B5-6041-A6F5-1660B9514435}" presName="txOne" presStyleLbl="node0" presStyleIdx="5" presStyleCnt="9">
        <dgm:presLayoutVars>
          <dgm:chPref val="3"/>
        </dgm:presLayoutVars>
      </dgm:prSet>
      <dgm:spPr/>
    </dgm:pt>
    <dgm:pt modelId="{B217A6EA-596B-CB45-9EA8-D6DE016BA71A}" type="pres">
      <dgm:prSet presAssocID="{163E8B48-06B5-6041-A6F5-1660B9514435}" presName="horzOne" presStyleCnt="0"/>
      <dgm:spPr/>
    </dgm:pt>
    <dgm:pt modelId="{9725633E-89F0-D248-8AFE-77C4F1010F1B}" type="pres">
      <dgm:prSet presAssocID="{B249E21E-F061-AA46-A483-B1D062547B08}" presName="sibSpaceOne" presStyleCnt="0"/>
      <dgm:spPr/>
    </dgm:pt>
    <dgm:pt modelId="{B4AF0F62-4B92-4647-9BB9-C7F4CE2EBFC6}" type="pres">
      <dgm:prSet presAssocID="{693B6810-00C0-3F4A-AAFF-E23A63164955}" presName="vertOne" presStyleCnt="0"/>
      <dgm:spPr/>
    </dgm:pt>
    <dgm:pt modelId="{3004B0B1-F5A3-8B43-8387-E0D7A8792914}" type="pres">
      <dgm:prSet presAssocID="{693B6810-00C0-3F4A-AAFF-E23A63164955}" presName="txOne" presStyleLbl="node0" presStyleIdx="6" presStyleCnt="9">
        <dgm:presLayoutVars>
          <dgm:chPref val="3"/>
        </dgm:presLayoutVars>
      </dgm:prSet>
      <dgm:spPr/>
    </dgm:pt>
    <dgm:pt modelId="{E4B94480-1211-4843-BCE3-8196804F49E7}" type="pres">
      <dgm:prSet presAssocID="{693B6810-00C0-3F4A-AAFF-E23A63164955}" presName="horzOne" presStyleCnt="0"/>
      <dgm:spPr/>
    </dgm:pt>
    <dgm:pt modelId="{E07B4274-746F-084E-B28C-009F9AE513ED}" type="pres">
      <dgm:prSet presAssocID="{E1D6ED7C-FB40-C44D-95B1-2212AFEE1F68}" presName="sibSpaceOne" presStyleCnt="0"/>
      <dgm:spPr/>
    </dgm:pt>
    <dgm:pt modelId="{4AB89F06-C7DD-D943-ACE7-EB7EA7D590DB}" type="pres">
      <dgm:prSet presAssocID="{E15835D0-FB00-6D49-8087-FD64BDD2BADF}" presName="vertOne" presStyleCnt="0"/>
      <dgm:spPr/>
    </dgm:pt>
    <dgm:pt modelId="{220B22D7-EA33-3D44-88DB-F9CE3036204A}" type="pres">
      <dgm:prSet presAssocID="{E15835D0-FB00-6D49-8087-FD64BDD2BADF}" presName="txOne" presStyleLbl="node0" presStyleIdx="7" presStyleCnt="9">
        <dgm:presLayoutVars>
          <dgm:chPref val="3"/>
        </dgm:presLayoutVars>
      </dgm:prSet>
      <dgm:spPr/>
    </dgm:pt>
    <dgm:pt modelId="{54D85FA5-462B-D54C-BFC0-4B023AA3275C}" type="pres">
      <dgm:prSet presAssocID="{E15835D0-FB00-6D49-8087-FD64BDD2BADF}" presName="horzOne" presStyleCnt="0"/>
      <dgm:spPr/>
    </dgm:pt>
    <dgm:pt modelId="{3EF6B59B-5777-834B-8DCE-BA970034D371}" type="pres">
      <dgm:prSet presAssocID="{6D41A039-AA70-FF4A-A3F3-F11C81DF691A}" presName="sibSpaceOne" presStyleCnt="0"/>
      <dgm:spPr/>
    </dgm:pt>
    <dgm:pt modelId="{06C08637-90DF-8341-99F4-08440ABA9B09}" type="pres">
      <dgm:prSet presAssocID="{C73BEEB3-5012-9249-BC61-4CD9E00955AA}" presName="vertOne" presStyleCnt="0"/>
      <dgm:spPr/>
    </dgm:pt>
    <dgm:pt modelId="{66F03286-3EA1-0E4B-B375-466710F2F524}" type="pres">
      <dgm:prSet presAssocID="{C73BEEB3-5012-9249-BC61-4CD9E00955AA}" presName="txOne" presStyleLbl="node0" presStyleIdx="8" presStyleCnt="9">
        <dgm:presLayoutVars>
          <dgm:chPref val="3"/>
        </dgm:presLayoutVars>
      </dgm:prSet>
      <dgm:spPr/>
    </dgm:pt>
    <dgm:pt modelId="{C00A3B51-3D40-034C-AB95-F18776FE0144}" type="pres">
      <dgm:prSet presAssocID="{C73BEEB3-5012-9249-BC61-4CD9E00955AA}" presName="horzOne" presStyleCnt="0"/>
      <dgm:spPr/>
    </dgm:pt>
  </dgm:ptLst>
  <dgm:cxnLst>
    <dgm:cxn modelId="{6E1B1113-F699-4143-9DAD-160C14B00F1D}" srcId="{7299FFDB-CF52-A54B-9D25-F975C8E085CB}" destId="{693B6810-00C0-3F4A-AAFF-E23A63164955}" srcOrd="6" destOrd="0" parTransId="{955DB393-62FB-D141-A3EF-B27287842C42}" sibTransId="{E1D6ED7C-FB40-C44D-95B1-2212AFEE1F68}"/>
    <dgm:cxn modelId="{5ACD851D-43C5-EE48-8A45-926D12B0CD67}" srcId="{7299FFDB-CF52-A54B-9D25-F975C8E085CB}" destId="{2D1E532E-21BD-4E4A-B287-22609ED8EC49}" srcOrd="0" destOrd="0" parTransId="{C63AFA1C-DF41-C145-B8CB-02858387CF3B}" sibTransId="{00FD8B86-6DDF-4441-A314-D6106A26FAEF}"/>
    <dgm:cxn modelId="{FEB00B35-8713-7444-8A6C-3A12357C56C1}" type="presOf" srcId="{C73BEEB3-5012-9249-BC61-4CD9E00955AA}" destId="{66F03286-3EA1-0E4B-B375-466710F2F524}" srcOrd="0" destOrd="0" presId="urn:microsoft.com/office/officeart/2005/8/layout/hierarchy4"/>
    <dgm:cxn modelId="{EEFA5742-89AA-4D43-95C0-F3B14278A863}" srcId="{7299FFDB-CF52-A54B-9D25-F975C8E085CB}" destId="{0594F05D-2DBF-394D-BB7C-40E97DD55503}" srcOrd="2" destOrd="0" parTransId="{09A68A82-5CC6-3A47-9740-0B59AD1085D2}" sibTransId="{F54EB67E-E1B9-8C44-AB32-719C2F9443E0}"/>
    <dgm:cxn modelId="{32F0F162-2624-AB47-A51F-50D59C8A017D}" srcId="{7299FFDB-CF52-A54B-9D25-F975C8E085CB}" destId="{F9806B39-40B6-7944-B0EF-BA7A4AE37A2D}" srcOrd="3" destOrd="0" parTransId="{AFC6D991-E79A-614D-BC22-DFA65566BA06}" sibTransId="{20D22CFA-6003-AF46-98CA-DB77A52C699B}"/>
    <dgm:cxn modelId="{673E7246-8793-F443-BBC9-33EC3E29B3D8}" srcId="{7299FFDB-CF52-A54B-9D25-F975C8E085CB}" destId="{E15835D0-FB00-6D49-8087-FD64BDD2BADF}" srcOrd="7" destOrd="0" parTransId="{D0DC180D-95F3-AC41-A372-5E7F60CC26E5}" sibTransId="{6D41A039-AA70-FF4A-A3F3-F11C81DF691A}"/>
    <dgm:cxn modelId="{4E820368-CCD1-6640-9B3C-47A7AE83566D}" type="presOf" srcId="{431E07A5-FB46-B047-8B9D-F1DC8EF33A10}" destId="{8C19DCD2-0A95-364D-A642-DEA8409C39D8}" srcOrd="0" destOrd="0" presId="urn:microsoft.com/office/officeart/2005/8/layout/hierarchy4"/>
    <dgm:cxn modelId="{1E106270-6D67-2A4C-AD7E-2447593AC111}" type="presOf" srcId="{7299FFDB-CF52-A54B-9D25-F975C8E085CB}" destId="{A7B16E79-5D46-2548-AF36-7EF5F45DD1E2}" srcOrd="0" destOrd="0" presId="urn:microsoft.com/office/officeart/2005/8/layout/hierarchy4"/>
    <dgm:cxn modelId="{9ADDC977-847F-B147-A4FC-9E3F6AA33D88}" type="presOf" srcId="{693B6810-00C0-3F4A-AAFF-E23A63164955}" destId="{3004B0B1-F5A3-8B43-8387-E0D7A8792914}" srcOrd="0" destOrd="0" presId="urn:microsoft.com/office/officeart/2005/8/layout/hierarchy4"/>
    <dgm:cxn modelId="{A259615A-261A-4649-A1CD-94F6D682EFA6}" srcId="{7299FFDB-CF52-A54B-9D25-F975C8E085CB}" destId="{163E8B48-06B5-6041-A6F5-1660B9514435}" srcOrd="5" destOrd="0" parTransId="{EDDD186D-3CCF-F645-AB16-20F4EC777865}" sibTransId="{B249E21E-F061-AA46-A483-B1D062547B08}"/>
    <dgm:cxn modelId="{1828517F-3CEF-7B4B-A373-DDAC4F3A3B23}" srcId="{7299FFDB-CF52-A54B-9D25-F975C8E085CB}" destId="{C73BEEB3-5012-9249-BC61-4CD9E00955AA}" srcOrd="8" destOrd="0" parTransId="{C59C29E3-6E27-6940-941E-7C6A7BE048E7}" sibTransId="{401EDDC2-E720-4947-A176-BE9BA3FD3118}"/>
    <dgm:cxn modelId="{A4F48782-30F0-2E46-A367-068D90C113BA}" type="presOf" srcId="{F9806B39-40B6-7944-B0EF-BA7A4AE37A2D}" destId="{3BDBBDA9-E7B9-FF4E-8B5E-886BED7F97CE}" srcOrd="0" destOrd="0" presId="urn:microsoft.com/office/officeart/2005/8/layout/hierarchy4"/>
    <dgm:cxn modelId="{9E3D0587-B17C-FD47-B5DE-6C8A928645AC}" type="presOf" srcId="{2D1E532E-21BD-4E4A-B287-22609ED8EC49}" destId="{D92AE96C-77C8-2A4C-BD4C-85695713A807}" srcOrd="0" destOrd="0" presId="urn:microsoft.com/office/officeart/2005/8/layout/hierarchy4"/>
    <dgm:cxn modelId="{243D518B-830F-0243-986F-F57F16298A8B}" type="presOf" srcId="{0594F05D-2DBF-394D-BB7C-40E97DD55503}" destId="{0C3405C2-B7A5-DE46-891C-6AD1970D5FBF}" srcOrd="0" destOrd="0" presId="urn:microsoft.com/office/officeart/2005/8/layout/hierarchy4"/>
    <dgm:cxn modelId="{C8EAEA93-E7D2-CA46-A976-B8B94CD85A77}" type="presOf" srcId="{163E8B48-06B5-6041-A6F5-1660B9514435}" destId="{CB61C09E-C915-1248-B90C-A2BB2ACB5797}" srcOrd="0" destOrd="0" presId="urn:microsoft.com/office/officeart/2005/8/layout/hierarchy4"/>
    <dgm:cxn modelId="{8D50AAB1-6573-E34A-A578-F12EBA642713}" srcId="{7299FFDB-CF52-A54B-9D25-F975C8E085CB}" destId="{431E07A5-FB46-B047-8B9D-F1DC8EF33A10}" srcOrd="1" destOrd="0" parTransId="{85D5480F-3FCC-F141-96DA-13799E5D1C8B}" sibTransId="{9D053CB2-A5AF-6846-B5D8-CD3C4FF838B6}"/>
    <dgm:cxn modelId="{DBE19BB6-34AF-0648-A4E3-F08F4EF02A3A}" type="presOf" srcId="{E15835D0-FB00-6D49-8087-FD64BDD2BADF}" destId="{220B22D7-EA33-3D44-88DB-F9CE3036204A}" srcOrd="0" destOrd="0" presId="urn:microsoft.com/office/officeart/2005/8/layout/hierarchy4"/>
    <dgm:cxn modelId="{9230BDC1-209F-934A-B0C2-E77C8740DA73}" srcId="{7299FFDB-CF52-A54B-9D25-F975C8E085CB}" destId="{172EEEEC-AE83-8D45-8853-6DFF08BCD37A}" srcOrd="4" destOrd="0" parTransId="{9F92E469-6196-3B49-80CD-EAEE046BD63E}" sibTransId="{59E05245-9C2C-E144-915B-A76FB0155D03}"/>
    <dgm:cxn modelId="{4B2232D0-F295-1448-9594-E58CFFD11547}" type="presOf" srcId="{172EEEEC-AE83-8D45-8853-6DFF08BCD37A}" destId="{320893C0-3554-E74A-B1F9-6DBD95D5B4B3}" srcOrd="0" destOrd="0" presId="urn:microsoft.com/office/officeart/2005/8/layout/hierarchy4"/>
    <dgm:cxn modelId="{F9295FBB-94EA-7448-8E4D-B85907FDC425}" type="presParOf" srcId="{A7B16E79-5D46-2548-AF36-7EF5F45DD1E2}" destId="{768F5B00-7FCE-0E43-909B-325ECEB927BD}" srcOrd="0" destOrd="0" presId="urn:microsoft.com/office/officeart/2005/8/layout/hierarchy4"/>
    <dgm:cxn modelId="{4F57A23B-6A7C-B44D-89AE-D713EB0ABDB7}" type="presParOf" srcId="{768F5B00-7FCE-0E43-909B-325ECEB927BD}" destId="{D92AE96C-77C8-2A4C-BD4C-85695713A807}" srcOrd="0" destOrd="0" presId="urn:microsoft.com/office/officeart/2005/8/layout/hierarchy4"/>
    <dgm:cxn modelId="{859BC0B4-08F4-3948-B89E-37D66C9BCE36}" type="presParOf" srcId="{768F5B00-7FCE-0E43-909B-325ECEB927BD}" destId="{4F1B1274-9246-7747-B022-0B6C08CCB9A5}" srcOrd="1" destOrd="0" presId="urn:microsoft.com/office/officeart/2005/8/layout/hierarchy4"/>
    <dgm:cxn modelId="{609191BA-E4B7-2149-9BEB-096D492A082E}" type="presParOf" srcId="{A7B16E79-5D46-2548-AF36-7EF5F45DD1E2}" destId="{5C2F9AD1-6382-A440-A6A3-3285791424AF}" srcOrd="1" destOrd="0" presId="urn:microsoft.com/office/officeart/2005/8/layout/hierarchy4"/>
    <dgm:cxn modelId="{2EB927C3-52FE-1449-955C-0C6797A87C0F}" type="presParOf" srcId="{A7B16E79-5D46-2548-AF36-7EF5F45DD1E2}" destId="{B81EB493-59D7-E94C-9DCD-91CA8C65D1ED}" srcOrd="2" destOrd="0" presId="urn:microsoft.com/office/officeart/2005/8/layout/hierarchy4"/>
    <dgm:cxn modelId="{310C29C1-10D1-3A4C-B8C2-14346037D9DF}" type="presParOf" srcId="{B81EB493-59D7-E94C-9DCD-91CA8C65D1ED}" destId="{8C19DCD2-0A95-364D-A642-DEA8409C39D8}" srcOrd="0" destOrd="0" presId="urn:microsoft.com/office/officeart/2005/8/layout/hierarchy4"/>
    <dgm:cxn modelId="{14813C10-BEB0-594A-BF31-37192EFF867D}" type="presParOf" srcId="{B81EB493-59D7-E94C-9DCD-91CA8C65D1ED}" destId="{4005ABEF-DFA2-934F-89D7-FCD1B72FE893}" srcOrd="1" destOrd="0" presId="urn:microsoft.com/office/officeart/2005/8/layout/hierarchy4"/>
    <dgm:cxn modelId="{41512D33-A5D5-254E-9361-C905E4C7B550}" type="presParOf" srcId="{A7B16E79-5D46-2548-AF36-7EF5F45DD1E2}" destId="{6E093EE3-FEDB-6E4C-848C-8318B683FE94}" srcOrd="3" destOrd="0" presId="urn:microsoft.com/office/officeart/2005/8/layout/hierarchy4"/>
    <dgm:cxn modelId="{198A84F0-DC3B-7D43-ACD4-F16029425E0F}" type="presParOf" srcId="{A7B16E79-5D46-2548-AF36-7EF5F45DD1E2}" destId="{829BEF0D-FEFA-0F43-8C1B-1FF5A83B0856}" srcOrd="4" destOrd="0" presId="urn:microsoft.com/office/officeart/2005/8/layout/hierarchy4"/>
    <dgm:cxn modelId="{B7004F01-4D76-1A4F-A4E6-0D0D5FEF7F5D}" type="presParOf" srcId="{829BEF0D-FEFA-0F43-8C1B-1FF5A83B0856}" destId="{0C3405C2-B7A5-DE46-891C-6AD1970D5FBF}" srcOrd="0" destOrd="0" presId="urn:microsoft.com/office/officeart/2005/8/layout/hierarchy4"/>
    <dgm:cxn modelId="{37D509D2-3CAA-5241-AFCA-E82E4736A5A3}" type="presParOf" srcId="{829BEF0D-FEFA-0F43-8C1B-1FF5A83B0856}" destId="{DECF7F8F-EFAF-DF4E-8D88-3E851846759C}" srcOrd="1" destOrd="0" presId="urn:microsoft.com/office/officeart/2005/8/layout/hierarchy4"/>
    <dgm:cxn modelId="{02E51D95-00E6-604F-A26D-DD147D344CFD}" type="presParOf" srcId="{A7B16E79-5D46-2548-AF36-7EF5F45DD1E2}" destId="{EBB89494-CB15-9A4B-8583-496E86ACD8BA}" srcOrd="5" destOrd="0" presId="urn:microsoft.com/office/officeart/2005/8/layout/hierarchy4"/>
    <dgm:cxn modelId="{4413A371-9B76-5F4F-AC7C-2AAC0032DC5F}" type="presParOf" srcId="{A7B16E79-5D46-2548-AF36-7EF5F45DD1E2}" destId="{0D446E64-D5A8-EE4C-B047-98E8DB2497A8}" srcOrd="6" destOrd="0" presId="urn:microsoft.com/office/officeart/2005/8/layout/hierarchy4"/>
    <dgm:cxn modelId="{D3FC43E4-5602-3047-9EB0-6EAE8ECF5ACF}" type="presParOf" srcId="{0D446E64-D5A8-EE4C-B047-98E8DB2497A8}" destId="{3BDBBDA9-E7B9-FF4E-8B5E-886BED7F97CE}" srcOrd="0" destOrd="0" presId="urn:microsoft.com/office/officeart/2005/8/layout/hierarchy4"/>
    <dgm:cxn modelId="{C37D9098-1673-2145-9592-E6504553F66A}" type="presParOf" srcId="{0D446E64-D5A8-EE4C-B047-98E8DB2497A8}" destId="{9378D8F4-728A-4047-9530-BEF09A432B1C}" srcOrd="1" destOrd="0" presId="urn:microsoft.com/office/officeart/2005/8/layout/hierarchy4"/>
    <dgm:cxn modelId="{54BD3ED3-FC97-9447-837B-41E09B59A60B}" type="presParOf" srcId="{A7B16E79-5D46-2548-AF36-7EF5F45DD1E2}" destId="{4451DA88-9F7B-624F-853B-9E31B2F12D46}" srcOrd="7" destOrd="0" presId="urn:microsoft.com/office/officeart/2005/8/layout/hierarchy4"/>
    <dgm:cxn modelId="{2AA18149-42D3-D849-A276-14F065CCB46F}" type="presParOf" srcId="{A7B16E79-5D46-2548-AF36-7EF5F45DD1E2}" destId="{A2426CDA-8B42-5D44-AA6D-555299B1F09D}" srcOrd="8" destOrd="0" presId="urn:microsoft.com/office/officeart/2005/8/layout/hierarchy4"/>
    <dgm:cxn modelId="{2200D0B8-39DA-4440-B412-75A8C5DA6312}" type="presParOf" srcId="{A2426CDA-8B42-5D44-AA6D-555299B1F09D}" destId="{320893C0-3554-E74A-B1F9-6DBD95D5B4B3}" srcOrd="0" destOrd="0" presId="urn:microsoft.com/office/officeart/2005/8/layout/hierarchy4"/>
    <dgm:cxn modelId="{5B0DBEEA-E0DC-8C4B-842C-4A24604EC099}" type="presParOf" srcId="{A2426CDA-8B42-5D44-AA6D-555299B1F09D}" destId="{6E6801D1-B971-E24C-85DF-19F23F5F4A58}" srcOrd="1" destOrd="0" presId="urn:microsoft.com/office/officeart/2005/8/layout/hierarchy4"/>
    <dgm:cxn modelId="{43C7C4B3-E623-7544-B3D0-3A6B1761F902}" type="presParOf" srcId="{A7B16E79-5D46-2548-AF36-7EF5F45DD1E2}" destId="{3094C45F-520C-4748-A400-BBE4705F3900}" srcOrd="9" destOrd="0" presId="urn:microsoft.com/office/officeart/2005/8/layout/hierarchy4"/>
    <dgm:cxn modelId="{72F8C0D9-E252-0F47-9E82-87132503B9AA}" type="presParOf" srcId="{A7B16E79-5D46-2548-AF36-7EF5F45DD1E2}" destId="{813ADB31-8A17-1C48-AA04-9A44CBCFD8B9}" srcOrd="10" destOrd="0" presId="urn:microsoft.com/office/officeart/2005/8/layout/hierarchy4"/>
    <dgm:cxn modelId="{6BD4D6EA-E570-6046-8145-E4BFBEFB29C9}" type="presParOf" srcId="{813ADB31-8A17-1C48-AA04-9A44CBCFD8B9}" destId="{CB61C09E-C915-1248-B90C-A2BB2ACB5797}" srcOrd="0" destOrd="0" presId="urn:microsoft.com/office/officeart/2005/8/layout/hierarchy4"/>
    <dgm:cxn modelId="{50F3AABD-3095-374B-83EA-B63B489B24CD}" type="presParOf" srcId="{813ADB31-8A17-1C48-AA04-9A44CBCFD8B9}" destId="{B217A6EA-596B-CB45-9EA8-D6DE016BA71A}" srcOrd="1" destOrd="0" presId="urn:microsoft.com/office/officeart/2005/8/layout/hierarchy4"/>
    <dgm:cxn modelId="{CB2551BE-8541-E64A-A1C4-6E92BD3E8982}" type="presParOf" srcId="{A7B16E79-5D46-2548-AF36-7EF5F45DD1E2}" destId="{9725633E-89F0-D248-8AFE-77C4F1010F1B}" srcOrd="11" destOrd="0" presId="urn:microsoft.com/office/officeart/2005/8/layout/hierarchy4"/>
    <dgm:cxn modelId="{B1FA86C6-BBD8-9B4F-BFDC-AB5A23230A32}" type="presParOf" srcId="{A7B16E79-5D46-2548-AF36-7EF5F45DD1E2}" destId="{B4AF0F62-4B92-4647-9BB9-C7F4CE2EBFC6}" srcOrd="12" destOrd="0" presId="urn:microsoft.com/office/officeart/2005/8/layout/hierarchy4"/>
    <dgm:cxn modelId="{2B3DD08C-1AE9-F443-B244-0C1370CF13A1}" type="presParOf" srcId="{B4AF0F62-4B92-4647-9BB9-C7F4CE2EBFC6}" destId="{3004B0B1-F5A3-8B43-8387-E0D7A8792914}" srcOrd="0" destOrd="0" presId="urn:microsoft.com/office/officeart/2005/8/layout/hierarchy4"/>
    <dgm:cxn modelId="{A5ABB7D9-510E-C14C-8F76-D048F2D024AC}" type="presParOf" srcId="{B4AF0F62-4B92-4647-9BB9-C7F4CE2EBFC6}" destId="{E4B94480-1211-4843-BCE3-8196804F49E7}" srcOrd="1" destOrd="0" presId="urn:microsoft.com/office/officeart/2005/8/layout/hierarchy4"/>
    <dgm:cxn modelId="{D201A110-7ABA-A749-A6BE-D48FCB81F6E1}" type="presParOf" srcId="{A7B16E79-5D46-2548-AF36-7EF5F45DD1E2}" destId="{E07B4274-746F-084E-B28C-009F9AE513ED}" srcOrd="13" destOrd="0" presId="urn:microsoft.com/office/officeart/2005/8/layout/hierarchy4"/>
    <dgm:cxn modelId="{2D1EA9A0-2082-0347-A728-7F5689024E0C}" type="presParOf" srcId="{A7B16E79-5D46-2548-AF36-7EF5F45DD1E2}" destId="{4AB89F06-C7DD-D943-ACE7-EB7EA7D590DB}" srcOrd="14" destOrd="0" presId="urn:microsoft.com/office/officeart/2005/8/layout/hierarchy4"/>
    <dgm:cxn modelId="{FA681144-5FFB-8141-9972-EC8560FDBEF2}" type="presParOf" srcId="{4AB89F06-C7DD-D943-ACE7-EB7EA7D590DB}" destId="{220B22D7-EA33-3D44-88DB-F9CE3036204A}" srcOrd="0" destOrd="0" presId="urn:microsoft.com/office/officeart/2005/8/layout/hierarchy4"/>
    <dgm:cxn modelId="{B4E45DF4-48CE-3343-97BF-36C00B0EB714}" type="presParOf" srcId="{4AB89F06-C7DD-D943-ACE7-EB7EA7D590DB}" destId="{54D85FA5-462B-D54C-BFC0-4B023AA3275C}" srcOrd="1" destOrd="0" presId="urn:microsoft.com/office/officeart/2005/8/layout/hierarchy4"/>
    <dgm:cxn modelId="{974F417A-8479-B043-99EE-3A5A037BA3E4}" type="presParOf" srcId="{A7B16E79-5D46-2548-AF36-7EF5F45DD1E2}" destId="{3EF6B59B-5777-834B-8DCE-BA970034D371}" srcOrd="15" destOrd="0" presId="urn:microsoft.com/office/officeart/2005/8/layout/hierarchy4"/>
    <dgm:cxn modelId="{DE7E49CE-E275-6247-A665-6F4BBB25989D}" type="presParOf" srcId="{A7B16E79-5D46-2548-AF36-7EF5F45DD1E2}" destId="{06C08637-90DF-8341-99F4-08440ABA9B09}" srcOrd="16" destOrd="0" presId="urn:microsoft.com/office/officeart/2005/8/layout/hierarchy4"/>
    <dgm:cxn modelId="{B53E224E-897F-AB47-B5F9-717906285E9D}" type="presParOf" srcId="{06C08637-90DF-8341-99F4-08440ABA9B09}" destId="{66F03286-3EA1-0E4B-B375-466710F2F524}" srcOrd="0" destOrd="0" presId="urn:microsoft.com/office/officeart/2005/8/layout/hierarchy4"/>
    <dgm:cxn modelId="{6D33AF72-B55F-BA44-9CE6-D211DE22D91A}" type="presParOf" srcId="{06C08637-90DF-8341-99F4-08440ABA9B09}" destId="{C00A3B51-3D40-034C-AB95-F18776FE0144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2FF337CA-CA81-A54D-B0C1-C65BAD9406A5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2705DC18-337C-B543-8B58-0CBDE528026F}">
      <dgm:prSet/>
      <dgm:spPr/>
      <dgm:t>
        <a:bodyPr/>
        <a:lstStyle/>
        <a:p>
          <a:r>
            <a:rPr lang="cs-CZ" dirty="0"/>
            <a:t>Digitalizace zdravotnictví v ČR 2016 - 2026</a:t>
          </a:r>
        </a:p>
      </dgm:t>
    </dgm:pt>
    <dgm:pt modelId="{08B2B8A9-10D1-474F-898A-1C75A599C1A9}" type="parTrans" cxnId="{4992576C-DDCE-3640-8359-37FDE2934BCE}">
      <dgm:prSet/>
      <dgm:spPr/>
      <dgm:t>
        <a:bodyPr/>
        <a:lstStyle/>
        <a:p>
          <a:endParaRPr lang="cs-CZ"/>
        </a:p>
      </dgm:t>
    </dgm:pt>
    <dgm:pt modelId="{6C96B4B8-3798-A746-853B-86E182DEE6ED}" type="sibTrans" cxnId="{4992576C-DDCE-3640-8359-37FDE2934BCE}">
      <dgm:prSet/>
      <dgm:spPr/>
      <dgm:t>
        <a:bodyPr/>
        <a:lstStyle/>
        <a:p>
          <a:endParaRPr lang="cs-CZ"/>
        </a:p>
      </dgm:t>
    </dgm:pt>
    <dgm:pt modelId="{6B4FF0F8-ACBC-104E-8877-E49AB3E730CE}" type="pres">
      <dgm:prSet presAssocID="{2FF337CA-CA81-A54D-B0C1-C65BAD9406A5}" presName="CompostProcess" presStyleCnt="0">
        <dgm:presLayoutVars>
          <dgm:dir/>
          <dgm:resizeHandles val="exact"/>
        </dgm:presLayoutVars>
      </dgm:prSet>
      <dgm:spPr/>
    </dgm:pt>
    <dgm:pt modelId="{CCB89714-E384-CF44-A6D9-B4BB06AA58F5}" type="pres">
      <dgm:prSet presAssocID="{2FF337CA-CA81-A54D-B0C1-C65BAD9406A5}" presName="arrow" presStyleLbl="bgShp" presStyleIdx="0" presStyleCnt="1" custScaleX="115328"/>
      <dgm:spPr/>
    </dgm:pt>
    <dgm:pt modelId="{3C66F2F5-C9F7-AD4C-AA7B-486F8A61A09B}" type="pres">
      <dgm:prSet presAssocID="{2FF337CA-CA81-A54D-B0C1-C65BAD9406A5}" presName="linearProcess" presStyleCnt="0"/>
      <dgm:spPr/>
    </dgm:pt>
    <dgm:pt modelId="{17266096-832D-814D-BA05-0E9FEA896A50}" type="pres">
      <dgm:prSet presAssocID="{2705DC18-337C-B543-8B58-0CBDE528026F}" presName="textNode" presStyleLbl="node1" presStyleIdx="0" presStyleCnt="1">
        <dgm:presLayoutVars>
          <dgm:bulletEnabled val="1"/>
        </dgm:presLayoutVars>
      </dgm:prSet>
      <dgm:spPr/>
    </dgm:pt>
  </dgm:ptLst>
  <dgm:cxnLst>
    <dgm:cxn modelId="{4992576C-DDCE-3640-8359-37FDE2934BCE}" srcId="{2FF337CA-CA81-A54D-B0C1-C65BAD9406A5}" destId="{2705DC18-337C-B543-8B58-0CBDE528026F}" srcOrd="0" destOrd="0" parTransId="{08B2B8A9-10D1-474F-898A-1C75A599C1A9}" sibTransId="{6C96B4B8-3798-A746-853B-86E182DEE6ED}"/>
    <dgm:cxn modelId="{177937AB-FE4C-864E-8A3B-71106834D756}" type="presOf" srcId="{2FF337CA-CA81-A54D-B0C1-C65BAD9406A5}" destId="{6B4FF0F8-ACBC-104E-8877-E49AB3E730CE}" srcOrd="0" destOrd="0" presId="urn:microsoft.com/office/officeart/2005/8/layout/hProcess9"/>
    <dgm:cxn modelId="{983C01CC-3479-084C-8F97-446C6284121F}" type="presOf" srcId="{2705DC18-337C-B543-8B58-0CBDE528026F}" destId="{17266096-832D-814D-BA05-0E9FEA896A50}" srcOrd="0" destOrd="0" presId="urn:microsoft.com/office/officeart/2005/8/layout/hProcess9"/>
    <dgm:cxn modelId="{E6A1F3EE-EAF3-C143-BB67-C5B15A7E5840}" type="presParOf" srcId="{6B4FF0F8-ACBC-104E-8877-E49AB3E730CE}" destId="{CCB89714-E384-CF44-A6D9-B4BB06AA58F5}" srcOrd="0" destOrd="0" presId="urn:microsoft.com/office/officeart/2005/8/layout/hProcess9"/>
    <dgm:cxn modelId="{E7E025CF-81E8-784A-82D1-8F1E0B23CA08}" type="presParOf" srcId="{6B4FF0F8-ACBC-104E-8877-E49AB3E730CE}" destId="{3C66F2F5-C9F7-AD4C-AA7B-486F8A61A09B}" srcOrd="1" destOrd="0" presId="urn:microsoft.com/office/officeart/2005/8/layout/hProcess9"/>
    <dgm:cxn modelId="{1FE7F19E-D3D4-5748-8455-8F78468858A1}" type="presParOf" srcId="{3C66F2F5-C9F7-AD4C-AA7B-486F8A61A09B}" destId="{17266096-832D-814D-BA05-0E9FEA896A50}" srcOrd="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20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8ADE8CF9-0B8E-EB49-BCAF-5BEB8A110543}" type="doc">
      <dgm:prSet loTypeId="urn:microsoft.com/office/officeart/2005/8/layout/vList2" loCatId="list" qsTypeId="urn:microsoft.com/office/officeart/2005/8/quickstyle/simple3" qsCatId="simple" csTypeId="urn:microsoft.com/office/officeart/2005/8/colors/accent1_1" csCatId="accent1" phldr="1"/>
      <dgm:spPr/>
      <dgm:t>
        <a:bodyPr/>
        <a:lstStyle/>
        <a:p>
          <a:endParaRPr lang="cs-CZ"/>
        </a:p>
      </dgm:t>
    </dgm:pt>
    <dgm:pt modelId="{1CB5CFAC-E993-CA4E-8455-BFF52CF4DF31}">
      <dgm:prSet/>
      <dgm:spPr/>
      <dgm:t>
        <a:bodyPr/>
        <a:lstStyle/>
        <a:p>
          <a:r>
            <a:rPr lang="cs-CZ" b="1" dirty="0"/>
            <a:t>Centrální projekty</a:t>
          </a:r>
          <a:endParaRPr lang="cs-CZ" dirty="0"/>
        </a:p>
      </dgm:t>
    </dgm:pt>
    <dgm:pt modelId="{71C68DCE-A6A0-FC4D-AB3D-9EBE06314CB8}" type="parTrans" cxnId="{820C8F58-4A15-694A-B80F-E81CFC0F695F}">
      <dgm:prSet/>
      <dgm:spPr/>
      <dgm:t>
        <a:bodyPr/>
        <a:lstStyle/>
        <a:p>
          <a:endParaRPr lang="cs-CZ"/>
        </a:p>
      </dgm:t>
    </dgm:pt>
    <dgm:pt modelId="{D34ECC04-7D58-BB4E-8339-62D258A5C14A}" type="sibTrans" cxnId="{820C8F58-4A15-694A-B80F-E81CFC0F695F}">
      <dgm:prSet/>
      <dgm:spPr/>
      <dgm:t>
        <a:bodyPr/>
        <a:lstStyle/>
        <a:p>
          <a:endParaRPr lang="cs-CZ"/>
        </a:p>
      </dgm:t>
    </dgm:pt>
    <dgm:pt modelId="{7AAB1F24-EC28-A74F-9B35-30E06D155448}" type="pres">
      <dgm:prSet presAssocID="{8ADE8CF9-0B8E-EB49-BCAF-5BEB8A110543}" presName="linear" presStyleCnt="0">
        <dgm:presLayoutVars>
          <dgm:animLvl val="lvl"/>
          <dgm:resizeHandles val="exact"/>
        </dgm:presLayoutVars>
      </dgm:prSet>
      <dgm:spPr/>
    </dgm:pt>
    <dgm:pt modelId="{0B6FAAE1-2496-0046-9807-3562BE5BEEC8}" type="pres">
      <dgm:prSet presAssocID="{1CB5CFAC-E993-CA4E-8455-BFF52CF4DF31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C5F47315-3710-2041-ADCB-B6D7BF259A51}" type="presOf" srcId="{1CB5CFAC-E993-CA4E-8455-BFF52CF4DF31}" destId="{0B6FAAE1-2496-0046-9807-3562BE5BEEC8}" srcOrd="0" destOrd="0" presId="urn:microsoft.com/office/officeart/2005/8/layout/vList2"/>
    <dgm:cxn modelId="{35C55A51-320F-E94A-8BA1-853392A1FA36}" type="presOf" srcId="{8ADE8CF9-0B8E-EB49-BCAF-5BEB8A110543}" destId="{7AAB1F24-EC28-A74F-9B35-30E06D155448}" srcOrd="0" destOrd="0" presId="urn:microsoft.com/office/officeart/2005/8/layout/vList2"/>
    <dgm:cxn modelId="{820C8F58-4A15-694A-B80F-E81CFC0F695F}" srcId="{8ADE8CF9-0B8E-EB49-BCAF-5BEB8A110543}" destId="{1CB5CFAC-E993-CA4E-8455-BFF52CF4DF31}" srcOrd="0" destOrd="0" parTransId="{71C68DCE-A6A0-FC4D-AB3D-9EBE06314CB8}" sibTransId="{D34ECC04-7D58-BB4E-8339-62D258A5C14A}"/>
    <dgm:cxn modelId="{6118A354-4098-8040-BEDA-589C5CA2A29F}" type="presParOf" srcId="{7AAB1F24-EC28-A74F-9B35-30E06D155448}" destId="{0B6FAAE1-2496-0046-9807-3562BE5BEEC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C9A74370-2FC2-2647-9786-798F9465B797}" type="doc">
      <dgm:prSet loTypeId="urn:microsoft.com/office/officeart/2005/8/layout/vList2" loCatId="list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cs-CZ"/>
        </a:p>
      </dgm:t>
    </dgm:pt>
    <dgm:pt modelId="{7B618344-F282-C148-82C9-DCDC824B703C}">
      <dgm:prSet custT="1"/>
      <dgm:spPr/>
      <dgm:t>
        <a:bodyPr/>
        <a:lstStyle/>
        <a:p>
          <a:pPr algn="ctr"/>
          <a:r>
            <a:rPr lang="cs-CZ" sz="2400" b="1" dirty="0"/>
            <a:t>Spuštění centrálních služeb od 1.1.2026</a:t>
          </a:r>
          <a:endParaRPr lang="cs-CZ" sz="2400" dirty="0"/>
        </a:p>
      </dgm:t>
    </dgm:pt>
    <dgm:pt modelId="{BD84543D-3F31-D446-8A0D-44FDF1FA7D55}" type="parTrans" cxnId="{6C539B3B-C0BD-5546-B8AD-BF579D9F6EC9}">
      <dgm:prSet/>
      <dgm:spPr/>
      <dgm:t>
        <a:bodyPr/>
        <a:lstStyle/>
        <a:p>
          <a:pPr algn="ctr"/>
          <a:endParaRPr lang="cs-CZ" sz="3200"/>
        </a:p>
      </dgm:t>
    </dgm:pt>
    <dgm:pt modelId="{D76BE6CF-9934-D343-B741-33EC59EE85BB}" type="sibTrans" cxnId="{6C539B3B-C0BD-5546-B8AD-BF579D9F6EC9}">
      <dgm:prSet/>
      <dgm:spPr/>
      <dgm:t>
        <a:bodyPr/>
        <a:lstStyle/>
        <a:p>
          <a:pPr algn="ctr"/>
          <a:endParaRPr lang="cs-CZ" sz="3200"/>
        </a:p>
      </dgm:t>
    </dgm:pt>
    <dgm:pt modelId="{75F92F7F-ADF2-2641-9D6B-13F89B8DAF4E}" type="pres">
      <dgm:prSet presAssocID="{C9A74370-2FC2-2647-9786-798F9465B797}" presName="linear" presStyleCnt="0">
        <dgm:presLayoutVars>
          <dgm:animLvl val="lvl"/>
          <dgm:resizeHandles val="exact"/>
        </dgm:presLayoutVars>
      </dgm:prSet>
      <dgm:spPr/>
    </dgm:pt>
    <dgm:pt modelId="{A6553D71-E39F-9949-9BF4-48B8A6E95D95}" type="pres">
      <dgm:prSet presAssocID="{7B618344-F282-C148-82C9-DCDC824B703C}" presName="parentText" presStyleLbl="node1" presStyleIdx="0" presStyleCnt="1" custLinFactNeighborX="-2118" custLinFactNeighborY="3400">
        <dgm:presLayoutVars>
          <dgm:chMax val="0"/>
          <dgm:bulletEnabled val="1"/>
        </dgm:presLayoutVars>
      </dgm:prSet>
      <dgm:spPr/>
    </dgm:pt>
  </dgm:ptLst>
  <dgm:cxnLst>
    <dgm:cxn modelId="{95C3D831-BF34-424F-85B8-D29ED82E7F58}" type="presOf" srcId="{C9A74370-2FC2-2647-9786-798F9465B797}" destId="{75F92F7F-ADF2-2641-9D6B-13F89B8DAF4E}" srcOrd="0" destOrd="0" presId="urn:microsoft.com/office/officeart/2005/8/layout/vList2"/>
    <dgm:cxn modelId="{6C539B3B-C0BD-5546-B8AD-BF579D9F6EC9}" srcId="{C9A74370-2FC2-2647-9786-798F9465B797}" destId="{7B618344-F282-C148-82C9-DCDC824B703C}" srcOrd="0" destOrd="0" parTransId="{BD84543D-3F31-D446-8A0D-44FDF1FA7D55}" sibTransId="{D76BE6CF-9934-D343-B741-33EC59EE85BB}"/>
    <dgm:cxn modelId="{67C15759-E16E-C145-80BA-30A03CCC506A}" type="presOf" srcId="{7B618344-F282-C148-82C9-DCDC824B703C}" destId="{A6553D71-E39F-9949-9BF4-48B8A6E95D95}" srcOrd="0" destOrd="0" presId="urn:microsoft.com/office/officeart/2005/8/layout/vList2"/>
    <dgm:cxn modelId="{9046CBDD-F782-5843-84F0-A429E1E079BD}" type="presParOf" srcId="{75F92F7F-ADF2-2641-9D6B-13F89B8DAF4E}" destId="{A6553D71-E39F-9949-9BF4-48B8A6E95D9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4652A9-9E5B-C249-9E62-42DB5C0DE76C}">
      <dsp:nvSpPr>
        <dsp:cNvPr id="0" name=""/>
        <dsp:cNvSpPr/>
      </dsp:nvSpPr>
      <dsp:spPr>
        <a:xfrm>
          <a:off x="0" y="4291"/>
          <a:ext cx="9913802" cy="73008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400" b="1" kern="1200" dirty="0"/>
            <a:t>Novela zákona č. 325/2021 Sb</a:t>
          </a:r>
          <a:r>
            <a:rPr lang="cs-CZ" sz="2400" kern="1200" dirty="0"/>
            <a:t>. </a:t>
          </a:r>
          <a:r>
            <a:rPr lang="cs-CZ" sz="2400" kern="1200"/>
            <a:t>o elektronizaci zdravotnictví</a:t>
          </a:r>
        </a:p>
      </dsp:txBody>
      <dsp:txXfrm>
        <a:off x="35640" y="39931"/>
        <a:ext cx="9842522" cy="6588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12A8BD-BFD9-6A46-B651-465D2C6E5636}">
      <dsp:nvSpPr>
        <dsp:cNvPr id="0" name=""/>
        <dsp:cNvSpPr/>
      </dsp:nvSpPr>
      <dsp:spPr>
        <a:xfrm rot="5400000">
          <a:off x="5442765" y="-2064611"/>
          <a:ext cx="1274526" cy="5722380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300" b="1" kern="1200" dirty="0"/>
            <a:t>Emergentní zdravotní záznam (3 parametry)</a:t>
          </a:r>
        </a:p>
        <a:p>
          <a:pPr marL="228600" lvl="2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300" kern="1200" dirty="0"/>
            <a:t>krevní skupině</a:t>
          </a:r>
        </a:p>
        <a:p>
          <a:pPr marL="228600" lvl="2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300" kern="1200"/>
            <a:t>alergiích a nežádoucích reakcích na léčiva</a:t>
          </a:r>
        </a:p>
        <a:p>
          <a:pPr marL="228600" lvl="2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300" kern="1200" dirty="0"/>
            <a:t>léčivých přípravcích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300" b="1" kern="1200" dirty="0"/>
            <a:t>Výsledky preventivních a screeningových vyšetření</a:t>
          </a:r>
        </a:p>
      </dsp:txBody>
      <dsp:txXfrm rot="-5400000">
        <a:off x="3218839" y="221532"/>
        <a:ext cx="5660163" cy="1150092"/>
      </dsp:txXfrm>
    </dsp:sp>
    <dsp:sp modelId="{C3E1C5E2-D3C9-1B46-8A0F-B8F05114661E}">
      <dsp:nvSpPr>
        <dsp:cNvPr id="0" name=""/>
        <dsp:cNvSpPr/>
      </dsp:nvSpPr>
      <dsp:spPr>
        <a:xfrm>
          <a:off x="0" y="0"/>
          <a:ext cx="3218838" cy="1593158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b="1" kern="1200" dirty="0"/>
            <a:t>Sdílený zdravotní záznam, který obsahuje 2 komponenty</a:t>
          </a:r>
          <a:r>
            <a:rPr lang="cs-CZ" sz="1800" kern="1200" dirty="0"/>
            <a:t>:</a:t>
          </a:r>
        </a:p>
      </dsp:txBody>
      <dsp:txXfrm>
        <a:off x="77772" y="77772"/>
        <a:ext cx="3063294" cy="143761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FF3EA5-BFAA-BF47-9F1F-A27BDC21D4FA}">
      <dsp:nvSpPr>
        <dsp:cNvPr id="0" name=""/>
        <dsp:cNvSpPr/>
      </dsp:nvSpPr>
      <dsp:spPr>
        <a:xfrm rot="5400000">
          <a:off x="6623630" y="-2813548"/>
          <a:ext cx="1274525" cy="7220254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200" b="1" kern="1200" dirty="0"/>
            <a:t>údaje uvedené v lékařském posudku o zdravotní způsobilosti k řízení motorových vozide</a:t>
          </a:r>
          <a:r>
            <a:rPr lang="cs-CZ" sz="1200" kern="1200" dirty="0"/>
            <a:t>l podle zákona o silničním provozu20), a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200" kern="1200" dirty="0"/>
            <a:t>údaj o tom, že je </a:t>
          </a:r>
          <a:r>
            <a:rPr lang="cs-CZ" sz="1200" b="1" kern="1200" dirty="0"/>
            <a:t>pacient držitelem oprávnění k nakládání se zbraněmi a střelivem</a:t>
          </a:r>
          <a:r>
            <a:rPr lang="cs-CZ" sz="1200" kern="1200" dirty="0"/>
            <a:t> podle zákona o zbraních a střelivu21), a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200" kern="1200" dirty="0"/>
            <a:t>údaj o tom, že je pacient </a:t>
          </a:r>
          <a:r>
            <a:rPr lang="cs-CZ" sz="1200" b="1" kern="1200" dirty="0"/>
            <a:t>držitelem muničního oprávnění </a:t>
          </a:r>
          <a:r>
            <a:rPr lang="cs-CZ" sz="1200" kern="1200" dirty="0"/>
            <a:t>podle zákona o munici22</a:t>
          </a:r>
          <a:r>
            <a:rPr lang="cs-CZ" sz="1100" kern="1200" dirty="0"/>
            <a:t>).</a:t>
          </a:r>
        </a:p>
      </dsp:txBody>
      <dsp:txXfrm rot="-5400000">
        <a:off x="3650766" y="221533"/>
        <a:ext cx="7158037" cy="1150091"/>
      </dsp:txXfrm>
    </dsp:sp>
    <dsp:sp modelId="{57F47C62-721C-164A-B879-936B234DA20D}">
      <dsp:nvSpPr>
        <dsp:cNvPr id="0" name=""/>
        <dsp:cNvSpPr/>
      </dsp:nvSpPr>
      <dsp:spPr>
        <a:xfrm>
          <a:off x="410627" y="0"/>
          <a:ext cx="3240138" cy="159315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400" kern="1200" dirty="0"/>
            <a:t>Kmenový registr pacientů se rozšiřuje o:</a:t>
          </a:r>
        </a:p>
      </dsp:txBody>
      <dsp:txXfrm>
        <a:off x="488399" y="77772"/>
        <a:ext cx="3084594" cy="143761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16B366-88E5-2F4D-B284-C3CFF1FBE7E3}">
      <dsp:nvSpPr>
        <dsp:cNvPr id="0" name=""/>
        <dsp:cNvSpPr/>
      </dsp:nvSpPr>
      <dsp:spPr>
        <a:xfrm rot="5400000">
          <a:off x="5510118" y="-2148802"/>
          <a:ext cx="1139820" cy="572238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kern="1200" dirty="0" err="1"/>
            <a:t>EZkarta</a:t>
          </a:r>
          <a:endParaRPr lang="cs-CZ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kern="1200"/>
            <a:t>Registr oprávnění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kern="1200" dirty="0" err="1"/>
            <a:t>eŽádanka</a:t>
          </a:r>
          <a:endParaRPr lang="cs-CZ" sz="1600" kern="1200" dirty="0"/>
        </a:p>
      </dsp:txBody>
      <dsp:txXfrm rot="-5400000">
        <a:off x="3218839" y="198118"/>
        <a:ext cx="5666739" cy="1028538"/>
      </dsp:txXfrm>
    </dsp:sp>
    <dsp:sp modelId="{62B94F3E-B4B7-9F4C-B50E-96C89E6557D6}">
      <dsp:nvSpPr>
        <dsp:cNvPr id="0" name=""/>
        <dsp:cNvSpPr/>
      </dsp:nvSpPr>
      <dsp:spPr>
        <a:xfrm>
          <a:off x="0" y="0"/>
          <a:ext cx="3218838" cy="14247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400" kern="1200" dirty="0"/>
            <a:t>Nové komponenty</a:t>
          </a:r>
        </a:p>
      </dsp:txBody>
      <dsp:txXfrm>
        <a:off x="69552" y="69552"/>
        <a:ext cx="3079734" cy="128567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062CFD-A266-614C-B540-21AEC4607672}">
      <dsp:nvSpPr>
        <dsp:cNvPr id="0" name=""/>
        <dsp:cNvSpPr/>
      </dsp:nvSpPr>
      <dsp:spPr>
        <a:xfrm>
          <a:off x="0" y="0"/>
          <a:ext cx="10615103" cy="11926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b="1" kern="1200" dirty="0"/>
            <a:t>11. 3. 2025 proběhlo druhé čtení v PS, účinnost novely od 1.1.2026.</a:t>
          </a:r>
          <a:endParaRPr lang="cs-CZ" sz="2800" i="0" kern="1200" dirty="0"/>
        </a:p>
      </dsp:txBody>
      <dsp:txXfrm>
        <a:off x="0" y="0"/>
        <a:ext cx="10615103" cy="119269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2C100B-A6C5-F140-876C-429144F1F7D1}">
      <dsp:nvSpPr>
        <dsp:cNvPr id="0" name=""/>
        <dsp:cNvSpPr/>
      </dsp:nvSpPr>
      <dsp:spPr>
        <a:xfrm>
          <a:off x="0" y="91854"/>
          <a:ext cx="4545403" cy="111384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b="1" kern="1200"/>
            <a:t>Jednoznačně identifikované žádanky a vzorky</a:t>
          </a:r>
          <a:endParaRPr lang="cs-CZ" sz="2800" kern="1200"/>
        </a:p>
      </dsp:txBody>
      <dsp:txXfrm>
        <a:off x="54373" y="146227"/>
        <a:ext cx="4436657" cy="1005094"/>
      </dsp:txXfrm>
    </dsp:sp>
    <dsp:sp modelId="{B1D95CE6-E411-DA41-B387-6C1C49EAB0AE}">
      <dsp:nvSpPr>
        <dsp:cNvPr id="0" name=""/>
        <dsp:cNvSpPr/>
      </dsp:nvSpPr>
      <dsp:spPr>
        <a:xfrm>
          <a:off x="0" y="1286334"/>
          <a:ext cx="4545403" cy="111384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b="1" kern="1200"/>
            <a:t>Zpřehlednění zdravotnických dat</a:t>
          </a:r>
          <a:endParaRPr lang="cs-CZ" sz="2800" kern="1200"/>
        </a:p>
      </dsp:txBody>
      <dsp:txXfrm>
        <a:off x="54373" y="1340707"/>
        <a:ext cx="4436657" cy="1005094"/>
      </dsp:txXfrm>
    </dsp:sp>
    <dsp:sp modelId="{7F889403-7DBD-4544-ABAC-099A394C3951}">
      <dsp:nvSpPr>
        <dsp:cNvPr id="0" name=""/>
        <dsp:cNvSpPr/>
      </dsp:nvSpPr>
      <dsp:spPr>
        <a:xfrm>
          <a:off x="0" y="2480814"/>
          <a:ext cx="4545403" cy="111384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b="1" kern="1200"/>
            <a:t>Možnost adresné a neadresné žádanky</a:t>
          </a:r>
          <a:endParaRPr lang="cs-CZ" sz="2800" kern="1200"/>
        </a:p>
      </dsp:txBody>
      <dsp:txXfrm>
        <a:off x="54373" y="2535187"/>
        <a:ext cx="4436657" cy="1005094"/>
      </dsp:txXfrm>
    </dsp:sp>
    <dsp:sp modelId="{09F606D1-7654-2045-B02C-6F1B49FA917E}">
      <dsp:nvSpPr>
        <dsp:cNvPr id="0" name=""/>
        <dsp:cNvSpPr/>
      </dsp:nvSpPr>
      <dsp:spPr>
        <a:xfrm>
          <a:off x="0" y="3675294"/>
          <a:ext cx="4545403" cy="111384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b="1" kern="1200"/>
            <a:t>Přehlednost, statistiky</a:t>
          </a:r>
          <a:endParaRPr lang="cs-CZ" sz="2800" kern="1200"/>
        </a:p>
      </dsp:txBody>
      <dsp:txXfrm>
        <a:off x="54373" y="3729667"/>
        <a:ext cx="4436657" cy="1005094"/>
      </dsp:txXfrm>
    </dsp:sp>
    <dsp:sp modelId="{DFE51BC3-EAE6-7E44-99E8-351C7CBB4CF6}">
      <dsp:nvSpPr>
        <dsp:cNvPr id="0" name=""/>
        <dsp:cNvSpPr/>
      </dsp:nvSpPr>
      <dsp:spPr>
        <a:xfrm>
          <a:off x="0" y="4869774"/>
          <a:ext cx="4545403" cy="1113840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b="1" kern="1200"/>
            <a:t>Zlepšení dostupnosti zdravotní péče</a:t>
          </a:r>
          <a:endParaRPr lang="cs-CZ" sz="2800" kern="1200"/>
        </a:p>
      </dsp:txBody>
      <dsp:txXfrm>
        <a:off x="54373" y="4924147"/>
        <a:ext cx="4436657" cy="100509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D5412C-75FB-414C-94BE-8FAFA10A2E26}">
      <dsp:nvSpPr>
        <dsp:cNvPr id="0" name=""/>
        <dsp:cNvSpPr/>
      </dsp:nvSpPr>
      <dsp:spPr>
        <a:xfrm>
          <a:off x="6749024" y="270746"/>
          <a:ext cx="1538876" cy="76943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000" b="1" kern="1200" dirty="0"/>
            <a:t>Jednoznačně identifikované žádanky a vzorky</a:t>
          </a:r>
        </a:p>
      </dsp:txBody>
      <dsp:txXfrm>
        <a:off x="6771560" y="293282"/>
        <a:ext cx="1493804" cy="724366"/>
      </dsp:txXfrm>
    </dsp:sp>
    <dsp:sp modelId="{A50AD4B0-8345-4EDC-A5B0-A71C9C107A6C}">
      <dsp:nvSpPr>
        <dsp:cNvPr id="0" name=""/>
        <dsp:cNvSpPr/>
      </dsp:nvSpPr>
      <dsp:spPr>
        <a:xfrm>
          <a:off x="6759504" y="1135787"/>
          <a:ext cx="1538876" cy="769438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000" b="1" kern="1200"/>
            <a:t>Zpřehlednění zdravotnických dat</a:t>
          </a:r>
        </a:p>
      </dsp:txBody>
      <dsp:txXfrm>
        <a:off x="6782040" y="1158323"/>
        <a:ext cx="1493804" cy="724366"/>
      </dsp:txXfrm>
    </dsp:sp>
    <dsp:sp modelId="{1A844C62-6284-4A14-BF60-A47B0B279EF3}">
      <dsp:nvSpPr>
        <dsp:cNvPr id="0" name=""/>
        <dsp:cNvSpPr/>
      </dsp:nvSpPr>
      <dsp:spPr>
        <a:xfrm>
          <a:off x="6737575" y="2021734"/>
          <a:ext cx="1538876" cy="76943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000" b="1" kern="1200" dirty="0"/>
            <a:t>Možnost adresné a neadresné žádanky</a:t>
          </a:r>
        </a:p>
      </dsp:txBody>
      <dsp:txXfrm>
        <a:off x="6760111" y="2044270"/>
        <a:ext cx="1493804" cy="724366"/>
      </dsp:txXfrm>
    </dsp:sp>
    <dsp:sp modelId="{CDAC83DF-4BD0-4D01-9685-1F5E2576949D}">
      <dsp:nvSpPr>
        <dsp:cNvPr id="0" name=""/>
        <dsp:cNvSpPr/>
      </dsp:nvSpPr>
      <dsp:spPr>
        <a:xfrm>
          <a:off x="6754549" y="2903702"/>
          <a:ext cx="1538876" cy="769438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000" b="1" kern="1200" dirty="0"/>
            <a:t>Přehlednost, statistiky</a:t>
          </a:r>
        </a:p>
      </dsp:txBody>
      <dsp:txXfrm>
        <a:off x="6777085" y="2926238"/>
        <a:ext cx="1493804" cy="724366"/>
      </dsp:txXfrm>
    </dsp:sp>
    <dsp:sp modelId="{C95AE58E-FEC0-45F7-A852-452461AD143B}">
      <dsp:nvSpPr>
        <dsp:cNvPr id="0" name=""/>
        <dsp:cNvSpPr/>
      </dsp:nvSpPr>
      <dsp:spPr>
        <a:xfrm>
          <a:off x="6750102" y="3745141"/>
          <a:ext cx="1538876" cy="769438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000" b="1" kern="1200"/>
            <a:t>Zlepšení dostupnosti zdravotní péče</a:t>
          </a:r>
        </a:p>
      </dsp:txBody>
      <dsp:txXfrm>
        <a:off x="6772638" y="3767677"/>
        <a:ext cx="1493804" cy="72436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670BAE-D29E-BE4C-9F76-CFD5279A2408}">
      <dsp:nvSpPr>
        <dsp:cNvPr id="0" name=""/>
        <dsp:cNvSpPr/>
      </dsp:nvSpPr>
      <dsp:spPr>
        <a:xfrm>
          <a:off x="2272329" y="675250"/>
          <a:ext cx="49106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91063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500" kern="1200"/>
        </a:p>
      </dsp:txBody>
      <dsp:txXfrm>
        <a:off x="2504819" y="718361"/>
        <a:ext cx="26083" cy="5216"/>
      </dsp:txXfrm>
    </dsp:sp>
    <dsp:sp modelId="{E51D5CA5-E603-E946-BAB5-D37BC17B3DE9}">
      <dsp:nvSpPr>
        <dsp:cNvPr id="0" name=""/>
        <dsp:cNvSpPr/>
      </dsp:nvSpPr>
      <dsp:spPr>
        <a:xfrm>
          <a:off x="6025" y="40538"/>
          <a:ext cx="2268104" cy="1360862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300" kern="1200" dirty="0"/>
            <a:t>Žadatel přistoupí ke </a:t>
          </a:r>
          <a:r>
            <a:rPr lang="cs-CZ" sz="1300" b="1" kern="1200" dirty="0"/>
            <a:t>svému systému </a:t>
          </a:r>
          <a:r>
            <a:rPr lang="cs-CZ" sz="1300" kern="1200" dirty="0"/>
            <a:t>nebo na </a:t>
          </a:r>
          <a:r>
            <a:rPr lang="cs-CZ" sz="1300" b="1" kern="1200" dirty="0"/>
            <a:t>portál NPEZ</a:t>
          </a:r>
          <a:r>
            <a:rPr lang="cs-CZ" sz="1300" kern="1200" dirty="0"/>
            <a:t>.</a:t>
          </a:r>
        </a:p>
      </dsp:txBody>
      <dsp:txXfrm>
        <a:off x="6025" y="40538"/>
        <a:ext cx="2268104" cy="1360862"/>
      </dsp:txXfrm>
    </dsp:sp>
    <dsp:sp modelId="{028BCA12-D4FB-0A48-BF7A-850FE135F44F}">
      <dsp:nvSpPr>
        <dsp:cNvPr id="0" name=""/>
        <dsp:cNvSpPr/>
      </dsp:nvSpPr>
      <dsp:spPr>
        <a:xfrm>
          <a:off x="5062097" y="675250"/>
          <a:ext cx="49106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91063" y="45720"/>
              </a:lnTo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500" kern="1200"/>
        </a:p>
      </dsp:txBody>
      <dsp:txXfrm>
        <a:off x="5294587" y="718361"/>
        <a:ext cx="26083" cy="5216"/>
      </dsp:txXfrm>
    </dsp:sp>
    <dsp:sp modelId="{F4CCC084-9825-3B4F-8922-D582B70E0226}">
      <dsp:nvSpPr>
        <dsp:cNvPr id="0" name=""/>
        <dsp:cNvSpPr/>
      </dsp:nvSpPr>
      <dsp:spPr>
        <a:xfrm>
          <a:off x="2795793" y="40538"/>
          <a:ext cx="2268104" cy="1360862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300" kern="1200"/>
            <a:t>Pro dohledaného a vybraného pacienta vybere možnost „</a:t>
          </a:r>
          <a:r>
            <a:rPr lang="cs-CZ" sz="1300" b="1" kern="1200"/>
            <a:t>Vytvořit žádanku</a:t>
          </a:r>
          <a:r>
            <a:rPr lang="cs-CZ" sz="1300" kern="1200"/>
            <a:t>“.</a:t>
          </a:r>
        </a:p>
      </dsp:txBody>
      <dsp:txXfrm>
        <a:off x="2795793" y="40538"/>
        <a:ext cx="2268104" cy="1360862"/>
      </dsp:txXfrm>
    </dsp:sp>
    <dsp:sp modelId="{B85FBCBE-7A56-A745-95F8-03CF20FB46CB}">
      <dsp:nvSpPr>
        <dsp:cNvPr id="0" name=""/>
        <dsp:cNvSpPr/>
      </dsp:nvSpPr>
      <dsp:spPr>
        <a:xfrm>
          <a:off x="1140077" y="1399601"/>
          <a:ext cx="5579536" cy="491063"/>
        </a:xfrm>
        <a:custGeom>
          <a:avLst/>
          <a:gdLst/>
          <a:ahLst/>
          <a:cxnLst/>
          <a:rect l="0" t="0" r="0" b="0"/>
          <a:pathLst>
            <a:path>
              <a:moveTo>
                <a:pt x="5579536" y="0"/>
              </a:moveTo>
              <a:lnTo>
                <a:pt x="5579536" y="262631"/>
              </a:lnTo>
              <a:lnTo>
                <a:pt x="0" y="262631"/>
              </a:lnTo>
              <a:lnTo>
                <a:pt x="0" y="491063"/>
              </a:lnTo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500" kern="1200"/>
        </a:p>
      </dsp:txBody>
      <dsp:txXfrm>
        <a:off x="3789748" y="1642524"/>
        <a:ext cx="280193" cy="5216"/>
      </dsp:txXfrm>
    </dsp:sp>
    <dsp:sp modelId="{7E5A276F-C9B5-964E-97BE-5E608A17DFBB}">
      <dsp:nvSpPr>
        <dsp:cNvPr id="0" name=""/>
        <dsp:cNvSpPr/>
      </dsp:nvSpPr>
      <dsp:spPr>
        <a:xfrm>
          <a:off x="5585561" y="40538"/>
          <a:ext cx="2268104" cy="1360862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300" kern="1200" dirty="0"/>
            <a:t>Vyplní požadované údaje dle struktury údajů, která je dána zvoleným typem </a:t>
          </a:r>
          <a:r>
            <a:rPr lang="cs-CZ" sz="1300" b="1" kern="1200" dirty="0" err="1"/>
            <a:t>eŽádanky</a:t>
          </a:r>
          <a:r>
            <a:rPr lang="cs-CZ" sz="1300" b="1" kern="1200" dirty="0"/>
            <a:t> </a:t>
          </a:r>
          <a:r>
            <a:rPr lang="cs-CZ" sz="1300" kern="1200" dirty="0"/>
            <a:t>(žádanka se skládá z hlavičky a těla).</a:t>
          </a:r>
        </a:p>
      </dsp:txBody>
      <dsp:txXfrm>
        <a:off x="5585561" y="40538"/>
        <a:ext cx="2268104" cy="1360862"/>
      </dsp:txXfrm>
    </dsp:sp>
    <dsp:sp modelId="{14669066-214B-164E-A7BF-F8488722C2E1}">
      <dsp:nvSpPr>
        <dsp:cNvPr id="0" name=""/>
        <dsp:cNvSpPr/>
      </dsp:nvSpPr>
      <dsp:spPr>
        <a:xfrm>
          <a:off x="2272329" y="2557776"/>
          <a:ext cx="49106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91063" y="45720"/>
              </a:lnTo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500" kern="1200"/>
        </a:p>
      </dsp:txBody>
      <dsp:txXfrm>
        <a:off x="2504819" y="2600888"/>
        <a:ext cx="26083" cy="5216"/>
      </dsp:txXfrm>
    </dsp:sp>
    <dsp:sp modelId="{0991F694-32B8-B84E-928D-7162B3B2C518}">
      <dsp:nvSpPr>
        <dsp:cNvPr id="0" name=""/>
        <dsp:cNvSpPr/>
      </dsp:nvSpPr>
      <dsp:spPr>
        <a:xfrm>
          <a:off x="6025" y="1923065"/>
          <a:ext cx="2268104" cy="136086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300" kern="1200" dirty="0"/>
            <a:t>Vystaví </a:t>
          </a:r>
          <a:r>
            <a:rPr lang="cs-CZ" sz="1300" kern="1200" dirty="0" err="1"/>
            <a:t>eŽádanku</a:t>
          </a:r>
          <a:r>
            <a:rPr lang="cs-CZ" sz="1300" kern="1200" dirty="0"/>
            <a:t>, tj. klikne na </a:t>
          </a:r>
          <a:r>
            <a:rPr lang="cs-CZ" sz="1300" b="1" kern="1200" dirty="0"/>
            <a:t>„Vytvořit žádanku“.</a:t>
          </a:r>
        </a:p>
      </dsp:txBody>
      <dsp:txXfrm>
        <a:off x="6025" y="1923065"/>
        <a:ext cx="2268104" cy="1360862"/>
      </dsp:txXfrm>
    </dsp:sp>
    <dsp:sp modelId="{242D2420-EA23-4C47-88F1-2CC229AE0B5D}">
      <dsp:nvSpPr>
        <dsp:cNvPr id="0" name=""/>
        <dsp:cNvSpPr/>
      </dsp:nvSpPr>
      <dsp:spPr>
        <a:xfrm>
          <a:off x="5062097" y="2557776"/>
          <a:ext cx="49106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91063" y="45720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500" kern="1200"/>
        </a:p>
      </dsp:txBody>
      <dsp:txXfrm>
        <a:off x="5294587" y="2600888"/>
        <a:ext cx="26083" cy="5216"/>
      </dsp:txXfrm>
    </dsp:sp>
    <dsp:sp modelId="{666DB2E7-58DE-0948-BEE4-7F8E5AD16900}">
      <dsp:nvSpPr>
        <dsp:cNvPr id="0" name=""/>
        <dsp:cNvSpPr/>
      </dsp:nvSpPr>
      <dsp:spPr>
        <a:xfrm>
          <a:off x="2795793" y="1923065"/>
          <a:ext cx="2268104" cy="1360862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300" kern="1200" dirty="0"/>
            <a:t>Systém validuje vstupní data, uloží </a:t>
          </a:r>
          <a:r>
            <a:rPr lang="cs-CZ" sz="1300" kern="1200" dirty="0" err="1"/>
            <a:t>eŽádanku</a:t>
          </a:r>
          <a:r>
            <a:rPr lang="cs-CZ" sz="1300" kern="1200" dirty="0"/>
            <a:t> a vygeneruje její ID.</a:t>
          </a:r>
        </a:p>
      </dsp:txBody>
      <dsp:txXfrm>
        <a:off x="2795793" y="1923065"/>
        <a:ext cx="2268104" cy="1360862"/>
      </dsp:txXfrm>
    </dsp:sp>
    <dsp:sp modelId="{7D6D997D-6F44-4440-BE63-5C0CF6B82F47}">
      <dsp:nvSpPr>
        <dsp:cNvPr id="0" name=""/>
        <dsp:cNvSpPr/>
      </dsp:nvSpPr>
      <dsp:spPr>
        <a:xfrm>
          <a:off x="1140077" y="3282127"/>
          <a:ext cx="5579536" cy="491063"/>
        </a:xfrm>
        <a:custGeom>
          <a:avLst/>
          <a:gdLst/>
          <a:ahLst/>
          <a:cxnLst/>
          <a:rect l="0" t="0" r="0" b="0"/>
          <a:pathLst>
            <a:path>
              <a:moveTo>
                <a:pt x="5579536" y="0"/>
              </a:moveTo>
              <a:lnTo>
                <a:pt x="5579536" y="262631"/>
              </a:lnTo>
              <a:lnTo>
                <a:pt x="0" y="262631"/>
              </a:lnTo>
              <a:lnTo>
                <a:pt x="0" y="491063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500" kern="1200"/>
        </a:p>
      </dsp:txBody>
      <dsp:txXfrm>
        <a:off x="3789748" y="3525051"/>
        <a:ext cx="280193" cy="5216"/>
      </dsp:txXfrm>
    </dsp:sp>
    <dsp:sp modelId="{811A3238-3A2F-6441-A298-985B66BD6262}">
      <dsp:nvSpPr>
        <dsp:cNvPr id="0" name=""/>
        <dsp:cNvSpPr/>
      </dsp:nvSpPr>
      <dsp:spPr>
        <a:xfrm>
          <a:off x="5585561" y="1923065"/>
          <a:ext cx="2268104" cy="1360862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300" kern="1200"/>
            <a:t>Žadateli se zobrazí potvrzení o vystavení eŽádanky.</a:t>
          </a:r>
        </a:p>
      </dsp:txBody>
      <dsp:txXfrm>
        <a:off x="5585561" y="1923065"/>
        <a:ext cx="2268104" cy="1360862"/>
      </dsp:txXfrm>
    </dsp:sp>
    <dsp:sp modelId="{D331F3B7-AB19-DD47-8AD4-9191734E553F}">
      <dsp:nvSpPr>
        <dsp:cNvPr id="0" name=""/>
        <dsp:cNvSpPr/>
      </dsp:nvSpPr>
      <dsp:spPr>
        <a:xfrm>
          <a:off x="2272329" y="4440302"/>
          <a:ext cx="49106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91063" y="45720"/>
              </a:lnTo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500" kern="1200"/>
        </a:p>
      </dsp:txBody>
      <dsp:txXfrm>
        <a:off x="2504819" y="4483414"/>
        <a:ext cx="26083" cy="5216"/>
      </dsp:txXfrm>
    </dsp:sp>
    <dsp:sp modelId="{EF9BBD1A-CACC-A445-91CE-F4ED1C0229E5}">
      <dsp:nvSpPr>
        <dsp:cNvPr id="0" name=""/>
        <dsp:cNvSpPr/>
      </dsp:nvSpPr>
      <dsp:spPr>
        <a:xfrm>
          <a:off x="6025" y="3805591"/>
          <a:ext cx="2268104" cy="1360862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300" kern="1200" dirty="0"/>
            <a:t>Systém zpřístupní </a:t>
          </a:r>
          <a:r>
            <a:rPr lang="cs-CZ" sz="1300" kern="1200" dirty="0" err="1"/>
            <a:t>eŽádanku</a:t>
          </a:r>
          <a:r>
            <a:rPr lang="cs-CZ" sz="1300" kern="1200" dirty="0"/>
            <a:t> pro daného pacienta v aplikaci </a:t>
          </a:r>
          <a:r>
            <a:rPr lang="cs-CZ" sz="1300" kern="1200" dirty="0" err="1"/>
            <a:t>EZKarta</a:t>
          </a:r>
          <a:r>
            <a:rPr lang="cs-CZ" sz="1300" kern="1200" dirty="0"/>
            <a:t> a na portálu NCEZ, a zároveň pro něj vygeneruje email s odkazem na QR kód </a:t>
          </a:r>
          <a:r>
            <a:rPr lang="cs-CZ" sz="1300" kern="1200" dirty="0" err="1"/>
            <a:t>eŽádanky</a:t>
          </a:r>
          <a:r>
            <a:rPr lang="cs-CZ" sz="1300" kern="1200" dirty="0"/>
            <a:t>. </a:t>
          </a:r>
        </a:p>
      </dsp:txBody>
      <dsp:txXfrm>
        <a:off x="6025" y="3805591"/>
        <a:ext cx="2268104" cy="1360862"/>
      </dsp:txXfrm>
    </dsp:sp>
    <dsp:sp modelId="{290871B5-D0CD-8C41-A770-CD61F50917B4}">
      <dsp:nvSpPr>
        <dsp:cNvPr id="0" name=""/>
        <dsp:cNvSpPr/>
      </dsp:nvSpPr>
      <dsp:spPr>
        <a:xfrm>
          <a:off x="5062097" y="4440302"/>
          <a:ext cx="49106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91063" y="45720"/>
              </a:lnTo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500" kern="1200"/>
        </a:p>
      </dsp:txBody>
      <dsp:txXfrm>
        <a:off x="5294587" y="4483414"/>
        <a:ext cx="26083" cy="5216"/>
      </dsp:txXfrm>
    </dsp:sp>
    <dsp:sp modelId="{881A9CB0-9504-6C49-9CA6-ED2FC176469A}">
      <dsp:nvSpPr>
        <dsp:cNvPr id="0" name=""/>
        <dsp:cNvSpPr/>
      </dsp:nvSpPr>
      <dsp:spPr>
        <a:xfrm>
          <a:off x="2795793" y="3805591"/>
          <a:ext cx="2268104" cy="1360862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300" kern="1200"/>
            <a:t>V případě vystavení </a:t>
          </a:r>
          <a:r>
            <a:rPr lang="cs-CZ" sz="1300" b="1" kern="1200"/>
            <a:t>adresní eŽádanky </a:t>
          </a:r>
          <a:r>
            <a:rPr lang="cs-CZ" sz="1300" kern="1200"/>
            <a:t>systém notifikuje zvoleného příjemce o nové eŽádance.</a:t>
          </a:r>
        </a:p>
      </dsp:txBody>
      <dsp:txXfrm>
        <a:off x="2795793" y="3805591"/>
        <a:ext cx="2268104" cy="1360862"/>
      </dsp:txXfrm>
    </dsp:sp>
    <dsp:sp modelId="{D1D02A90-CE5A-9945-960C-D9418260A3C3}">
      <dsp:nvSpPr>
        <dsp:cNvPr id="0" name=""/>
        <dsp:cNvSpPr/>
      </dsp:nvSpPr>
      <dsp:spPr>
        <a:xfrm>
          <a:off x="5585561" y="3805591"/>
          <a:ext cx="2268104" cy="136086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300" kern="1200" dirty="0"/>
            <a:t>V případě, že to pacient požaduje, žadatel vystavenou </a:t>
          </a:r>
          <a:r>
            <a:rPr lang="cs-CZ" sz="1300" b="1" kern="1200" dirty="0" err="1"/>
            <a:t>eŽádanku</a:t>
          </a:r>
          <a:r>
            <a:rPr lang="cs-CZ" sz="1300" b="1" kern="1200" dirty="0"/>
            <a:t> pacientovi vytiskne</a:t>
          </a:r>
          <a:r>
            <a:rPr lang="cs-CZ" sz="1300" kern="1200" dirty="0"/>
            <a:t>.</a:t>
          </a:r>
        </a:p>
      </dsp:txBody>
      <dsp:txXfrm>
        <a:off x="5585561" y="3805591"/>
        <a:ext cx="2268104" cy="1360862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0214E0-D07B-6B48-A6AA-12520CAAD4EE}">
      <dsp:nvSpPr>
        <dsp:cNvPr id="0" name=""/>
        <dsp:cNvSpPr/>
      </dsp:nvSpPr>
      <dsp:spPr>
        <a:xfrm>
          <a:off x="0" y="719"/>
          <a:ext cx="8501577" cy="6715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b="1" kern="1200" dirty="0"/>
            <a:t>Národní portál elektronického zdravotnictví (NPEZ)</a:t>
          </a:r>
          <a:endParaRPr lang="cs-CZ" sz="2800" kern="1200" dirty="0"/>
        </a:p>
      </dsp:txBody>
      <dsp:txXfrm>
        <a:off x="32784" y="33503"/>
        <a:ext cx="8436009" cy="606012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742F5A-D3DC-9048-AAD7-FA2CDECA45BF}">
      <dsp:nvSpPr>
        <dsp:cNvPr id="0" name=""/>
        <dsp:cNvSpPr/>
      </dsp:nvSpPr>
      <dsp:spPr>
        <a:xfrm rot="5400000">
          <a:off x="1709086" y="327979"/>
          <a:ext cx="2905410" cy="2975804"/>
        </a:xfrm>
        <a:prstGeom prst="round2SameRect">
          <a:avLst/>
        </a:prstGeom>
        <a:solidFill>
          <a:schemeClr val="accent2">
            <a:alpha val="90000"/>
            <a:tint val="55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800" kern="1200"/>
            <a:t>Hlavní vstup do světa EZ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800" kern="1200"/>
            <a:t>Portál pacienta, portál lékaře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800" kern="1200"/>
            <a:t>Přístup ke většině funkcím EZ a pro většinu rolí</a:t>
          </a:r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800" b="1" i="1" kern="1200" dirty="0"/>
            <a:t>Pokud váš systém ještě nebude připojen pře API budete moci udělat většinu operací v portálu</a:t>
          </a:r>
          <a:endParaRPr lang="cs-CZ" sz="1800" b="1" kern="1200" dirty="0"/>
        </a:p>
      </dsp:txBody>
      <dsp:txXfrm rot="-5400000">
        <a:off x="1673889" y="505006"/>
        <a:ext cx="2833974" cy="2621750"/>
      </dsp:txXfrm>
    </dsp:sp>
    <dsp:sp modelId="{2DB39F66-B693-4147-95F8-858B8C586230}">
      <dsp:nvSpPr>
        <dsp:cNvPr id="0" name=""/>
        <dsp:cNvSpPr/>
      </dsp:nvSpPr>
      <dsp:spPr>
        <a:xfrm>
          <a:off x="0" y="0"/>
          <a:ext cx="1673889" cy="3631763"/>
        </a:xfrm>
        <a:prstGeom prst="roundRect">
          <a:avLst/>
        </a:prstGeom>
        <a:gradFill rotWithShape="0">
          <a:gsLst>
            <a:gs pos="0">
              <a:schemeClr val="accent2">
                <a:shade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shade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shade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200" kern="1200"/>
            <a:t>Vstupní brána</a:t>
          </a:r>
        </a:p>
      </dsp:txBody>
      <dsp:txXfrm>
        <a:off x="81713" y="81713"/>
        <a:ext cx="1510463" cy="3468337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F80A1F-1DD0-1645-942F-81F672D5CD30}">
      <dsp:nvSpPr>
        <dsp:cNvPr id="0" name=""/>
        <dsp:cNvSpPr/>
      </dsp:nvSpPr>
      <dsp:spPr>
        <a:xfrm rot="5400000">
          <a:off x="2031582" y="176216"/>
          <a:ext cx="2905410" cy="327932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900" kern="1200"/>
            <a:t>Interní – viz dále (KZR, Dočasné úložiště, Žurnál činností, …)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900" kern="1200"/>
            <a:t>Externí služby</a:t>
          </a:r>
        </a:p>
        <a:p>
          <a:pPr marL="342900" lvl="2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900" kern="1200"/>
            <a:t>Služby dalších subjektů – třeba i od Vás</a:t>
          </a:r>
        </a:p>
        <a:p>
          <a:pPr marL="342900" lvl="2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900" kern="1200"/>
            <a:t>Zobrazte své data a služby přímo v portálu všem pacientů ČR</a:t>
          </a:r>
        </a:p>
      </dsp:txBody>
      <dsp:txXfrm rot="-5400000">
        <a:off x="1844623" y="505005"/>
        <a:ext cx="3137499" cy="2621750"/>
      </dsp:txXfrm>
    </dsp:sp>
    <dsp:sp modelId="{C3D4BEC9-ACAD-CB49-8BCF-76BD28629B70}">
      <dsp:nvSpPr>
        <dsp:cNvPr id="0" name=""/>
        <dsp:cNvSpPr/>
      </dsp:nvSpPr>
      <dsp:spPr>
        <a:xfrm>
          <a:off x="0" y="0"/>
          <a:ext cx="1844623" cy="363176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300" kern="1200"/>
            <a:t>Publikované služby</a:t>
          </a:r>
        </a:p>
      </dsp:txBody>
      <dsp:txXfrm>
        <a:off x="90047" y="90047"/>
        <a:ext cx="1664529" cy="3451669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279E2A-3AA2-8D4A-831C-25857BD277D2}">
      <dsp:nvSpPr>
        <dsp:cNvPr id="0" name=""/>
        <dsp:cNvSpPr/>
      </dsp:nvSpPr>
      <dsp:spPr>
        <a:xfrm>
          <a:off x="0" y="0"/>
          <a:ext cx="4780841" cy="647595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700" b="1" kern="1200"/>
            <a:t>Kmenové zdravotnické registry</a:t>
          </a:r>
          <a:endParaRPr lang="cs-CZ" sz="2700" kern="1200"/>
        </a:p>
      </dsp:txBody>
      <dsp:txXfrm>
        <a:off x="31613" y="31613"/>
        <a:ext cx="4717615" cy="584369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1C22EB-BC65-6049-BE31-E74CC40D12B9}">
      <dsp:nvSpPr>
        <dsp:cNvPr id="0" name=""/>
        <dsp:cNvSpPr/>
      </dsp:nvSpPr>
      <dsp:spPr>
        <a:xfrm>
          <a:off x="0" y="64488"/>
          <a:ext cx="5123953" cy="52767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200" b="1" kern="1200" dirty="0"/>
            <a:t>Kmenový registr pacientů</a:t>
          </a:r>
        </a:p>
      </dsp:txBody>
      <dsp:txXfrm>
        <a:off x="25759" y="90247"/>
        <a:ext cx="5072435" cy="476152"/>
      </dsp:txXfrm>
    </dsp:sp>
    <dsp:sp modelId="{4B78467D-2940-3E40-927B-0D094064FB08}">
      <dsp:nvSpPr>
        <dsp:cNvPr id="0" name=""/>
        <dsp:cNvSpPr/>
      </dsp:nvSpPr>
      <dsp:spPr>
        <a:xfrm>
          <a:off x="0" y="655518"/>
          <a:ext cx="5123953" cy="52767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200" kern="1200"/>
            <a:t>RID - bezvýznamový identifikátor</a:t>
          </a:r>
        </a:p>
      </dsp:txBody>
      <dsp:txXfrm>
        <a:off x="25759" y="681277"/>
        <a:ext cx="5072435" cy="476152"/>
      </dsp:txXfrm>
    </dsp:sp>
    <dsp:sp modelId="{98FE8FC3-5A4D-AD42-A617-4EFDE3CC37F4}">
      <dsp:nvSpPr>
        <dsp:cNvPr id="0" name=""/>
        <dsp:cNvSpPr/>
      </dsp:nvSpPr>
      <dsp:spPr>
        <a:xfrm>
          <a:off x="0" y="1246549"/>
          <a:ext cx="5123953" cy="52767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200" kern="1200" dirty="0"/>
            <a:t>Další funkce</a:t>
          </a:r>
        </a:p>
      </dsp:txBody>
      <dsp:txXfrm>
        <a:off x="25759" y="1272308"/>
        <a:ext cx="5072435" cy="476152"/>
      </dsp:txXfrm>
    </dsp:sp>
    <dsp:sp modelId="{66446565-BBF3-844B-8A0E-6F68F7FB6641}">
      <dsp:nvSpPr>
        <dsp:cNvPr id="0" name=""/>
        <dsp:cNvSpPr/>
      </dsp:nvSpPr>
      <dsp:spPr>
        <a:xfrm>
          <a:off x="0" y="1774219"/>
          <a:ext cx="5123953" cy="27779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2686" tIns="27940" rIns="156464" bIns="2794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cs-CZ" sz="1700" b="1" kern="1200"/>
            <a:t>Registrace registrujícího lékaře</a:t>
          </a:r>
          <a:endParaRPr lang="cs-CZ" sz="1700" kern="120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cs-CZ" sz="1700" b="1" kern="1200" dirty="0">
              <a:solidFill>
                <a:srgbClr val="FF0000"/>
              </a:solidFill>
            </a:rPr>
            <a:t>Zdravotní způsobilosti k řízení motorových vozidel podle zákona o silničním provozu. </a:t>
          </a:r>
          <a:r>
            <a:rPr lang="cs-CZ" sz="1700" kern="1200" dirty="0">
              <a:solidFill>
                <a:srgbClr val="FF0000"/>
              </a:solidFill>
            </a:rPr>
            <a:t>Cílem je okamžitá dostupnost informace v rámci například silniční kontroly o existenci zdravotní nezpůsobilosti.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cs-CZ" sz="1700" b="1" kern="1200" dirty="0">
              <a:solidFill>
                <a:srgbClr val="FF0000"/>
              </a:solidFill>
            </a:rPr>
            <a:t>Údaj o tom, že je pacient držitelem oprávnění k nakládání se zbraněmi nebo municí podle jiného právního předpisu. </a:t>
          </a:r>
          <a:r>
            <a:rPr lang="cs-CZ" sz="1700" kern="1200" dirty="0">
              <a:solidFill>
                <a:srgbClr val="FF0000"/>
              </a:solidFill>
            </a:rPr>
            <a:t>Tento záznam umožní tuto informaci poskytnout lékaři, který v případě identifikace např. psychicky labilního pacienta může na možná související rizika upozornit PČR</a:t>
          </a:r>
          <a:r>
            <a:rPr lang="cs-CZ" sz="1700" kern="1200" dirty="0"/>
            <a:t>.</a:t>
          </a:r>
        </a:p>
      </dsp:txBody>
      <dsp:txXfrm>
        <a:off x="0" y="1774219"/>
        <a:ext cx="5123953" cy="2777940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FDA216-CF3E-B245-8620-3C67AA09A5ED}">
      <dsp:nvSpPr>
        <dsp:cNvPr id="0" name=""/>
        <dsp:cNvSpPr/>
      </dsp:nvSpPr>
      <dsp:spPr>
        <a:xfrm>
          <a:off x="0" y="53438"/>
          <a:ext cx="5123953" cy="9945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500" kern="1200"/>
            <a:t>Kmenový registr poskytovatelů zdravotních služeb</a:t>
          </a:r>
        </a:p>
      </dsp:txBody>
      <dsp:txXfrm>
        <a:off x="48547" y="101985"/>
        <a:ext cx="5026859" cy="897406"/>
      </dsp:txXfrm>
    </dsp:sp>
    <dsp:sp modelId="{45384E4D-EF71-C746-B3A3-D92293F489CC}">
      <dsp:nvSpPr>
        <dsp:cNvPr id="0" name=""/>
        <dsp:cNvSpPr/>
      </dsp:nvSpPr>
      <dsp:spPr>
        <a:xfrm>
          <a:off x="0" y="1047938"/>
          <a:ext cx="5123953" cy="41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2686" tIns="31750" rIns="177800" bIns="3175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cs-CZ" sz="2000" kern="1200"/>
            <a:t>Plnění nadále v NRPZS</a:t>
          </a:r>
        </a:p>
      </dsp:txBody>
      <dsp:txXfrm>
        <a:off x="0" y="1047938"/>
        <a:ext cx="5123953" cy="414000"/>
      </dsp:txXfrm>
    </dsp:sp>
    <dsp:sp modelId="{9DAA9BD3-654F-E043-B143-F62BDA87B455}">
      <dsp:nvSpPr>
        <dsp:cNvPr id="0" name=""/>
        <dsp:cNvSpPr/>
      </dsp:nvSpPr>
      <dsp:spPr>
        <a:xfrm>
          <a:off x="0" y="1461938"/>
          <a:ext cx="5123953" cy="9945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500" kern="1200"/>
            <a:t>Kmenový registr zdravotnických pracovníků</a:t>
          </a:r>
        </a:p>
      </dsp:txBody>
      <dsp:txXfrm>
        <a:off x="48547" y="1510485"/>
        <a:ext cx="5026859" cy="897406"/>
      </dsp:txXfrm>
    </dsp:sp>
    <dsp:sp modelId="{ED2E56E6-F065-184F-A07C-F026EC1D5E8F}">
      <dsp:nvSpPr>
        <dsp:cNvPr id="0" name=""/>
        <dsp:cNvSpPr/>
      </dsp:nvSpPr>
      <dsp:spPr>
        <a:xfrm>
          <a:off x="0" y="2456438"/>
          <a:ext cx="5123953" cy="41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2686" tIns="31750" rIns="177800" bIns="3175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cs-CZ" sz="2000" kern="1200"/>
            <a:t>Plnění nadále v NRZP</a:t>
          </a:r>
        </a:p>
      </dsp:txBody>
      <dsp:txXfrm>
        <a:off x="0" y="2456438"/>
        <a:ext cx="5123953" cy="414000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B02810-471F-F144-82CE-02F7BDA10514}">
      <dsp:nvSpPr>
        <dsp:cNvPr id="0" name=""/>
        <dsp:cNvSpPr/>
      </dsp:nvSpPr>
      <dsp:spPr>
        <a:xfrm>
          <a:off x="4368" y="1045"/>
          <a:ext cx="2626780" cy="526347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Projekty podpory digitálních služeb</a:t>
          </a:r>
        </a:p>
      </dsp:txBody>
      <dsp:txXfrm>
        <a:off x="4368" y="1045"/>
        <a:ext cx="2626780" cy="526347"/>
      </dsp:txXfrm>
    </dsp:sp>
    <dsp:sp modelId="{826292CE-12D3-624B-83DC-D62516C0589F}">
      <dsp:nvSpPr>
        <dsp:cNvPr id="0" name=""/>
        <dsp:cNvSpPr/>
      </dsp:nvSpPr>
      <dsp:spPr>
        <a:xfrm>
          <a:off x="4368" y="527392"/>
          <a:ext cx="2626780" cy="837224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006" tIns="48006" rIns="64008" bIns="72009" numCol="1" spcCol="1270" anchor="t" anchorCtr="0">
          <a:noAutofit/>
        </a:bodyPr>
        <a:lstStyle/>
        <a:p>
          <a:pPr marL="57150" lvl="1" indent="-57150" algn="ctr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9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Národní portál elektronického zdravotnictví</a:t>
          </a:r>
        </a:p>
        <a:p>
          <a:pPr marL="57150" lvl="1" indent="-57150" algn="ctr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9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Kmenové registry, Systém správy souhlasů</a:t>
          </a:r>
        </a:p>
        <a:p>
          <a:pPr marL="57150" lvl="1" indent="-57150" algn="ctr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9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Katalog služeb, Služby výměnných sítí</a:t>
          </a:r>
        </a:p>
        <a:p>
          <a:pPr marL="57150" lvl="1" indent="-57150" algn="ctr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9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Služby vytvářející důvěru, Dříve vyslovená přání</a:t>
          </a:r>
        </a:p>
        <a:p>
          <a:pPr marL="57150" lvl="1" indent="-57150" algn="ctr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9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Telemedicína, IS KHS, </a:t>
          </a:r>
        </a:p>
      </dsp:txBody>
      <dsp:txXfrm>
        <a:off x="4368" y="527392"/>
        <a:ext cx="2626780" cy="837224"/>
      </dsp:txXfrm>
    </dsp:sp>
    <dsp:sp modelId="{54651C29-B30B-B347-B59A-6E7EAAFB1EFD}">
      <dsp:nvSpPr>
        <dsp:cNvPr id="0" name=""/>
        <dsp:cNvSpPr/>
      </dsp:nvSpPr>
      <dsp:spPr>
        <a:xfrm>
          <a:off x="2998897" y="1045"/>
          <a:ext cx="2626780" cy="526347"/>
        </a:xfrm>
        <a:prstGeom prst="rect">
          <a:avLst/>
        </a:prstGeom>
        <a:gradFill rotWithShape="0">
          <a:gsLst>
            <a:gs pos="0">
              <a:schemeClr val="accent5">
                <a:hueOff val="-2252848"/>
                <a:satOff val="-5806"/>
                <a:lumOff val="-392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2252848"/>
                <a:satOff val="-5806"/>
                <a:lumOff val="-392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2252848"/>
                <a:satOff val="-5806"/>
                <a:lumOff val="-392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2252848"/>
              <a:satOff val="-5806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Podpora zajištění a rozvoje interoperability</a:t>
          </a:r>
        </a:p>
      </dsp:txBody>
      <dsp:txXfrm>
        <a:off x="2998897" y="1045"/>
        <a:ext cx="2626780" cy="526347"/>
      </dsp:txXfrm>
    </dsp:sp>
    <dsp:sp modelId="{05808B98-B0CD-544A-AA5B-C890F4A5C3FA}">
      <dsp:nvSpPr>
        <dsp:cNvPr id="0" name=""/>
        <dsp:cNvSpPr/>
      </dsp:nvSpPr>
      <dsp:spPr>
        <a:xfrm>
          <a:off x="2998897" y="527392"/>
          <a:ext cx="2626780" cy="837224"/>
        </a:xfrm>
        <a:prstGeom prst="rect">
          <a:avLst/>
        </a:prstGeom>
        <a:solidFill>
          <a:schemeClr val="accent5">
            <a:tint val="40000"/>
            <a:alpha val="90000"/>
            <a:hueOff val="-2246587"/>
            <a:satOff val="-7611"/>
            <a:lumOff val="-976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-2246587"/>
              <a:satOff val="-7611"/>
              <a:lumOff val="-976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71120" bIns="80010" numCol="1" spcCol="1270" anchor="t" anchorCtr="0">
          <a:noAutofit/>
        </a:bodyPr>
        <a:lstStyle/>
        <a:p>
          <a:pPr marL="57150" lvl="1" indent="-57150" algn="ctr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0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Standardy interoperability</a:t>
          </a:r>
        </a:p>
        <a:p>
          <a:pPr marL="57150" lvl="1" indent="-57150" algn="ctr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0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Nástroje interoperability</a:t>
          </a:r>
        </a:p>
        <a:p>
          <a:pPr marL="57150" lvl="1" indent="-57150" algn="ctr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0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Testovaný rámec a spojené služby</a:t>
          </a:r>
          <a:endParaRPr lang="cs-CZ" sz="900" b="1" kern="1200" dirty="0"/>
        </a:p>
      </dsp:txBody>
      <dsp:txXfrm>
        <a:off x="2998897" y="527392"/>
        <a:ext cx="2626780" cy="837224"/>
      </dsp:txXfrm>
    </dsp:sp>
    <dsp:sp modelId="{E180000C-97D2-B042-B967-AB0BABB54A48}">
      <dsp:nvSpPr>
        <dsp:cNvPr id="0" name=""/>
        <dsp:cNvSpPr/>
      </dsp:nvSpPr>
      <dsp:spPr>
        <a:xfrm>
          <a:off x="5993427" y="1045"/>
          <a:ext cx="2626780" cy="526347"/>
        </a:xfrm>
        <a:prstGeom prst="rect">
          <a:avLst/>
        </a:prstGeom>
        <a:gradFill rotWithShape="0">
          <a:gsLst>
            <a:gs pos="0">
              <a:schemeClr val="accent5">
                <a:hueOff val="-4505695"/>
                <a:satOff val="-11613"/>
                <a:lumOff val="-784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4505695"/>
                <a:satOff val="-11613"/>
                <a:lumOff val="-784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4505695"/>
                <a:satOff val="-11613"/>
                <a:lumOff val="-784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4505695"/>
              <a:satOff val="-11613"/>
              <a:lumOff val="-7843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Projekty sekundárního využití zdravotních dat</a:t>
          </a:r>
        </a:p>
      </dsp:txBody>
      <dsp:txXfrm>
        <a:off x="5993427" y="1045"/>
        <a:ext cx="2626780" cy="526347"/>
      </dsp:txXfrm>
    </dsp:sp>
    <dsp:sp modelId="{D763810B-163A-414F-BBA3-8CA2E2A59A22}">
      <dsp:nvSpPr>
        <dsp:cNvPr id="0" name=""/>
        <dsp:cNvSpPr/>
      </dsp:nvSpPr>
      <dsp:spPr>
        <a:xfrm>
          <a:off x="5993427" y="527392"/>
          <a:ext cx="2626780" cy="837224"/>
        </a:xfrm>
        <a:prstGeom prst="rect">
          <a:avLst/>
        </a:prstGeom>
        <a:solidFill>
          <a:schemeClr val="accent5">
            <a:tint val="40000"/>
            <a:alpha val="90000"/>
            <a:hueOff val="-4493175"/>
            <a:satOff val="-15221"/>
            <a:lumOff val="-1952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-4493175"/>
              <a:satOff val="-15221"/>
              <a:lumOff val="-1952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674" tIns="58674" rIns="78232" bIns="88011" numCol="1" spcCol="1270" anchor="t" anchorCtr="0">
          <a:noAutofit/>
        </a:bodyPr>
        <a:lstStyle/>
        <a:p>
          <a:pPr marL="57150" lvl="1" indent="-57150" algn="ctr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05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Katalog dat EHDS</a:t>
          </a:r>
        </a:p>
        <a:p>
          <a:pPr marL="57150" lvl="1" indent="-57150" algn="ctr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05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Metodika využití sekundárních dat</a:t>
          </a:r>
        </a:p>
        <a:p>
          <a:pPr marL="57150" lvl="1" indent="-57150" algn="ctr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05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Metodika řízení kvality dat</a:t>
          </a:r>
        </a:p>
      </dsp:txBody>
      <dsp:txXfrm>
        <a:off x="5993427" y="527392"/>
        <a:ext cx="2626780" cy="837224"/>
      </dsp:txXfrm>
    </dsp:sp>
    <dsp:sp modelId="{71B3484C-2970-3844-92E4-6D200EB7EAB5}">
      <dsp:nvSpPr>
        <dsp:cNvPr id="0" name=""/>
        <dsp:cNvSpPr/>
      </dsp:nvSpPr>
      <dsp:spPr>
        <a:xfrm>
          <a:off x="8987956" y="1045"/>
          <a:ext cx="2626780" cy="526347"/>
        </a:xfrm>
        <a:prstGeom prst="rect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Posílení kybernetické bezpečnosti rezortu</a:t>
          </a:r>
        </a:p>
      </dsp:txBody>
      <dsp:txXfrm>
        <a:off x="8987956" y="1045"/>
        <a:ext cx="2626780" cy="526347"/>
      </dsp:txXfrm>
    </dsp:sp>
    <dsp:sp modelId="{F8496E7F-A27B-2F43-91EB-04A60681A37F}">
      <dsp:nvSpPr>
        <dsp:cNvPr id="0" name=""/>
        <dsp:cNvSpPr/>
      </dsp:nvSpPr>
      <dsp:spPr>
        <a:xfrm>
          <a:off x="8987956" y="527392"/>
          <a:ext cx="2626780" cy="837224"/>
        </a:xfrm>
        <a:prstGeom prst="rect">
          <a:avLst/>
        </a:prstGeom>
        <a:solidFill>
          <a:schemeClr val="accent5">
            <a:tint val="40000"/>
            <a:alpha val="90000"/>
            <a:hueOff val="-6739762"/>
            <a:satOff val="-22832"/>
            <a:lumOff val="-2928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-6739762"/>
              <a:satOff val="-22832"/>
              <a:lumOff val="-292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71120" bIns="80010" numCol="1" spcCol="1270" anchor="t" anchorCtr="0">
          <a:noAutofit/>
        </a:bodyPr>
        <a:lstStyle/>
        <a:p>
          <a:pPr marL="57150" lvl="1" indent="-57150" algn="ctr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0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Dokumentace ISMS, Dokumentace GDPR</a:t>
          </a:r>
        </a:p>
        <a:p>
          <a:pPr marL="57150" lvl="1" indent="-57150" algn="ctr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0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Zvyšování bezpečnostního povědomí</a:t>
          </a:r>
        </a:p>
        <a:p>
          <a:pPr marL="57150" lvl="1" indent="-57150" algn="ctr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0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Metodické materiály, Zavedení procesu řízení KB</a:t>
          </a:r>
        </a:p>
      </dsp:txBody>
      <dsp:txXfrm>
        <a:off x="8987956" y="527392"/>
        <a:ext cx="2626780" cy="837224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EDDCC5-86F3-A545-B290-FBC6A670650B}">
      <dsp:nvSpPr>
        <dsp:cNvPr id="0" name=""/>
        <dsp:cNvSpPr/>
      </dsp:nvSpPr>
      <dsp:spPr>
        <a:xfrm>
          <a:off x="0" y="0"/>
          <a:ext cx="2957357" cy="657110"/>
        </a:xfrm>
        <a:prstGeom prst="roundRect">
          <a:avLst/>
        </a:prstGeom>
        <a:solidFill>
          <a:schemeClr val="accent5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b="0" kern="120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Projekty elektronizace zdravotnictví</a:t>
          </a:r>
        </a:p>
      </dsp:txBody>
      <dsp:txXfrm>
        <a:off x="32077" y="32077"/>
        <a:ext cx="2893203" cy="592956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357FA1-EDF7-0A46-82D7-F3249477A43A}">
      <dsp:nvSpPr>
        <dsp:cNvPr id="0" name=""/>
        <dsp:cNvSpPr/>
      </dsp:nvSpPr>
      <dsp:spPr>
        <a:xfrm>
          <a:off x="4368" y="62442"/>
          <a:ext cx="2626780" cy="70576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b="0" kern="120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Podpora projektů pro inovační technologie ve zdravotnictví – telemedicína</a:t>
          </a:r>
        </a:p>
      </dsp:txBody>
      <dsp:txXfrm>
        <a:off x="4368" y="62442"/>
        <a:ext cx="2626780" cy="705760"/>
      </dsp:txXfrm>
    </dsp:sp>
    <dsp:sp modelId="{D16B0FC9-C964-2A46-9DF2-ADA0E4A0CD4D}">
      <dsp:nvSpPr>
        <dsp:cNvPr id="0" name=""/>
        <dsp:cNvSpPr/>
      </dsp:nvSpPr>
      <dsp:spPr>
        <a:xfrm>
          <a:off x="4368" y="768202"/>
          <a:ext cx="2626780" cy="535017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7338" tIns="37338" rIns="49784" bIns="56007" numCol="1" spcCol="1270" anchor="t" anchorCtr="0">
          <a:noAutofit/>
        </a:bodyPr>
        <a:lstStyle/>
        <a:p>
          <a:pPr marL="57150" lvl="1" indent="-57150" algn="ctr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700" b="0" kern="120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Vytvoření organizačního a legislativního rámce telemedicíny</a:t>
          </a:r>
        </a:p>
        <a:p>
          <a:pPr marL="57150" lvl="1" indent="-57150" algn="ctr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700" b="0" kern="120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Vytvoření hodnotícího, úhradového a realizačního rámce telemedicíny</a:t>
          </a:r>
        </a:p>
        <a:p>
          <a:pPr marL="57150" lvl="1" indent="-57150" algn="ctr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700" b="0" kern="120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Komunikační platforma pro telemedicínu a pilotní spuštění služeb</a:t>
          </a:r>
        </a:p>
      </dsp:txBody>
      <dsp:txXfrm>
        <a:off x="4368" y="768202"/>
        <a:ext cx="2626780" cy="535017"/>
      </dsp:txXfrm>
    </dsp:sp>
    <dsp:sp modelId="{54651C29-B30B-B347-B59A-6E7EAAFB1EFD}">
      <dsp:nvSpPr>
        <dsp:cNvPr id="0" name=""/>
        <dsp:cNvSpPr/>
      </dsp:nvSpPr>
      <dsp:spPr>
        <a:xfrm>
          <a:off x="2998897" y="62442"/>
          <a:ext cx="2626780" cy="70576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b="0" kern="1200" cap="none" spc="0" dirty="0" err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EZKarta</a:t>
          </a:r>
          <a:r>
            <a:rPr lang="cs-CZ" sz="1400" b="0" kern="120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 - Chytrá karanténa 2.0</a:t>
          </a:r>
        </a:p>
      </dsp:txBody>
      <dsp:txXfrm>
        <a:off x="2998897" y="62442"/>
        <a:ext cx="2626780" cy="705760"/>
      </dsp:txXfrm>
    </dsp:sp>
    <dsp:sp modelId="{05808B98-B0CD-544A-AA5B-C890F4A5C3FA}">
      <dsp:nvSpPr>
        <dsp:cNvPr id="0" name=""/>
        <dsp:cNvSpPr/>
      </dsp:nvSpPr>
      <dsp:spPr>
        <a:xfrm>
          <a:off x="2998897" y="768202"/>
          <a:ext cx="2626780" cy="535017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71120" bIns="80010" numCol="1" spcCol="1270" anchor="t" anchorCtr="0">
          <a:noAutofit/>
        </a:bodyPr>
        <a:lstStyle/>
        <a:p>
          <a:pPr marL="57150" lvl="1" indent="-57150" algn="ctr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000" b="0" kern="120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Rozvoj platformy pro mobilní aplikaci</a:t>
          </a:r>
        </a:p>
        <a:p>
          <a:pPr marL="57150" lvl="1" indent="-57150" algn="ctr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000" b="0" kern="120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Mobilní aplikace </a:t>
          </a:r>
          <a:r>
            <a:rPr lang="cs-CZ" sz="1000" b="0" kern="1200" cap="none" spc="0" dirty="0" err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EZKarta</a:t>
          </a:r>
          <a:endParaRPr lang="cs-CZ" sz="1000" b="0" kern="1200" cap="none" spc="0" dirty="0">
            <a:ln w="0"/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2998897" y="768202"/>
        <a:ext cx="2626780" cy="535017"/>
      </dsp:txXfrm>
    </dsp:sp>
    <dsp:sp modelId="{2CCC3533-3288-6D40-AE8C-3BBF8F034061}">
      <dsp:nvSpPr>
        <dsp:cNvPr id="0" name=""/>
        <dsp:cNvSpPr/>
      </dsp:nvSpPr>
      <dsp:spPr>
        <a:xfrm>
          <a:off x="5993427" y="62442"/>
          <a:ext cx="2626780" cy="70576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1120" tIns="40640" rIns="71120" bIns="4064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000" b="0" kern="120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Kapacitní zajištění řízení projektů NPO</a:t>
          </a:r>
        </a:p>
      </dsp:txBody>
      <dsp:txXfrm>
        <a:off x="5993427" y="62442"/>
        <a:ext cx="2626780" cy="705760"/>
      </dsp:txXfrm>
    </dsp:sp>
    <dsp:sp modelId="{E7CDEAAF-C61C-A240-91B0-E9A16219D14F}">
      <dsp:nvSpPr>
        <dsp:cNvPr id="0" name=""/>
        <dsp:cNvSpPr/>
      </dsp:nvSpPr>
      <dsp:spPr>
        <a:xfrm>
          <a:off x="5993427" y="768202"/>
          <a:ext cx="2626780" cy="535017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7338" tIns="37338" rIns="49784" bIns="56007" numCol="1" spcCol="1270" anchor="t" anchorCtr="0">
          <a:noAutofit/>
        </a:bodyPr>
        <a:lstStyle/>
        <a:p>
          <a:pPr marL="57150" lvl="1" indent="-57150" algn="ctr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700" b="0" kern="120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Národní centrum elektronického zdravotnictví (NCEZ)</a:t>
          </a:r>
        </a:p>
        <a:p>
          <a:pPr marL="57150" lvl="1" indent="-57150" algn="ctr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700" b="0" kern="120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Služby projektové kanceláře (</a:t>
          </a:r>
          <a:r>
            <a:rPr lang="cs-CZ" sz="700" b="0" kern="1200" cap="none" spc="0" dirty="0" err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Deep</a:t>
          </a:r>
          <a:r>
            <a:rPr lang="cs-CZ" sz="700" b="0" kern="120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 </a:t>
          </a:r>
          <a:r>
            <a:rPr lang="cs-CZ" sz="700" b="0" kern="1200" cap="none" spc="0" dirty="0" err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View</a:t>
          </a:r>
          <a:r>
            <a:rPr lang="cs-CZ" sz="700" b="0" kern="120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)</a:t>
          </a:r>
        </a:p>
        <a:p>
          <a:pPr marL="57150" lvl="1" indent="-57150" algn="ctr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700" b="0" kern="120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Právní služby (MT </a:t>
          </a:r>
          <a:r>
            <a:rPr lang="cs-CZ" sz="700" b="0" kern="1200" cap="none" spc="0" dirty="0" err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Legal</a:t>
          </a:r>
          <a:r>
            <a:rPr lang="cs-CZ" sz="700" b="0" kern="120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)</a:t>
          </a:r>
        </a:p>
      </dsp:txBody>
      <dsp:txXfrm>
        <a:off x="5993427" y="768202"/>
        <a:ext cx="2626780" cy="535017"/>
      </dsp:txXfrm>
    </dsp:sp>
    <dsp:sp modelId="{71B3484C-2970-3844-92E4-6D200EB7EAB5}">
      <dsp:nvSpPr>
        <dsp:cNvPr id="0" name=""/>
        <dsp:cNvSpPr/>
      </dsp:nvSpPr>
      <dsp:spPr>
        <a:xfrm>
          <a:off x="8987956" y="62442"/>
          <a:ext cx="2626780" cy="70576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8232" tIns="44704" rIns="78232" bIns="44704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050" b="0" kern="120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Projekty s podporou NPO</a:t>
          </a:r>
        </a:p>
      </dsp:txBody>
      <dsp:txXfrm>
        <a:off x="8987956" y="62442"/>
        <a:ext cx="2626780" cy="705760"/>
      </dsp:txXfrm>
    </dsp:sp>
    <dsp:sp modelId="{F8496E7F-A27B-2F43-91EB-04A60681A37F}">
      <dsp:nvSpPr>
        <dsp:cNvPr id="0" name=""/>
        <dsp:cNvSpPr/>
      </dsp:nvSpPr>
      <dsp:spPr>
        <a:xfrm>
          <a:off x="8987956" y="768202"/>
          <a:ext cx="2626780" cy="535017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7338" tIns="37338" rIns="49784" bIns="56007" numCol="1" spcCol="1270" anchor="t" anchorCtr="0">
          <a:noAutofit/>
        </a:bodyPr>
        <a:lstStyle/>
        <a:p>
          <a:pPr marL="57150" lvl="1" indent="-57150" algn="ctr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700" b="0" kern="120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Rozvoj platformy registrů NZIS (UZIS)</a:t>
          </a:r>
        </a:p>
        <a:p>
          <a:pPr marL="57150" lvl="1" indent="-57150" algn="ctr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700" b="0" kern="120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Rozvoj infrastruktury (UZIS)</a:t>
          </a:r>
        </a:p>
        <a:p>
          <a:pPr marL="57150" lvl="1" indent="-57150" algn="ctr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700" b="0" kern="120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Digitalizace systému ZP VO (VFN)</a:t>
          </a:r>
        </a:p>
        <a:p>
          <a:pPr marL="57150" lvl="1" indent="-57150" algn="ctr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700" b="0" kern="120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Vzdělávací programy (IPVZ)</a:t>
          </a:r>
        </a:p>
      </dsp:txBody>
      <dsp:txXfrm>
        <a:off x="8987956" y="768202"/>
        <a:ext cx="2626780" cy="535017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9BD377-1C82-1048-935A-A1EE639BD61A}">
      <dsp:nvSpPr>
        <dsp:cNvPr id="0" name=""/>
        <dsp:cNvSpPr/>
      </dsp:nvSpPr>
      <dsp:spPr>
        <a:xfrm>
          <a:off x="3413" y="0"/>
          <a:ext cx="3424447" cy="586466"/>
        </a:xfrm>
        <a:prstGeom prst="homePlat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5344" tIns="42672" rIns="21336" bIns="4267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b="1" kern="1200" dirty="0"/>
            <a:t>7 veřejných zakázek</a:t>
          </a:r>
        </a:p>
      </dsp:txBody>
      <dsp:txXfrm>
        <a:off x="3413" y="0"/>
        <a:ext cx="3277831" cy="586466"/>
      </dsp:txXfrm>
    </dsp:sp>
    <dsp:sp modelId="{C21D5A4F-4F46-8248-9837-1A001FB57EE0}">
      <dsp:nvSpPr>
        <dsp:cNvPr id="0" name=""/>
        <dsp:cNvSpPr/>
      </dsp:nvSpPr>
      <dsp:spPr>
        <a:xfrm>
          <a:off x="2742971" y="0"/>
          <a:ext cx="3424447" cy="586466"/>
        </a:xfrm>
        <a:prstGeom prst="chevron">
          <a:avLst/>
        </a:prstGeom>
        <a:gradFill rotWithShape="0">
          <a:gsLst>
            <a:gs pos="0">
              <a:schemeClr val="accent2">
                <a:hueOff val="-485121"/>
                <a:satOff val="-27976"/>
                <a:lumOff val="2876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-485121"/>
                <a:satOff val="-27976"/>
                <a:lumOff val="287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-485121"/>
                <a:satOff val="-27976"/>
                <a:lumOff val="2876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b="1" kern="1200" dirty="0"/>
            <a:t>13 rámcových smluv</a:t>
          </a:r>
        </a:p>
      </dsp:txBody>
      <dsp:txXfrm>
        <a:off x="3036204" y="0"/>
        <a:ext cx="2837981" cy="586466"/>
      </dsp:txXfrm>
    </dsp:sp>
    <dsp:sp modelId="{A918F5BE-3093-D54C-A555-B307D1DE9AFE}">
      <dsp:nvSpPr>
        <dsp:cNvPr id="0" name=""/>
        <dsp:cNvSpPr/>
      </dsp:nvSpPr>
      <dsp:spPr>
        <a:xfrm>
          <a:off x="5482529" y="0"/>
          <a:ext cx="3424447" cy="586466"/>
        </a:xfrm>
        <a:prstGeom prst="chevron">
          <a:avLst/>
        </a:prstGeom>
        <a:gradFill rotWithShape="0">
          <a:gsLst>
            <a:gs pos="0">
              <a:schemeClr val="accent2">
                <a:hueOff val="-970242"/>
                <a:satOff val="-55952"/>
                <a:lumOff val="575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-970242"/>
                <a:satOff val="-55952"/>
                <a:lumOff val="575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-970242"/>
                <a:satOff val="-55952"/>
                <a:lumOff val="575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b="1" kern="1200"/>
            <a:t>Desítky minitenderů</a:t>
          </a:r>
        </a:p>
      </dsp:txBody>
      <dsp:txXfrm>
        <a:off x="5775762" y="0"/>
        <a:ext cx="2837981" cy="586466"/>
      </dsp:txXfrm>
    </dsp:sp>
    <dsp:sp modelId="{C997C308-6C65-F04D-A886-ECDC8E91C0B0}">
      <dsp:nvSpPr>
        <dsp:cNvPr id="0" name=""/>
        <dsp:cNvSpPr/>
      </dsp:nvSpPr>
      <dsp:spPr>
        <a:xfrm>
          <a:off x="8222088" y="0"/>
          <a:ext cx="3424447" cy="586466"/>
        </a:xfrm>
        <a:prstGeom prst="chevron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b="1" kern="1200" dirty="0"/>
            <a:t>cca 1 miliarda Kč</a:t>
          </a:r>
        </a:p>
      </dsp:txBody>
      <dsp:txXfrm>
        <a:off x="8515321" y="0"/>
        <a:ext cx="2837981" cy="586466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D85CD0-D3D4-884E-BFBC-2CB2B9658C9E}">
      <dsp:nvSpPr>
        <dsp:cNvPr id="0" name=""/>
        <dsp:cNvSpPr/>
      </dsp:nvSpPr>
      <dsp:spPr>
        <a:xfrm>
          <a:off x="763836" y="3810"/>
          <a:ext cx="1963642" cy="117818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900" kern="1200" dirty="0">
              <a:solidFill>
                <a:schemeClr val="tx1"/>
              </a:solidFill>
            </a:rPr>
            <a:t>Kmenové registry</a:t>
          </a:r>
        </a:p>
      </dsp:txBody>
      <dsp:txXfrm>
        <a:off x="763836" y="3810"/>
        <a:ext cx="1963642" cy="1178185"/>
      </dsp:txXfrm>
    </dsp:sp>
    <dsp:sp modelId="{1AE2566A-7BC0-A54A-8DB2-52ED771F51F7}">
      <dsp:nvSpPr>
        <dsp:cNvPr id="0" name=""/>
        <dsp:cNvSpPr/>
      </dsp:nvSpPr>
      <dsp:spPr>
        <a:xfrm>
          <a:off x="2923842" y="3810"/>
          <a:ext cx="1963642" cy="1178185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900" kern="1200">
              <a:solidFill>
                <a:schemeClr val="tx1"/>
              </a:solidFill>
            </a:rPr>
            <a:t>Národní portál elektronického zdravotnictví NPEZ</a:t>
          </a:r>
        </a:p>
      </dsp:txBody>
      <dsp:txXfrm>
        <a:off x="2923842" y="3810"/>
        <a:ext cx="1963642" cy="1178185"/>
      </dsp:txXfrm>
    </dsp:sp>
    <dsp:sp modelId="{4E3158C1-83D0-7248-8F5F-3D005A1BC42E}">
      <dsp:nvSpPr>
        <dsp:cNvPr id="0" name=""/>
        <dsp:cNvSpPr/>
      </dsp:nvSpPr>
      <dsp:spPr>
        <a:xfrm>
          <a:off x="5095277" y="11433"/>
          <a:ext cx="1963642" cy="1178185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900" kern="1200" dirty="0">
              <a:solidFill>
                <a:schemeClr val="tx1"/>
              </a:solidFill>
            </a:rPr>
            <a:t>Zvyšování bezpečnostního povědomí</a:t>
          </a:r>
        </a:p>
      </dsp:txBody>
      <dsp:txXfrm>
        <a:off x="5095277" y="11433"/>
        <a:ext cx="1963642" cy="1178185"/>
      </dsp:txXfrm>
    </dsp:sp>
    <dsp:sp modelId="{B96CA1E9-046A-024A-B8AD-B7729BBCEBC2}">
      <dsp:nvSpPr>
        <dsp:cNvPr id="0" name=""/>
        <dsp:cNvSpPr/>
      </dsp:nvSpPr>
      <dsp:spPr>
        <a:xfrm>
          <a:off x="7243855" y="3810"/>
          <a:ext cx="1963642" cy="1178185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900" kern="1200">
              <a:solidFill>
                <a:schemeClr val="tx1"/>
              </a:solidFill>
            </a:rPr>
            <a:t>Služby výměnných sítí</a:t>
          </a:r>
        </a:p>
      </dsp:txBody>
      <dsp:txXfrm>
        <a:off x="7243855" y="3810"/>
        <a:ext cx="1963642" cy="1178185"/>
      </dsp:txXfrm>
    </dsp:sp>
    <dsp:sp modelId="{93BB11A3-E0F8-A14C-8C2F-A43EF89D460B}">
      <dsp:nvSpPr>
        <dsp:cNvPr id="0" name=""/>
        <dsp:cNvSpPr/>
      </dsp:nvSpPr>
      <dsp:spPr>
        <a:xfrm>
          <a:off x="9403862" y="3810"/>
          <a:ext cx="1963642" cy="1178185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900" kern="1200">
              <a:solidFill>
                <a:schemeClr val="tx1"/>
              </a:solidFill>
            </a:rPr>
            <a:t>E-žádanky</a:t>
          </a:r>
        </a:p>
      </dsp:txBody>
      <dsp:txXfrm>
        <a:off x="9403862" y="3810"/>
        <a:ext cx="1963642" cy="1178185"/>
      </dsp:txXfrm>
    </dsp:sp>
    <dsp:sp modelId="{C36255F7-78C3-2C44-BE5E-55EB7BE4D483}">
      <dsp:nvSpPr>
        <dsp:cNvPr id="0" name=""/>
        <dsp:cNvSpPr/>
      </dsp:nvSpPr>
      <dsp:spPr>
        <a:xfrm>
          <a:off x="763836" y="1378360"/>
          <a:ext cx="1963642" cy="117818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900" kern="1200" dirty="0">
              <a:solidFill>
                <a:schemeClr val="tx1"/>
              </a:solidFill>
            </a:rPr>
            <a:t>Katalog služeb</a:t>
          </a:r>
        </a:p>
      </dsp:txBody>
      <dsp:txXfrm>
        <a:off x="763836" y="1378360"/>
        <a:ext cx="1963642" cy="1178185"/>
      </dsp:txXfrm>
    </dsp:sp>
    <dsp:sp modelId="{B7FBE06A-7D40-F54D-B590-C69C77F9C5F6}">
      <dsp:nvSpPr>
        <dsp:cNvPr id="0" name=""/>
        <dsp:cNvSpPr/>
      </dsp:nvSpPr>
      <dsp:spPr>
        <a:xfrm>
          <a:off x="2923842" y="1378360"/>
          <a:ext cx="1963642" cy="1178185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900" kern="1200" dirty="0">
              <a:solidFill>
                <a:schemeClr val="tx1"/>
              </a:solidFill>
            </a:rPr>
            <a:t>Správa souhlasů</a:t>
          </a:r>
        </a:p>
      </dsp:txBody>
      <dsp:txXfrm>
        <a:off x="2923842" y="1378360"/>
        <a:ext cx="1963642" cy="1178185"/>
      </dsp:txXfrm>
    </dsp:sp>
    <dsp:sp modelId="{BF24076C-C537-2144-9CAB-C1C1075A3CCE}">
      <dsp:nvSpPr>
        <dsp:cNvPr id="0" name=""/>
        <dsp:cNvSpPr/>
      </dsp:nvSpPr>
      <dsp:spPr>
        <a:xfrm>
          <a:off x="5083849" y="1378360"/>
          <a:ext cx="1963642" cy="1178185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900" kern="1200" dirty="0">
              <a:solidFill>
                <a:schemeClr val="tx1"/>
              </a:solidFill>
            </a:rPr>
            <a:t>Služby vytvářející důvěru</a:t>
          </a:r>
        </a:p>
      </dsp:txBody>
      <dsp:txXfrm>
        <a:off x="5083849" y="1378360"/>
        <a:ext cx="1963642" cy="1178185"/>
      </dsp:txXfrm>
    </dsp:sp>
    <dsp:sp modelId="{035DD545-D4E6-314A-84D4-178A343C6BF7}">
      <dsp:nvSpPr>
        <dsp:cNvPr id="0" name=""/>
        <dsp:cNvSpPr/>
      </dsp:nvSpPr>
      <dsp:spPr>
        <a:xfrm>
          <a:off x="7243855" y="1378360"/>
          <a:ext cx="1963642" cy="1178185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900" kern="1200" dirty="0">
              <a:solidFill>
                <a:schemeClr val="tx1"/>
              </a:solidFill>
            </a:rPr>
            <a:t>Notifikační služba</a:t>
          </a:r>
        </a:p>
      </dsp:txBody>
      <dsp:txXfrm>
        <a:off x="7243855" y="1378360"/>
        <a:ext cx="1963642" cy="1178185"/>
      </dsp:txXfrm>
    </dsp:sp>
    <dsp:sp modelId="{0A160375-9F07-994D-817C-776EB2170AFF}">
      <dsp:nvSpPr>
        <dsp:cNvPr id="0" name=""/>
        <dsp:cNvSpPr/>
      </dsp:nvSpPr>
      <dsp:spPr>
        <a:xfrm>
          <a:off x="9403862" y="1378360"/>
          <a:ext cx="1963642" cy="1178185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900" kern="1200">
              <a:solidFill>
                <a:schemeClr val="tx1"/>
              </a:solidFill>
            </a:rPr>
            <a:t>Žurnál činností</a:t>
          </a:r>
        </a:p>
      </dsp:txBody>
      <dsp:txXfrm>
        <a:off x="9403862" y="1378360"/>
        <a:ext cx="1963642" cy="1178185"/>
      </dsp:txXfrm>
    </dsp:sp>
    <dsp:sp modelId="{AC602AFA-1A73-654D-8161-8328991FFA77}">
      <dsp:nvSpPr>
        <dsp:cNvPr id="0" name=""/>
        <dsp:cNvSpPr/>
      </dsp:nvSpPr>
      <dsp:spPr>
        <a:xfrm>
          <a:off x="763836" y="2752910"/>
          <a:ext cx="1963642" cy="117818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900" kern="1200" dirty="0">
              <a:solidFill>
                <a:schemeClr val="tx1"/>
              </a:solidFill>
            </a:rPr>
            <a:t>Výměnné sítě</a:t>
          </a:r>
        </a:p>
      </dsp:txBody>
      <dsp:txXfrm>
        <a:off x="763836" y="2752910"/>
        <a:ext cx="1963642" cy="1178185"/>
      </dsp:txXfrm>
    </dsp:sp>
    <dsp:sp modelId="{1116608E-FABB-CE4E-9D37-C5AFF4061BAA}">
      <dsp:nvSpPr>
        <dsp:cNvPr id="0" name=""/>
        <dsp:cNvSpPr/>
      </dsp:nvSpPr>
      <dsp:spPr>
        <a:xfrm>
          <a:off x="2923842" y="2752910"/>
          <a:ext cx="1963642" cy="1178185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900" kern="1200">
              <a:solidFill>
                <a:schemeClr val="tx1"/>
              </a:solidFill>
            </a:rPr>
            <a:t>Správa standardů</a:t>
          </a:r>
        </a:p>
      </dsp:txBody>
      <dsp:txXfrm>
        <a:off x="2923842" y="2752910"/>
        <a:ext cx="1963642" cy="1178185"/>
      </dsp:txXfrm>
    </dsp:sp>
    <dsp:sp modelId="{BABF04CC-B3C9-574A-852D-5274AB86B441}">
      <dsp:nvSpPr>
        <dsp:cNvPr id="0" name=""/>
        <dsp:cNvSpPr/>
      </dsp:nvSpPr>
      <dsp:spPr>
        <a:xfrm>
          <a:off x="5083849" y="2752910"/>
          <a:ext cx="1963642" cy="1178185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900" kern="1200" dirty="0">
              <a:solidFill>
                <a:schemeClr val="tx1"/>
              </a:solidFill>
            </a:rPr>
            <a:t>Testovací rámec interoperability</a:t>
          </a:r>
        </a:p>
      </dsp:txBody>
      <dsp:txXfrm>
        <a:off x="5083849" y="2752910"/>
        <a:ext cx="1963642" cy="1178185"/>
      </dsp:txXfrm>
    </dsp:sp>
    <dsp:sp modelId="{F63AAB4C-9063-7A4D-976F-4FDDC27F077B}">
      <dsp:nvSpPr>
        <dsp:cNvPr id="0" name=""/>
        <dsp:cNvSpPr/>
      </dsp:nvSpPr>
      <dsp:spPr>
        <a:xfrm>
          <a:off x="7243855" y="2752910"/>
          <a:ext cx="1963642" cy="1178185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900" kern="1200" dirty="0">
              <a:solidFill>
                <a:schemeClr val="tx1"/>
              </a:solidFill>
            </a:rPr>
            <a:t>EZ Karta</a:t>
          </a:r>
        </a:p>
      </dsp:txBody>
      <dsp:txXfrm>
        <a:off x="7243855" y="2752910"/>
        <a:ext cx="1963642" cy="1178185"/>
      </dsp:txXfrm>
    </dsp:sp>
    <dsp:sp modelId="{D0DE7415-D2B9-B945-AC0A-A26995364B4F}">
      <dsp:nvSpPr>
        <dsp:cNvPr id="0" name=""/>
        <dsp:cNvSpPr/>
      </dsp:nvSpPr>
      <dsp:spPr>
        <a:xfrm>
          <a:off x="9403862" y="2752910"/>
          <a:ext cx="1963642" cy="1178185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900" kern="1200" dirty="0">
              <a:solidFill>
                <a:schemeClr val="tx1"/>
              </a:solidFill>
            </a:rPr>
            <a:t>Penetrační testování</a:t>
          </a:r>
        </a:p>
      </dsp:txBody>
      <dsp:txXfrm>
        <a:off x="9403862" y="2752910"/>
        <a:ext cx="1963642" cy="1178185"/>
      </dsp:txXfrm>
    </dsp:sp>
    <dsp:sp modelId="{BE57ED7F-D3FA-914C-9655-55BF8454416A}">
      <dsp:nvSpPr>
        <dsp:cNvPr id="0" name=""/>
        <dsp:cNvSpPr/>
      </dsp:nvSpPr>
      <dsp:spPr>
        <a:xfrm>
          <a:off x="763836" y="4127459"/>
          <a:ext cx="1963642" cy="117818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900" kern="1200">
              <a:solidFill>
                <a:schemeClr val="tx1"/>
              </a:solidFill>
            </a:rPr>
            <a:t>EHDS</a:t>
          </a:r>
        </a:p>
      </dsp:txBody>
      <dsp:txXfrm>
        <a:off x="763836" y="4127459"/>
        <a:ext cx="1963642" cy="1178185"/>
      </dsp:txXfrm>
    </dsp:sp>
    <dsp:sp modelId="{CC45FAFD-B1D6-4547-997E-7176C65F075D}">
      <dsp:nvSpPr>
        <dsp:cNvPr id="0" name=""/>
        <dsp:cNvSpPr/>
      </dsp:nvSpPr>
      <dsp:spPr>
        <a:xfrm>
          <a:off x="2923842" y="4127459"/>
          <a:ext cx="1963642" cy="1178185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900" kern="1200" dirty="0">
              <a:solidFill>
                <a:schemeClr val="tx1"/>
              </a:solidFill>
            </a:rPr>
            <a:t>Terminologický slovník</a:t>
          </a:r>
        </a:p>
      </dsp:txBody>
      <dsp:txXfrm>
        <a:off x="2923842" y="4127459"/>
        <a:ext cx="1963642" cy="1178185"/>
      </dsp:txXfrm>
    </dsp:sp>
    <dsp:sp modelId="{9F0256F9-27C9-6A42-9F14-E480379D78CA}">
      <dsp:nvSpPr>
        <dsp:cNvPr id="0" name=""/>
        <dsp:cNvSpPr/>
      </dsp:nvSpPr>
      <dsp:spPr>
        <a:xfrm>
          <a:off x="5083849" y="4127459"/>
          <a:ext cx="1963642" cy="1178185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900" kern="1200" dirty="0">
              <a:solidFill>
                <a:schemeClr val="tx1"/>
              </a:solidFill>
            </a:rPr>
            <a:t>Kybernetická bezpečnost</a:t>
          </a:r>
        </a:p>
      </dsp:txBody>
      <dsp:txXfrm>
        <a:off x="5083849" y="4127459"/>
        <a:ext cx="1963642" cy="1178185"/>
      </dsp:txXfrm>
    </dsp:sp>
    <dsp:sp modelId="{E211105B-F7D5-B34A-984C-C044830ECD03}">
      <dsp:nvSpPr>
        <dsp:cNvPr id="0" name=""/>
        <dsp:cNvSpPr/>
      </dsp:nvSpPr>
      <dsp:spPr>
        <a:xfrm>
          <a:off x="7243855" y="4127459"/>
          <a:ext cx="1963642" cy="1178185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900" kern="1200" dirty="0">
              <a:solidFill>
                <a:schemeClr val="tx1"/>
              </a:solidFill>
            </a:rPr>
            <a:t>Pilotní projekty</a:t>
          </a:r>
        </a:p>
      </dsp:txBody>
      <dsp:txXfrm>
        <a:off x="7243855" y="4127459"/>
        <a:ext cx="1963642" cy="1178185"/>
      </dsp:txXfrm>
    </dsp:sp>
    <dsp:sp modelId="{D4EA6E12-8EE4-7040-B725-E508EFD9BA62}">
      <dsp:nvSpPr>
        <dsp:cNvPr id="0" name=""/>
        <dsp:cNvSpPr/>
      </dsp:nvSpPr>
      <dsp:spPr>
        <a:xfrm>
          <a:off x="9403862" y="4127459"/>
          <a:ext cx="1963642" cy="1178185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900" kern="1200" dirty="0">
              <a:solidFill>
                <a:schemeClr val="tx1"/>
              </a:solidFill>
            </a:rPr>
            <a:t>IS KHS</a:t>
          </a:r>
        </a:p>
      </dsp:txBody>
      <dsp:txXfrm>
        <a:off x="9403862" y="4127459"/>
        <a:ext cx="1963642" cy="1178185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6FAAE1-2496-0046-9807-3562BE5BEEC8}">
      <dsp:nvSpPr>
        <dsp:cNvPr id="0" name=""/>
        <dsp:cNvSpPr/>
      </dsp:nvSpPr>
      <dsp:spPr>
        <a:xfrm>
          <a:off x="0" y="719"/>
          <a:ext cx="9584599" cy="67158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b="1" kern="1200"/>
            <a:t>Rámcový harmonogram </a:t>
          </a:r>
          <a:endParaRPr lang="cs-CZ" sz="2800" kern="1200"/>
        </a:p>
      </dsp:txBody>
      <dsp:txXfrm>
        <a:off x="32784" y="33503"/>
        <a:ext cx="9519031" cy="606012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A3E27C-42CD-EC4B-BCE8-4341C09378D9}">
      <dsp:nvSpPr>
        <dsp:cNvPr id="0" name=""/>
        <dsp:cNvSpPr/>
      </dsp:nvSpPr>
      <dsp:spPr>
        <a:xfrm>
          <a:off x="0" y="297009"/>
          <a:ext cx="7000541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43320" tIns="333248" rIns="543320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b="1" kern="1200" dirty="0"/>
            <a:t>KRP - testovací rozhraní 04/2025</a:t>
          </a:r>
          <a:endParaRPr lang="cs-CZ" sz="1600" kern="1200" dirty="0"/>
        </a:p>
      </dsp:txBody>
      <dsp:txXfrm>
        <a:off x="0" y="297009"/>
        <a:ext cx="7000541" cy="680400"/>
      </dsp:txXfrm>
    </dsp:sp>
    <dsp:sp modelId="{5A644091-C51B-034E-929A-EFBE7888DAAB}">
      <dsp:nvSpPr>
        <dsp:cNvPr id="0" name=""/>
        <dsp:cNvSpPr/>
      </dsp:nvSpPr>
      <dsp:spPr>
        <a:xfrm>
          <a:off x="350027" y="60849"/>
          <a:ext cx="4900378" cy="4723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85223" tIns="0" rIns="185223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b="1" kern="1200" dirty="0"/>
            <a:t>Kmenové registry</a:t>
          </a:r>
          <a:endParaRPr lang="cs-CZ" sz="1600" kern="1200" dirty="0"/>
        </a:p>
      </dsp:txBody>
      <dsp:txXfrm>
        <a:off x="373084" y="83906"/>
        <a:ext cx="4854264" cy="426206"/>
      </dsp:txXfrm>
    </dsp:sp>
    <dsp:sp modelId="{7D50C087-4324-F44A-BDAF-A28ADCF842BF}">
      <dsp:nvSpPr>
        <dsp:cNvPr id="0" name=""/>
        <dsp:cNvSpPr/>
      </dsp:nvSpPr>
      <dsp:spPr>
        <a:xfrm>
          <a:off x="0" y="1299969"/>
          <a:ext cx="7000541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43320" tIns="333248" rIns="543320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kern="1200" dirty="0"/>
            <a:t> </a:t>
          </a:r>
          <a:r>
            <a:rPr lang="cs-CZ" sz="1600" b="1" kern="1200" dirty="0"/>
            <a:t>testovací rozhraní 06/2025</a:t>
          </a:r>
          <a:endParaRPr lang="cs-CZ" sz="1600" kern="1200" dirty="0"/>
        </a:p>
      </dsp:txBody>
      <dsp:txXfrm>
        <a:off x="0" y="1299969"/>
        <a:ext cx="7000541" cy="680400"/>
      </dsp:txXfrm>
    </dsp:sp>
    <dsp:sp modelId="{20EAA16F-3A30-AB41-B763-F418496E1CF4}">
      <dsp:nvSpPr>
        <dsp:cNvPr id="0" name=""/>
        <dsp:cNvSpPr/>
      </dsp:nvSpPr>
      <dsp:spPr>
        <a:xfrm>
          <a:off x="350027" y="1063809"/>
          <a:ext cx="4900378" cy="4723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85223" tIns="0" rIns="185223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b="1" kern="1200" dirty="0"/>
            <a:t>Portál Lékaře a pacienta</a:t>
          </a:r>
          <a:endParaRPr lang="cs-CZ" sz="1600" kern="1200" dirty="0"/>
        </a:p>
      </dsp:txBody>
      <dsp:txXfrm>
        <a:off x="373084" y="1086866"/>
        <a:ext cx="4854264" cy="426206"/>
      </dsp:txXfrm>
    </dsp:sp>
    <dsp:sp modelId="{D7271E09-7389-DB4E-A1CA-F019703238B3}">
      <dsp:nvSpPr>
        <dsp:cNvPr id="0" name=""/>
        <dsp:cNvSpPr/>
      </dsp:nvSpPr>
      <dsp:spPr>
        <a:xfrm>
          <a:off x="0" y="2302929"/>
          <a:ext cx="7000541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43320" tIns="333248" rIns="543320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kern="1200" dirty="0"/>
            <a:t> testovací rozhraní </a:t>
          </a:r>
          <a:r>
            <a:rPr lang="cs-CZ" sz="1600" b="1" kern="1200" dirty="0"/>
            <a:t>06/2025</a:t>
          </a:r>
        </a:p>
      </dsp:txBody>
      <dsp:txXfrm>
        <a:off x="0" y="2302929"/>
        <a:ext cx="7000541" cy="680400"/>
      </dsp:txXfrm>
    </dsp:sp>
    <dsp:sp modelId="{F41CABB2-2FD9-4048-9B70-C74F18498418}">
      <dsp:nvSpPr>
        <dsp:cNvPr id="0" name=""/>
        <dsp:cNvSpPr/>
      </dsp:nvSpPr>
      <dsp:spPr>
        <a:xfrm>
          <a:off x="350027" y="2066769"/>
          <a:ext cx="4900378" cy="4723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85223" tIns="0" rIns="185223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b="1" kern="1200" dirty="0"/>
            <a:t>Výměnné sítě</a:t>
          </a:r>
          <a:endParaRPr lang="cs-CZ" sz="1600" kern="1200" dirty="0"/>
        </a:p>
      </dsp:txBody>
      <dsp:txXfrm>
        <a:off x="373084" y="2089826"/>
        <a:ext cx="4854264" cy="426206"/>
      </dsp:txXfrm>
    </dsp:sp>
    <dsp:sp modelId="{66B3A95A-D87A-8B4A-8DB8-A63E7DA32DFE}">
      <dsp:nvSpPr>
        <dsp:cNvPr id="0" name=""/>
        <dsp:cNvSpPr/>
      </dsp:nvSpPr>
      <dsp:spPr>
        <a:xfrm>
          <a:off x="0" y="3305890"/>
          <a:ext cx="7000541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43320" tIns="333248" rIns="543320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kern="1200" dirty="0"/>
            <a:t>testovací rozhraní </a:t>
          </a:r>
          <a:r>
            <a:rPr lang="cs-CZ" sz="1600" b="1" kern="1200" dirty="0"/>
            <a:t>08/2025</a:t>
          </a:r>
          <a:endParaRPr lang="cs-CZ" sz="1600" kern="1200" dirty="0"/>
        </a:p>
      </dsp:txBody>
      <dsp:txXfrm>
        <a:off x="0" y="3305890"/>
        <a:ext cx="7000541" cy="680400"/>
      </dsp:txXfrm>
    </dsp:sp>
    <dsp:sp modelId="{63EE4FFE-7348-E443-BBAB-381F74D22AE7}">
      <dsp:nvSpPr>
        <dsp:cNvPr id="0" name=""/>
        <dsp:cNvSpPr/>
      </dsp:nvSpPr>
      <dsp:spPr>
        <a:xfrm>
          <a:off x="350027" y="3069730"/>
          <a:ext cx="4900378" cy="4723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85223" tIns="0" rIns="185223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b="1" kern="1200" dirty="0"/>
            <a:t>Katalog služeb</a:t>
          </a:r>
          <a:endParaRPr lang="cs-CZ" sz="1600" kern="1200" dirty="0"/>
        </a:p>
      </dsp:txBody>
      <dsp:txXfrm>
        <a:off x="373084" y="3092787"/>
        <a:ext cx="4854264" cy="426206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2BB6DC-D6D7-E347-AE91-791F6B516998}">
      <dsp:nvSpPr>
        <dsp:cNvPr id="0" name=""/>
        <dsp:cNvSpPr/>
      </dsp:nvSpPr>
      <dsp:spPr>
        <a:xfrm>
          <a:off x="0" y="925008"/>
          <a:ext cx="4371826" cy="5953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9302" tIns="291592" rIns="339302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400" kern="1200" dirty="0"/>
            <a:t>od ledna 2025</a:t>
          </a:r>
        </a:p>
      </dsp:txBody>
      <dsp:txXfrm>
        <a:off x="0" y="925008"/>
        <a:ext cx="4371826" cy="595350"/>
      </dsp:txXfrm>
    </dsp:sp>
    <dsp:sp modelId="{EE0678CB-C717-4240-AD89-A25E897E8D53}">
      <dsp:nvSpPr>
        <dsp:cNvPr id="0" name=""/>
        <dsp:cNvSpPr/>
      </dsp:nvSpPr>
      <dsp:spPr>
        <a:xfrm>
          <a:off x="218591" y="718368"/>
          <a:ext cx="3060278" cy="41328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5671" tIns="0" rIns="115671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b="1" kern="1200" dirty="0"/>
            <a:t>Standardy budou průběžně vydávány</a:t>
          </a:r>
        </a:p>
      </dsp:txBody>
      <dsp:txXfrm>
        <a:off x="238766" y="738543"/>
        <a:ext cx="3019928" cy="372930"/>
      </dsp:txXfrm>
    </dsp:sp>
    <dsp:sp modelId="{CBC3C3E6-231F-7C42-A5FB-4DABD93952D5}">
      <dsp:nvSpPr>
        <dsp:cNvPr id="0" name=""/>
        <dsp:cNvSpPr/>
      </dsp:nvSpPr>
      <dsp:spPr>
        <a:xfrm>
          <a:off x="0" y="1802598"/>
          <a:ext cx="4371826" cy="5953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9302" tIns="291592" rIns="339302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400" kern="1200" dirty="0"/>
            <a:t>v průběhu roku 2025</a:t>
          </a:r>
        </a:p>
      </dsp:txBody>
      <dsp:txXfrm>
        <a:off x="0" y="1802598"/>
        <a:ext cx="4371826" cy="595350"/>
      </dsp:txXfrm>
    </dsp:sp>
    <dsp:sp modelId="{0A8B6509-992B-3F45-9F1E-9B68F98B8318}">
      <dsp:nvSpPr>
        <dsp:cNvPr id="0" name=""/>
        <dsp:cNvSpPr/>
      </dsp:nvSpPr>
      <dsp:spPr>
        <a:xfrm>
          <a:off x="218591" y="1595958"/>
          <a:ext cx="3060278" cy="41328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5671" tIns="0" rIns="115671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kern="1200" dirty="0"/>
            <a:t>Další komponenty</a:t>
          </a:r>
        </a:p>
      </dsp:txBody>
      <dsp:txXfrm>
        <a:off x="238766" y="1616133"/>
        <a:ext cx="3019928" cy="372930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72364B-BBB0-7642-9D2F-39DFA6E77A10}">
      <dsp:nvSpPr>
        <dsp:cNvPr id="0" name=""/>
        <dsp:cNvSpPr/>
      </dsp:nvSpPr>
      <dsp:spPr>
        <a:xfrm>
          <a:off x="0" y="33475"/>
          <a:ext cx="11000240" cy="50544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b="1" kern="1200" dirty="0"/>
            <a:t>oblast Standardizace - probíhá</a:t>
          </a:r>
        </a:p>
      </dsp:txBody>
      <dsp:txXfrm>
        <a:off x="24674" y="58149"/>
        <a:ext cx="10950892" cy="456092"/>
      </dsp:txXfrm>
    </dsp:sp>
    <dsp:sp modelId="{9AF44FD7-4248-614D-8E26-A216581828A0}">
      <dsp:nvSpPr>
        <dsp:cNvPr id="0" name=""/>
        <dsp:cNvSpPr/>
      </dsp:nvSpPr>
      <dsp:spPr>
        <a:xfrm>
          <a:off x="0" y="538915"/>
          <a:ext cx="11000240" cy="4471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9258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cs-CZ" sz="1800" kern="1200" dirty="0"/>
            <a:t> produktivní provoz musí předcházet ověření nutných změn procesů</a:t>
          </a:r>
        </a:p>
      </dsp:txBody>
      <dsp:txXfrm>
        <a:off x="0" y="538915"/>
        <a:ext cx="11000240" cy="447120"/>
      </dsp:txXfrm>
    </dsp:sp>
    <dsp:sp modelId="{454AFC17-7495-024E-A69E-E91837F29771}">
      <dsp:nvSpPr>
        <dsp:cNvPr id="0" name=""/>
        <dsp:cNvSpPr/>
      </dsp:nvSpPr>
      <dsp:spPr>
        <a:xfrm>
          <a:off x="0" y="986035"/>
          <a:ext cx="11000240" cy="50544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b="1" kern="1200" dirty="0"/>
            <a:t>oblast Interoperability, tj. výměny zdravotnické dokumentace - probíhá</a:t>
          </a:r>
          <a:endParaRPr lang="cs-CZ" sz="1800" kern="1200" dirty="0"/>
        </a:p>
      </dsp:txBody>
      <dsp:txXfrm>
        <a:off x="24674" y="1010709"/>
        <a:ext cx="10950892" cy="456092"/>
      </dsp:txXfrm>
    </dsp:sp>
    <dsp:sp modelId="{A39AA790-0546-D447-B5B1-19D6B7364572}">
      <dsp:nvSpPr>
        <dsp:cNvPr id="0" name=""/>
        <dsp:cNvSpPr/>
      </dsp:nvSpPr>
      <dsp:spPr>
        <a:xfrm>
          <a:off x="0" y="1491475"/>
          <a:ext cx="11000240" cy="4471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9258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cs-CZ" sz="1800" kern="1200" dirty="0"/>
            <a:t>Výměna zdravotnické dokumentace jako optimalizace a ulehčení administrativy</a:t>
          </a:r>
        </a:p>
      </dsp:txBody>
      <dsp:txXfrm>
        <a:off x="0" y="1491475"/>
        <a:ext cx="11000240" cy="447120"/>
      </dsp:txXfrm>
    </dsp:sp>
    <dsp:sp modelId="{2C006888-EBD5-D442-B276-668E4A923DF7}">
      <dsp:nvSpPr>
        <dsp:cNvPr id="0" name=""/>
        <dsp:cNvSpPr/>
      </dsp:nvSpPr>
      <dsp:spPr>
        <a:xfrm>
          <a:off x="0" y="1938596"/>
          <a:ext cx="11000240" cy="50544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b="1" kern="1200" dirty="0"/>
            <a:t>oblast Kmenových registrů - možnost připojení od 04/2025</a:t>
          </a:r>
        </a:p>
      </dsp:txBody>
      <dsp:txXfrm>
        <a:off x="24674" y="1963270"/>
        <a:ext cx="10950892" cy="456092"/>
      </dsp:txXfrm>
    </dsp:sp>
    <dsp:sp modelId="{A055D304-750D-054D-8311-AC4449FBC26E}">
      <dsp:nvSpPr>
        <dsp:cNvPr id="0" name=""/>
        <dsp:cNvSpPr/>
      </dsp:nvSpPr>
      <dsp:spPr>
        <a:xfrm>
          <a:off x="0" y="2444036"/>
          <a:ext cx="11000240" cy="4471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9258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cs-CZ" sz="1800" kern="1200" dirty="0"/>
            <a:t>pilotní napojení - ztotožnění pacientů, využití rezortní certifikační autority (časová razítka)</a:t>
          </a:r>
        </a:p>
      </dsp:txBody>
      <dsp:txXfrm>
        <a:off x="0" y="2444036"/>
        <a:ext cx="11000240" cy="447120"/>
      </dsp:txXfrm>
    </dsp:sp>
    <dsp:sp modelId="{26AF006C-7B3E-7C42-8FAE-7B31F04001B1}">
      <dsp:nvSpPr>
        <dsp:cNvPr id="0" name=""/>
        <dsp:cNvSpPr/>
      </dsp:nvSpPr>
      <dsp:spPr>
        <a:xfrm>
          <a:off x="0" y="2891156"/>
          <a:ext cx="11000240" cy="50544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b="1" kern="1200" dirty="0"/>
            <a:t>Resortní certifikační autorita – od 06/2025</a:t>
          </a:r>
          <a:endParaRPr lang="cs-CZ" sz="1800" kern="1200" dirty="0"/>
        </a:p>
      </dsp:txBody>
      <dsp:txXfrm>
        <a:off x="24674" y="2915830"/>
        <a:ext cx="10950892" cy="456092"/>
      </dsp:txXfrm>
    </dsp:sp>
    <dsp:sp modelId="{B28D1808-1DBB-C841-9C08-83D650F162C0}">
      <dsp:nvSpPr>
        <dsp:cNvPr id="0" name=""/>
        <dsp:cNvSpPr/>
      </dsp:nvSpPr>
      <dsp:spPr>
        <a:xfrm>
          <a:off x="0" y="3396596"/>
          <a:ext cx="11000240" cy="4471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9258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cs-CZ" sz="1800" kern="1200" dirty="0"/>
            <a:t>pilotní implementace a využití komponent certifikační autority (</a:t>
          </a:r>
          <a:r>
            <a:rPr lang="cs-CZ" sz="1800" kern="1200" dirty="0" err="1"/>
            <a:t>ele</a:t>
          </a:r>
          <a:r>
            <a:rPr lang="cs-CZ" sz="1800" kern="1200" dirty="0"/>
            <a:t>. podpisy, časová razítka, pečeti)</a:t>
          </a:r>
        </a:p>
      </dsp:txBody>
      <dsp:txXfrm>
        <a:off x="0" y="3396596"/>
        <a:ext cx="11000240" cy="447120"/>
      </dsp:txXfrm>
    </dsp:sp>
    <dsp:sp modelId="{C36D301A-3583-1F40-99E6-B6CD183718E2}">
      <dsp:nvSpPr>
        <dsp:cNvPr id="0" name=""/>
        <dsp:cNvSpPr/>
      </dsp:nvSpPr>
      <dsp:spPr>
        <a:xfrm>
          <a:off x="0" y="3843716"/>
          <a:ext cx="11000240" cy="505440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b="1" kern="1200" dirty="0"/>
            <a:t>oblast Digitalizace ambulantních provozů - probíhá</a:t>
          </a:r>
        </a:p>
      </dsp:txBody>
      <dsp:txXfrm>
        <a:off x="24674" y="3868390"/>
        <a:ext cx="10950892" cy="456092"/>
      </dsp:txXfrm>
    </dsp:sp>
    <dsp:sp modelId="{3BDE2FE9-FDC6-A74C-9A84-37E1BCA46233}">
      <dsp:nvSpPr>
        <dsp:cNvPr id="0" name=""/>
        <dsp:cNvSpPr/>
      </dsp:nvSpPr>
      <dsp:spPr>
        <a:xfrm>
          <a:off x="0" y="4349156"/>
          <a:ext cx="11000240" cy="4471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9258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cs-CZ" sz="1800" b="1" kern="1200" dirty="0"/>
            <a:t>„</a:t>
          </a:r>
          <a:r>
            <a:rPr lang="cs-CZ" sz="1800" b="1" kern="1200" dirty="0" err="1"/>
            <a:t>Digipraxe</a:t>
          </a:r>
          <a:r>
            <a:rPr lang="cs-CZ" sz="1800" b="1" kern="1200" dirty="0"/>
            <a:t>“, pilotní ověření funkcionalit – primární péče a specializované ambulance </a:t>
          </a:r>
        </a:p>
      </dsp:txBody>
      <dsp:txXfrm>
        <a:off x="0" y="4349156"/>
        <a:ext cx="11000240" cy="447120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551722-C770-2148-9A44-54829197CFB2}">
      <dsp:nvSpPr>
        <dsp:cNvPr id="0" name=""/>
        <dsp:cNvSpPr/>
      </dsp:nvSpPr>
      <dsp:spPr>
        <a:xfrm>
          <a:off x="4368" y="295034"/>
          <a:ext cx="1075662" cy="430264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kern="1200"/>
            <a:t>2015</a:t>
          </a:r>
          <a:endParaRPr lang="cs-CZ" sz="2000" kern="1200" dirty="0"/>
        </a:p>
      </dsp:txBody>
      <dsp:txXfrm>
        <a:off x="219500" y="295034"/>
        <a:ext cx="645398" cy="430264"/>
      </dsp:txXfrm>
    </dsp:sp>
    <dsp:sp modelId="{D3B9754F-8CDA-FA43-A059-32385404E6E4}">
      <dsp:nvSpPr>
        <dsp:cNvPr id="0" name=""/>
        <dsp:cNvSpPr/>
      </dsp:nvSpPr>
      <dsp:spPr>
        <a:xfrm>
          <a:off x="972464" y="295034"/>
          <a:ext cx="1075662" cy="430264"/>
        </a:xfrm>
        <a:prstGeom prst="chevron">
          <a:avLst/>
        </a:prstGeom>
        <a:gradFill rotWithShape="0">
          <a:gsLst>
            <a:gs pos="0">
              <a:schemeClr val="accent3">
                <a:hueOff val="246418"/>
                <a:satOff val="9091"/>
                <a:lumOff val="-1337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246418"/>
                <a:satOff val="9091"/>
                <a:lumOff val="-1337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246418"/>
                <a:satOff val="9091"/>
                <a:lumOff val="-1337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kern="1200" dirty="0"/>
            <a:t>2016</a:t>
          </a:r>
        </a:p>
      </dsp:txBody>
      <dsp:txXfrm>
        <a:off x="1187596" y="295034"/>
        <a:ext cx="645398" cy="430264"/>
      </dsp:txXfrm>
    </dsp:sp>
    <dsp:sp modelId="{E4EDA88F-4B18-A740-894F-522ED7D8A2BF}">
      <dsp:nvSpPr>
        <dsp:cNvPr id="0" name=""/>
        <dsp:cNvSpPr/>
      </dsp:nvSpPr>
      <dsp:spPr>
        <a:xfrm>
          <a:off x="1940560" y="295034"/>
          <a:ext cx="1075662" cy="430264"/>
        </a:xfrm>
        <a:prstGeom prst="chevron">
          <a:avLst/>
        </a:prstGeom>
        <a:gradFill rotWithShape="0">
          <a:gsLst>
            <a:gs pos="0">
              <a:schemeClr val="accent3">
                <a:hueOff val="492836"/>
                <a:satOff val="18182"/>
                <a:lumOff val="-267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492836"/>
                <a:satOff val="18182"/>
                <a:lumOff val="-267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492836"/>
                <a:satOff val="18182"/>
                <a:lumOff val="-267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kern="1200"/>
            <a:t>2017</a:t>
          </a:r>
        </a:p>
      </dsp:txBody>
      <dsp:txXfrm>
        <a:off x="2155692" y="295034"/>
        <a:ext cx="645398" cy="430264"/>
      </dsp:txXfrm>
    </dsp:sp>
    <dsp:sp modelId="{EE82A8FE-6D6B-5446-AEEF-3D1655369834}">
      <dsp:nvSpPr>
        <dsp:cNvPr id="0" name=""/>
        <dsp:cNvSpPr/>
      </dsp:nvSpPr>
      <dsp:spPr>
        <a:xfrm>
          <a:off x="2908656" y="295034"/>
          <a:ext cx="1075662" cy="430264"/>
        </a:xfrm>
        <a:prstGeom prst="chevron">
          <a:avLst/>
        </a:prstGeom>
        <a:gradFill rotWithShape="0">
          <a:gsLst>
            <a:gs pos="0">
              <a:schemeClr val="accent3">
                <a:hueOff val="739254"/>
                <a:satOff val="27273"/>
                <a:lumOff val="-401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739254"/>
                <a:satOff val="27273"/>
                <a:lumOff val="-401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739254"/>
                <a:satOff val="27273"/>
                <a:lumOff val="-401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kern="1200" dirty="0"/>
            <a:t>2018</a:t>
          </a:r>
        </a:p>
      </dsp:txBody>
      <dsp:txXfrm>
        <a:off x="3123788" y="295034"/>
        <a:ext cx="645398" cy="430264"/>
      </dsp:txXfrm>
    </dsp:sp>
    <dsp:sp modelId="{17DB77B6-8CA2-6C4F-8920-9060A78B2ABD}">
      <dsp:nvSpPr>
        <dsp:cNvPr id="0" name=""/>
        <dsp:cNvSpPr/>
      </dsp:nvSpPr>
      <dsp:spPr>
        <a:xfrm>
          <a:off x="3876752" y="295034"/>
          <a:ext cx="1075662" cy="430264"/>
        </a:xfrm>
        <a:prstGeom prst="chevron">
          <a:avLst/>
        </a:prstGeom>
        <a:gradFill rotWithShape="0">
          <a:gsLst>
            <a:gs pos="0">
              <a:schemeClr val="accent3">
                <a:hueOff val="985672"/>
                <a:satOff val="36364"/>
                <a:lumOff val="-534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985672"/>
                <a:satOff val="36364"/>
                <a:lumOff val="-534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985672"/>
                <a:satOff val="36364"/>
                <a:lumOff val="-534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kern="1200"/>
            <a:t>2019</a:t>
          </a:r>
        </a:p>
      </dsp:txBody>
      <dsp:txXfrm>
        <a:off x="4091884" y="295034"/>
        <a:ext cx="645398" cy="430264"/>
      </dsp:txXfrm>
    </dsp:sp>
    <dsp:sp modelId="{0B415666-A157-5C40-B7A9-466ED2FE55A8}">
      <dsp:nvSpPr>
        <dsp:cNvPr id="0" name=""/>
        <dsp:cNvSpPr/>
      </dsp:nvSpPr>
      <dsp:spPr>
        <a:xfrm>
          <a:off x="4844848" y="295034"/>
          <a:ext cx="1075662" cy="430264"/>
        </a:xfrm>
        <a:prstGeom prst="chevron">
          <a:avLst/>
        </a:prstGeom>
        <a:gradFill rotWithShape="0">
          <a:gsLst>
            <a:gs pos="0">
              <a:schemeClr val="accent3">
                <a:hueOff val="1232090"/>
                <a:satOff val="45455"/>
                <a:lumOff val="-668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1232090"/>
                <a:satOff val="45455"/>
                <a:lumOff val="-668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1232090"/>
                <a:satOff val="45455"/>
                <a:lumOff val="-668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kern="1200"/>
            <a:t>2020</a:t>
          </a:r>
        </a:p>
      </dsp:txBody>
      <dsp:txXfrm>
        <a:off x="5059980" y="295034"/>
        <a:ext cx="645398" cy="430264"/>
      </dsp:txXfrm>
    </dsp:sp>
    <dsp:sp modelId="{8A512BE7-6A47-2B4D-83F3-0BF6AA2AB645}">
      <dsp:nvSpPr>
        <dsp:cNvPr id="0" name=""/>
        <dsp:cNvSpPr/>
      </dsp:nvSpPr>
      <dsp:spPr>
        <a:xfrm>
          <a:off x="5812943" y="295034"/>
          <a:ext cx="1075662" cy="430264"/>
        </a:xfrm>
        <a:prstGeom prst="chevron">
          <a:avLst/>
        </a:prstGeom>
        <a:gradFill rotWithShape="0">
          <a:gsLst>
            <a:gs pos="0">
              <a:schemeClr val="accent3">
                <a:hueOff val="1478509"/>
                <a:satOff val="54545"/>
                <a:lumOff val="-802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1478509"/>
                <a:satOff val="54545"/>
                <a:lumOff val="-802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1478509"/>
                <a:satOff val="54545"/>
                <a:lumOff val="-802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kern="1200"/>
            <a:t>2021</a:t>
          </a:r>
        </a:p>
      </dsp:txBody>
      <dsp:txXfrm>
        <a:off x="6028075" y="295034"/>
        <a:ext cx="645398" cy="430264"/>
      </dsp:txXfrm>
    </dsp:sp>
    <dsp:sp modelId="{4BF26F4C-4F5C-474F-BDC7-9697E5059B5B}">
      <dsp:nvSpPr>
        <dsp:cNvPr id="0" name=""/>
        <dsp:cNvSpPr/>
      </dsp:nvSpPr>
      <dsp:spPr>
        <a:xfrm>
          <a:off x="6781039" y="295034"/>
          <a:ext cx="1075662" cy="430264"/>
        </a:xfrm>
        <a:prstGeom prst="chevron">
          <a:avLst/>
        </a:prstGeom>
        <a:gradFill rotWithShape="0">
          <a:gsLst>
            <a:gs pos="0">
              <a:schemeClr val="accent3">
                <a:hueOff val="1724927"/>
                <a:satOff val="63636"/>
                <a:lumOff val="-935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1724927"/>
                <a:satOff val="63636"/>
                <a:lumOff val="-935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1724927"/>
                <a:satOff val="63636"/>
                <a:lumOff val="-935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kern="1200" dirty="0"/>
            <a:t>2022</a:t>
          </a:r>
        </a:p>
      </dsp:txBody>
      <dsp:txXfrm>
        <a:off x="6996171" y="295034"/>
        <a:ext cx="645398" cy="430264"/>
      </dsp:txXfrm>
    </dsp:sp>
    <dsp:sp modelId="{AA54E39B-2679-644E-9B13-70C15563BE26}">
      <dsp:nvSpPr>
        <dsp:cNvPr id="0" name=""/>
        <dsp:cNvSpPr/>
      </dsp:nvSpPr>
      <dsp:spPr>
        <a:xfrm>
          <a:off x="7749135" y="295034"/>
          <a:ext cx="1075662" cy="430264"/>
        </a:xfrm>
        <a:prstGeom prst="chevron">
          <a:avLst/>
        </a:prstGeom>
        <a:gradFill rotWithShape="0">
          <a:gsLst>
            <a:gs pos="0">
              <a:schemeClr val="accent3">
                <a:hueOff val="1971345"/>
                <a:satOff val="72727"/>
                <a:lumOff val="-1069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1971345"/>
                <a:satOff val="72727"/>
                <a:lumOff val="-1069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1971345"/>
                <a:satOff val="72727"/>
                <a:lumOff val="-1069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kern="1200"/>
            <a:t>2023</a:t>
          </a:r>
        </a:p>
      </dsp:txBody>
      <dsp:txXfrm>
        <a:off x="7964267" y="295034"/>
        <a:ext cx="645398" cy="430264"/>
      </dsp:txXfrm>
    </dsp:sp>
    <dsp:sp modelId="{9533B2AA-41B7-8748-9B12-EB1C91D92FC9}">
      <dsp:nvSpPr>
        <dsp:cNvPr id="0" name=""/>
        <dsp:cNvSpPr/>
      </dsp:nvSpPr>
      <dsp:spPr>
        <a:xfrm>
          <a:off x="8717231" y="295034"/>
          <a:ext cx="1075662" cy="430264"/>
        </a:xfrm>
        <a:prstGeom prst="chevron">
          <a:avLst/>
        </a:prstGeom>
        <a:gradFill rotWithShape="0">
          <a:gsLst>
            <a:gs pos="0">
              <a:schemeClr val="accent3">
                <a:hueOff val="2217763"/>
                <a:satOff val="81818"/>
                <a:lumOff val="-1203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2217763"/>
                <a:satOff val="81818"/>
                <a:lumOff val="-1203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2217763"/>
                <a:satOff val="81818"/>
                <a:lumOff val="-1203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kern="1200"/>
            <a:t>2024</a:t>
          </a:r>
        </a:p>
      </dsp:txBody>
      <dsp:txXfrm>
        <a:off x="8932363" y="295034"/>
        <a:ext cx="645398" cy="430264"/>
      </dsp:txXfrm>
    </dsp:sp>
    <dsp:sp modelId="{29B98358-16DE-9C47-8C6D-BD7A225876E0}">
      <dsp:nvSpPr>
        <dsp:cNvPr id="0" name=""/>
        <dsp:cNvSpPr/>
      </dsp:nvSpPr>
      <dsp:spPr>
        <a:xfrm>
          <a:off x="9685327" y="295034"/>
          <a:ext cx="1075662" cy="430264"/>
        </a:xfrm>
        <a:prstGeom prst="chevron">
          <a:avLst/>
        </a:prstGeom>
        <a:gradFill rotWithShape="0">
          <a:gsLst>
            <a:gs pos="0">
              <a:schemeClr val="accent3">
                <a:hueOff val="2464181"/>
                <a:satOff val="90909"/>
                <a:lumOff val="-13369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2464181"/>
                <a:satOff val="90909"/>
                <a:lumOff val="-13369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2464181"/>
                <a:satOff val="90909"/>
                <a:lumOff val="-13369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kern="1200"/>
            <a:t>2025</a:t>
          </a:r>
        </a:p>
      </dsp:txBody>
      <dsp:txXfrm>
        <a:off x="9900459" y="295034"/>
        <a:ext cx="645398" cy="430264"/>
      </dsp:txXfrm>
    </dsp:sp>
    <dsp:sp modelId="{B4FD9531-2109-E146-BBFF-CB197AA76CD5}">
      <dsp:nvSpPr>
        <dsp:cNvPr id="0" name=""/>
        <dsp:cNvSpPr/>
      </dsp:nvSpPr>
      <dsp:spPr>
        <a:xfrm>
          <a:off x="10653423" y="295034"/>
          <a:ext cx="1075662" cy="430264"/>
        </a:xfrm>
        <a:prstGeom prst="chevron">
          <a:avLst/>
        </a:prstGeom>
        <a:gradFill rotWithShape="0">
          <a:gsLst>
            <a:gs pos="0">
              <a:schemeClr val="accent3">
                <a:hueOff val="2710599"/>
                <a:satOff val="100000"/>
                <a:lumOff val="-14706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2710599"/>
                <a:satOff val="100000"/>
                <a:lumOff val="-1470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2710599"/>
                <a:satOff val="100000"/>
                <a:lumOff val="-14706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kern="1200"/>
            <a:t>2026</a:t>
          </a:r>
        </a:p>
      </dsp:txBody>
      <dsp:txXfrm>
        <a:off x="10868555" y="295034"/>
        <a:ext cx="645398" cy="430264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2AE96C-77C8-2A4C-BD4C-85695713A807}">
      <dsp:nvSpPr>
        <dsp:cNvPr id="0" name=""/>
        <dsp:cNvSpPr/>
      </dsp:nvSpPr>
      <dsp:spPr>
        <a:xfrm>
          <a:off x="6970" y="0"/>
          <a:ext cx="1114396" cy="6065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b="0" kern="1200"/>
            <a:t>1. Vize a strategie</a:t>
          </a:r>
          <a:endParaRPr lang="cs-CZ" sz="1100" kern="1200"/>
        </a:p>
      </dsp:txBody>
      <dsp:txXfrm>
        <a:off x="24735" y="17765"/>
        <a:ext cx="1078866" cy="571016"/>
      </dsp:txXfrm>
    </dsp:sp>
    <dsp:sp modelId="{8C19DCD2-0A95-364D-A642-DEA8409C39D8}">
      <dsp:nvSpPr>
        <dsp:cNvPr id="0" name=""/>
        <dsp:cNvSpPr/>
      </dsp:nvSpPr>
      <dsp:spPr>
        <a:xfrm>
          <a:off x="1308585" y="0"/>
          <a:ext cx="1114396" cy="6065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b="0" kern="1200"/>
            <a:t>2. Legislativa</a:t>
          </a:r>
          <a:endParaRPr lang="cs-CZ" sz="1100" kern="1200"/>
        </a:p>
      </dsp:txBody>
      <dsp:txXfrm>
        <a:off x="1326350" y="17765"/>
        <a:ext cx="1078866" cy="571016"/>
      </dsp:txXfrm>
    </dsp:sp>
    <dsp:sp modelId="{0C3405C2-B7A5-DE46-891C-6AD1970D5FBF}">
      <dsp:nvSpPr>
        <dsp:cNvPr id="0" name=""/>
        <dsp:cNvSpPr/>
      </dsp:nvSpPr>
      <dsp:spPr>
        <a:xfrm>
          <a:off x="2610200" y="0"/>
          <a:ext cx="1114396" cy="6065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b="0" kern="1200"/>
            <a:t>3. Kapacity a financování</a:t>
          </a:r>
          <a:endParaRPr lang="cs-CZ" sz="1100" kern="1200"/>
        </a:p>
      </dsp:txBody>
      <dsp:txXfrm>
        <a:off x="2627965" y="17765"/>
        <a:ext cx="1078866" cy="571016"/>
      </dsp:txXfrm>
    </dsp:sp>
    <dsp:sp modelId="{3BDBBDA9-E7B9-FF4E-8B5E-886BED7F97CE}">
      <dsp:nvSpPr>
        <dsp:cNvPr id="0" name=""/>
        <dsp:cNvSpPr/>
      </dsp:nvSpPr>
      <dsp:spPr>
        <a:xfrm>
          <a:off x="3911815" y="0"/>
          <a:ext cx="1114396" cy="6065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b="0" kern="1200"/>
            <a:t>4. Výběrová řízení</a:t>
          </a:r>
          <a:endParaRPr lang="cs-CZ" sz="1100" kern="1200"/>
        </a:p>
      </dsp:txBody>
      <dsp:txXfrm>
        <a:off x="3929580" y="17765"/>
        <a:ext cx="1078866" cy="571016"/>
      </dsp:txXfrm>
    </dsp:sp>
    <dsp:sp modelId="{320893C0-3554-E74A-B1F9-6DBD95D5B4B3}">
      <dsp:nvSpPr>
        <dsp:cNvPr id="0" name=""/>
        <dsp:cNvSpPr/>
      </dsp:nvSpPr>
      <dsp:spPr>
        <a:xfrm>
          <a:off x="5213429" y="0"/>
          <a:ext cx="1114396" cy="6065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b="0" kern="1200"/>
            <a:t>5. Metodika řízení a organizace</a:t>
          </a:r>
          <a:endParaRPr lang="cs-CZ" sz="1100" kern="1200"/>
        </a:p>
      </dsp:txBody>
      <dsp:txXfrm>
        <a:off x="5231194" y="17765"/>
        <a:ext cx="1078866" cy="571016"/>
      </dsp:txXfrm>
    </dsp:sp>
    <dsp:sp modelId="{CB61C09E-C915-1248-B90C-A2BB2ACB5797}">
      <dsp:nvSpPr>
        <dsp:cNvPr id="0" name=""/>
        <dsp:cNvSpPr/>
      </dsp:nvSpPr>
      <dsp:spPr>
        <a:xfrm>
          <a:off x="6515044" y="0"/>
          <a:ext cx="1114396" cy="6065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b="0" kern="1200"/>
            <a:t>6. Realizace projektů</a:t>
          </a:r>
          <a:endParaRPr lang="cs-CZ" sz="1100" kern="1200"/>
        </a:p>
      </dsp:txBody>
      <dsp:txXfrm>
        <a:off x="6532809" y="17765"/>
        <a:ext cx="1078866" cy="571016"/>
      </dsp:txXfrm>
    </dsp:sp>
    <dsp:sp modelId="{3004B0B1-F5A3-8B43-8387-E0D7A8792914}">
      <dsp:nvSpPr>
        <dsp:cNvPr id="0" name=""/>
        <dsp:cNvSpPr/>
      </dsp:nvSpPr>
      <dsp:spPr>
        <a:xfrm>
          <a:off x="7816659" y="0"/>
          <a:ext cx="1114396" cy="6065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b="0" kern="1200"/>
            <a:t>7. Pilotní testování</a:t>
          </a:r>
          <a:endParaRPr lang="cs-CZ" sz="1100" kern="1200"/>
        </a:p>
      </dsp:txBody>
      <dsp:txXfrm>
        <a:off x="7834424" y="17765"/>
        <a:ext cx="1078866" cy="571016"/>
      </dsp:txXfrm>
    </dsp:sp>
    <dsp:sp modelId="{220B22D7-EA33-3D44-88DB-F9CE3036204A}">
      <dsp:nvSpPr>
        <dsp:cNvPr id="0" name=""/>
        <dsp:cNvSpPr/>
      </dsp:nvSpPr>
      <dsp:spPr>
        <a:xfrm>
          <a:off x="9118274" y="0"/>
          <a:ext cx="1114396" cy="6065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b="0" kern="1200"/>
            <a:t>8. Spuštění - produktivní provoz</a:t>
          </a:r>
          <a:endParaRPr lang="cs-CZ" sz="1100" kern="1200"/>
        </a:p>
      </dsp:txBody>
      <dsp:txXfrm>
        <a:off x="9136039" y="17765"/>
        <a:ext cx="1078866" cy="571016"/>
      </dsp:txXfrm>
    </dsp:sp>
    <dsp:sp modelId="{66F03286-3EA1-0E4B-B375-466710F2F524}">
      <dsp:nvSpPr>
        <dsp:cNvPr id="0" name=""/>
        <dsp:cNvSpPr/>
      </dsp:nvSpPr>
      <dsp:spPr>
        <a:xfrm>
          <a:off x="10419888" y="0"/>
          <a:ext cx="1114396" cy="6065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b="0" kern="1200"/>
            <a:t>9. Praxe</a:t>
          </a:r>
          <a:endParaRPr lang="cs-CZ" sz="1100" kern="1200"/>
        </a:p>
      </dsp:txBody>
      <dsp:txXfrm>
        <a:off x="10437653" y="17765"/>
        <a:ext cx="1078866" cy="571016"/>
      </dsp:txXfrm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B89714-E384-CF44-A6D9-B4BB06AA58F5}">
      <dsp:nvSpPr>
        <dsp:cNvPr id="0" name=""/>
        <dsp:cNvSpPr/>
      </dsp:nvSpPr>
      <dsp:spPr>
        <a:xfrm>
          <a:off x="107261" y="0"/>
          <a:ext cx="10668353" cy="980616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266096-832D-814D-BA05-0E9FEA896A50}">
      <dsp:nvSpPr>
        <dsp:cNvPr id="0" name=""/>
        <dsp:cNvSpPr/>
      </dsp:nvSpPr>
      <dsp:spPr>
        <a:xfrm>
          <a:off x="3570944" y="294184"/>
          <a:ext cx="3740988" cy="39224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kern="1200" dirty="0"/>
            <a:t>Digitalizace zdravotnictví v ČR 2016 - 2026</a:t>
          </a:r>
        </a:p>
      </dsp:txBody>
      <dsp:txXfrm>
        <a:off x="3590092" y="313332"/>
        <a:ext cx="3702692" cy="353950"/>
      </dsp:txXfrm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6FAAE1-2496-0046-9807-3562BE5BEEC8}">
      <dsp:nvSpPr>
        <dsp:cNvPr id="0" name=""/>
        <dsp:cNvSpPr/>
      </dsp:nvSpPr>
      <dsp:spPr>
        <a:xfrm>
          <a:off x="0" y="719"/>
          <a:ext cx="9584599" cy="67158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b="1" kern="1200" dirty="0"/>
            <a:t>Centrální projekty</a:t>
          </a:r>
          <a:endParaRPr lang="cs-CZ" sz="2800" kern="1200" dirty="0"/>
        </a:p>
      </dsp:txBody>
      <dsp:txXfrm>
        <a:off x="32784" y="33503"/>
        <a:ext cx="9519031" cy="606012"/>
      </dsp:txXfrm>
    </dsp:sp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553D71-E39F-9949-9BF4-48B8A6E95D95}">
      <dsp:nvSpPr>
        <dsp:cNvPr id="0" name=""/>
        <dsp:cNvSpPr/>
      </dsp:nvSpPr>
      <dsp:spPr>
        <a:xfrm>
          <a:off x="0" y="9739"/>
          <a:ext cx="10793700" cy="67392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400" b="1" kern="1200" dirty="0"/>
            <a:t>Spuštění centrálních služeb od 1.1.2026</a:t>
          </a:r>
          <a:endParaRPr lang="cs-CZ" sz="2400" kern="1200" dirty="0"/>
        </a:p>
      </dsp:txBody>
      <dsp:txXfrm>
        <a:off x="32898" y="42637"/>
        <a:ext cx="10727904" cy="6081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AD725C-A41C-F94F-AA07-454D034507E0}" type="datetimeFigureOut">
              <a:rPr lang="cs-CZ" smtClean="0"/>
              <a:t>21.03.2025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43AAB5-6C58-694A-8F01-50A5423AF5D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190599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E6EE73-46DB-1B67-3E13-F377219E29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CF05805E-85CC-72DF-94DC-AAF9D9293D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5443C1F4-0A8C-ED51-3040-F3A46F3A6E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0423D38B-999E-612A-D14D-CDCF19155F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43AAB5-6C58-694A-8F01-50A5423AF5D4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79772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43AAB5-6C58-694A-8F01-50A5423AF5D4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687110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43AAB5-6C58-694A-8F01-50A5423AF5D4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687110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B2B885-6A1E-36FA-5676-848D854777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0017E2CF-C110-D2BE-FF05-338AB04032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66A84081-F027-F38F-A71A-672D74943D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6E77C5B-59A6-F69F-42C9-59F2FDF21A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0A01CF-8D00-4F5A-A1A9-F4437055AFD5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291248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72A28B-E5E9-C11C-E9A2-E1BCCF2B7B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0C84EE10-A532-0812-8E01-ECD27EF5DC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1585E344-CD19-C859-6818-0A8B876271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BF73847-A983-F942-DC21-E8E585E19E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0A01CF-8D00-4F5A-A1A9-F4437055AFD5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323136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06EB52-7FB3-7027-24A8-9202809FAC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603A8BB7-949F-B8DA-4AED-9BE61FF007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EBBD31CC-963B-C3E1-3460-DB9B2B58BC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9D81D7EA-2F76-3E06-BAD5-6FCAAF77FD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0A01CF-8D00-4F5A-A1A9-F4437055AFD5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58739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72A28B-E5E9-C11C-E9A2-E1BCCF2B7B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0C84EE10-A532-0812-8E01-ECD27EF5DC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1585E344-CD19-C859-6818-0A8B876271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BF73847-A983-F942-DC21-E8E585E19E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0A01CF-8D00-4F5A-A1A9-F4437055AFD5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611246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43AAB5-6C58-694A-8F01-50A5423AF5D4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427557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43AAB5-6C58-694A-8F01-50A5423AF5D4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712683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noProof="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1E0B40-E26F-4DF7-90C0-FDEC79547CE6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273333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6BB30E-135C-4FBC-8921-43CE8455C17A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667279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385907-147F-383A-9193-68B514910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DA8C2D0-FBDB-7A9A-C3F5-561114B6F5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269D5F9-04C8-0656-7202-39CEFBBB40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64470F-E301-C7A7-908E-A9898C3B40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6BB30E-135C-4FBC-8921-43CE8455C17A}" type="slidenum">
              <a:rPr lang="cs-CZ" smtClean="0"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627702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160A6-D882-337B-27C0-6040AC396D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217E3325-7D63-7A6A-7E8D-46CA54C3B0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78DC092C-8246-2EC5-1F0A-3625536FFE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9CF81FDE-F96B-8570-14C8-FA1F753EF4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43AAB5-6C58-694A-8F01-50A5423AF5D4}" type="slidenum">
              <a:rPr lang="cs-CZ" smtClean="0"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095633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8B616-34F5-7A47-1F9D-3CF95C2120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6D08B215-EA1D-9407-B364-D22BD92311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93269DCB-EC66-3D5C-8EBB-E2FF408189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462A88C-1472-30D1-9267-3676CA4297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43AAB5-6C58-694A-8F01-50A5423AF5D4}" type="slidenum">
              <a:rPr lang="cs-CZ" smtClean="0"/>
              <a:t>19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948618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0E455F-6D95-A703-3766-B3B6051214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C42B34-DB3F-293D-0381-8896CC24DE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C42708A-DFD6-4294-8F21-2057441701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BDF096-F120-26A6-7F86-37A91A8F5A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6BB30E-135C-4FBC-8921-43CE8455C17A}" type="slidenum">
              <a:rPr lang="cs-CZ" smtClean="0"/>
              <a:t>20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85465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43AAB5-6C58-694A-8F01-50A5423AF5D4}" type="slidenum">
              <a:rPr lang="cs-CZ" smtClean="0"/>
              <a:t>21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820024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43AAB5-6C58-694A-8F01-50A5423AF5D4}" type="slidenum">
              <a:rPr lang="cs-CZ" smtClean="0"/>
              <a:t>22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67674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CA584A-9320-EEAE-BCE0-779FC449F8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9B51D6-A9B3-46A9-FC87-16AA1EFB93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8AEE00-1FDF-95E4-2072-9E834AA7DF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24A109-9CBE-0F0A-9750-B93DEF408B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6BB30E-135C-4FBC-8921-43CE8455C17A}" type="slidenum">
              <a:rPr lang="cs-CZ" smtClean="0"/>
              <a:t>23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219977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43AAB5-6C58-694A-8F01-50A5423AF5D4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658938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0D1BC5-28EC-E5BB-A7B8-39AF2AB142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AAF92E49-B68B-A686-A15E-6E974FD746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6394F263-0070-687A-44F5-F9459ACEF1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9A329EA9-B061-2A77-9528-8AADFA34F4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43AAB5-6C58-694A-8F01-50A5423AF5D4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48564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864A98-459D-B839-E0E9-79D1C13051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BC9516D4-E147-9A3C-1E78-77B3C9A66B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E4A35774-A936-44FB-30F0-23891B4B5C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5AF5326C-0B95-A063-942C-B070BDC965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43AAB5-6C58-694A-8F01-50A5423AF5D4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791747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98337F-9EDB-1DF2-76D3-39019F704F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539BD53F-66C8-99F8-BF8F-EE8CC6C152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C1874245-C590-AE95-8BFE-94A1E426D9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52DD6D77-8FED-7B14-D441-ABB50F58FB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43AAB5-6C58-694A-8F01-50A5423AF5D4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359138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43AAB5-6C58-694A-8F01-50A5423AF5D4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796055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43AAB5-6C58-694A-8F01-50A5423AF5D4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388378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5E1C2C-6530-E8C8-87E1-45AF8A342D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67FC2E35-B9FB-CE9F-0A06-561C6294A1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4D23E8BC-26FF-F831-35D3-A1999DDA08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5D7D0AC-6212-7649-A50C-972ABA3C9E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43AAB5-6C58-694A-8F01-50A5423AF5D4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645898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41181E-4EDA-4DC3-BE25-0B9E8E9C7195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617776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41181E-4EDA-4DC3-BE25-0B9E8E9C7195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942337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41181E-4EDA-4DC3-BE25-0B9E8E9C7195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1957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7" Type="http://schemas.openxmlformats.org/officeDocument/2006/relationships/image" Target="../media/image6.sv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emf"/><Relationship Id="rId7" Type="http://schemas.openxmlformats.org/officeDocument/2006/relationships/image" Target="../media/image8.sv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7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6.sv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7" Type="http://schemas.openxmlformats.org/officeDocument/2006/relationships/image" Target="../media/image6.sv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1.emf"/><Relationship Id="rId7" Type="http://schemas.openxmlformats.org/officeDocument/2006/relationships/image" Target="../media/image7.png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11.emf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1.emf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1.emf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EF5F04-2CF6-4412-ABA4-6A9DEAB00D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F2849DFE-6405-426A-A942-D15DA2B41F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084A4C5-F0EE-4904-8D7F-70DD165E2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4EA20-B24C-489F-912F-A3AF0FE7DA58}" type="datetimeFigureOut">
              <a:rPr lang="cs-CZ" smtClean="0"/>
              <a:t>21.03.2025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E8296BD-7400-4136-A505-C295019AFE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4488CAF-2758-4057-8842-CA8A5F8F4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13E3-C065-4953-B1FA-AC900549BB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45242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23593D6-5E72-46E0-8609-B3C4C56D5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195881E-EF6E-4C6E-8CD6-F7CBBA5F1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FAD70B8-1E56-4147-AFE8-FBD915CBD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4EA20-B24C-489F-912F-A3AF0FE7DA58}" type="datetimeFigureOut">
              <a:rPr lang="cs-CZ" smtClean="0"/>
              <a:t>21.03.2025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4D7E416-C1E9-4A4A-9A21-4134EC34F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80FE17E-4CC4-4DF2-B03F-3315BD247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13E3-C065-4953-B1FA-AC900549BB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246586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4BF105E-68CD-41F5-B29E-FC0663768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2557284-CDAB-42CA-AAC7-890C775A35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F283D1C-0B80-4BD9-82CC-18D70DF73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4EA20-B24C-489F-912F-A3AF0FE7DA58}" type="datetimeFigureOut">
              <a:rPr lang="cs-CZ" smtClean="0"/>
              <a:t>21.03.2025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90E823B-175F-401A-86DD-56AED80CD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F5BCB87-A096-46CE-A7AB-21626DDF9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13E3-C065-4953-B1FA-AC900549BB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3584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9C060D0-0398-4E94-997D-486C5EABE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80BA8DE-A023-4784-9C24-5F54ADB478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DE70A725-9AC0-4328-BEE0-5C92B037AE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5CEA8F1F-1920-4E2D-B7B4-658F1AB568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4EA20-B24C-489F-912F-A3AF0FE7DA58}" type="datetimeFigureOut">
              <a:rPr lang="cs-CZ" smtClean="0"/>
              <a:t>21.03.2025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72B2C335-96C2-46CC-85FD-26EBBC423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BC787420-5B93-4AB9-9297-31A56EB43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13E3-C065-4953-B1FA-AC900549BB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57728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2D14DFC-AD82-4229-AF85-DCBA3B432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43E0A51-C50F-4BEB-8034-995ED134A0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A30AA962-E8E4-4F68-ADD3-32DF52E7EC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1F9BBE84-B6A0-47B4-A765-72F94C192C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102CF32B-66C2-48E5-9188-6811AECCFF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05099056-A368-4774-AA70-01EFB13BDE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4EA20-B24C-489F-912F-A3AF0FE7DA58}" type="datetimeFigureOut">
              <a:rPr lang="cs-CZ" smtClean="0"/>
              <a:t>21.03.2025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2E4183AE-BD5F-484D-95B8-7B7A093481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6E88A38F-89E4-414A-A14C-179548B2A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13E3-C065-4953-B1FA-AC900549BB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251155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FD60130-E23E-4724-B665-F69E2170B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757635F4-A027-4FCD-9181-C3CCB9851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4EA20-B24C-489F-912F-A3AF0FE7DA58}" type="datetimeFigureOut">
              <a:rPr lang="cs-CZ" smtClean="0"/>
              <a:t>21.03.2025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20561664-BACC-4F60-B08E-D3DDA0146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1A9980D5-CCF0-40A5-82DB-BC6AF9EC5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13E3-C065-4953-B1FA-AC900549BB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25862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224C9999-BFFF-4A0D-8575-A01A28B392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4EA20-B24C-489F-912F-A3AF0FE7DA58}" type="datetimeFigureOut">
              <a:rPr lang="cs-CZ" smtClean="0"/>
              <a:t>21.03.2025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68F26627-5AEC-4D47-9312-B1A2F0BC2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DC0FE30-CBC6-436F-A854-0A1A7CEF6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13E3-C065-4953-B1FA-AC900549BB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3546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B20F589-F8E6-432C-BA95-17B752328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5FF5BF9-2411-4297-969E-29D8F560FD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0FDAE907-683B-4142-B763-01A0A5727E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139FBC82-6FA8-4048-9714-C2A7D198C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4EA20-B24C-489F-912F-A3AF0FE7DA58}" type="datetimeFigureOut">
              <a:rPr lang="cs-CZ" smtClean="0"/>
              <a:t>21.03.2025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5C97645C-2013-4F74-948A-A86B79833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FD2A3E7B-0642-463A-ADA0-4B68A1C2D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13E3-C065-4953-B1FA-AC900549BB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85156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86E66D8-C4B1-4A4A-ABF3-26E35DF4A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350B9ABF-0BAF-4AD4-89E4-B360E942A2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E2FBC927-3E00-44FF-9FE0-AAF7BE5677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FA593BEE-C435-4B8E-B111-35C6BD47A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4EA20-B24C-489F-912F-A3AF0FE7DA58}" type="datetimeFigureOut">
              <a:rPr lang="cs-CZ" smtClean="0"/>
              <a:t>21.03.2025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792EEE82-6674-4CAA-A118-1343F2EA7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66E25D0C-A0E5-41A1-9904-42DD0CA76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13E3-C065-4953-B1FA-AC900549BB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63188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C76F5D1-FF93-475B-A7FD-9DF1C89BC7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092C0996-5AFD-4404-A495-11E7E3D54D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AE50A80-F435-4393-924F-6D2C89D3C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4EA20-B24C-489F-912F-A3AF0FE7DA58}" type="datetimeFigureOut">
              <a:rPr lang="cs-CZ" smtClean="0"/>
              <a:t>21.03.2025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3BA599E-CFFF-44EB-81EB-E32FF5637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810ADB4-F67A-4695-A2F0-747B0B9E2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13E3-C065-4953-B1FA-AC900549BB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37938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3BDDF303-CD96-42D0-B0FF-1EA2631BB3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9348536A-2C47-465F-89A9-3E6CCA23EE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86E8545-207B-4A04-A67E-4D5276623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4EA20-B24C-489F-912F-A3AF0FE7DA58}" type="datetimeFigureOut">
              <a:rPr lang="cs-CZ" smtClean="0"/>
              <a:t>21.03.2025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1A56CD5-46BB-4CD6-B7C3-49BC4372B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458F517-15EB-441E-9B99-086CDBD29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13E3-C065-4953-B1FA-AC900549BB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015767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EAEDC30-065E-42E0-A991-686AF5AC8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365125"/>
            <a:ext cx="110880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2F9BA54-6D16-415F-B124-0BCAD6D57E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0000" y="1825625"/>
            <a:ext cx="10188000" cy="4351338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tx2"/>
                </a:solidFill>
              </a:defRPr>
            </a:lvl1pPr>
            <a:lvl2pPr>
              <a:defRPr sz="1200" b="1">
                <a:solidFill>
                  <a:schemeClr val="accent2"/>
                </a:solidFill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A61BF4F-121E-4F5A-9F08-804ADAD2297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440000" y="6356350"/>
            <a:ext cx="2448000" cy="365125"/>
          </a:xfrm>
        </p:spPr>
        <p:txBody>
          <a:bodyPr/>
          <a:lstStyle/>
          <a:p>
            <a:fld id="{67DD7422-41A7-4AE0-A0FA-E6BA09A6914F}" type="datetime1">
              <a:rPr lang="cs-CZ" smtClean="0"/>
              <a:t>21.03.2025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3A8283A-21D6-4704-B6C1-331B02CB9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CA4C139-EAD9-473A-BEC3-92D3F8E04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E54D3-D00C-4F51-80A7-9147D6EFBB5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847615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6">
            <a:extLst>
              <a:ext uri="{FF2B5EF4-FFF2-40B4-BE49-F238E27FC236}">
                <a16:creationId xmlns:a16="http://schemas.microsoft.com/office/drawing/2014/main" id="{33905621-221A-4D2B-8220-E4076A120BD1}"/>
              </a:ext>
            </a:extLst>
          </p:cNvPr>
          <p:cNvSpPr/>
          <p:nvPr userDrawn="1"/>
        </p:nvSpPr>
        <p:spPr>
          <a:xfrm>
            <a:off x="7105454" y="-9427"/>
            <a:ext cx="5102679" cy="3837214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14377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Volný tvar 17">
            <a:extLst>
              <a:ext uri="{FF2B5EF4-FFF2-40B4-BE49-F238E27FC236}">
                <a16:creationId xmlns:a16="http://schemas.microsoft.com/office/drawing/2014/main" id="{CBD59BF0-156D-4F3D-B5BB-1A11FA1D8BC5}"/>
              </a:ext>
            </a:extLst>
          </p:cNvPr>
          <p:cNvSpPr/>
          <p:nvPr userDrawn="1"/>
        </p:nvSpPr>
        <p:spPr>
          <a:xfrm rot="10800000">
            <a:off x="-9428" y="4390233"/>
            <a:ext cx="3549535" cy="2477193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E7292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Volný tvar 18">
            <a:extLst>
              <a:ext uri="{FF2B5EF4-FFF2-40B4-BE49-F238E27FC236}">
                <a16:creationId xmlns:a16="http://schemas.microsoft.com/office/drawing/2014/main" id="{FC103EDD-CF0E-4187-8A63-8A1923745119}"/>
              </a:ext>
            </a:extLst>
          </p:cNvPr>
          <p:cNvSpPr/>
          <p:nvPr userDrawn="1"/>
        </p:nvSpPr>
        <p:spPr>
          <a:xfrm>
            <a:off x="9081211" y="-9426"/>
            <a:ext cx="3129643" cy="2441120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33CCC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Volný tvar 19">
            <a:extLst>
              <a:ext uri="{FF2B5EF4-FFF2-40B4-BE49-F238E27FC236}">
                <a16:creationId xmlns:a16="http://schemas.microsoft.com/office/drawing/2014/main" id="{2B469BE3-65BC-494E-880C-943A184DBD66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E7292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A11AB8C8-DCF8-418F-81E0-44375B3F21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4822" y="280086"/>
            <a:ext cx="11107026" cy="535460"/>
          </a:xfrm>
        </p:spPr>
        <p:txBody>
          <a:bodyPr>
            <a:normAutofit/>
          </a:bodyPr>
          <a:lstStyle>
            <a:lvl1pPr>
              <a:defRPr sz="2900"/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1204743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0421199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11AB8C8-DCF8-418F-81E0-44375B3F21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4226" y="510746"/>
            <a:ext cx="11442357" cy="53546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8273875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ez lo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1">
            <a:extLst>
              <a:ext uri="{FF2B5EF4-FFF2-40B4-BE49-F238E27FC236}">
                <a16:creationId xmlns:a16="http://schemas.microsoft.com/office/drawing/2014/main" id="{0560EF6F-4F41-055D-D59C-5DB2F962C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237600"/>
            <a:ext cx="11081209" cy="548748"/>
          </a:xfrm>
        </p:spPr>
        <p:txBody>
          <a:bodyPr anchor="t">
            <a:normAutofit/>
          </a:bodyPr>
          <a:lstStyle>
            <a:lvl1pPr>
              <a:defRPr sz="2600">
                <a:solidFill>
                  <a:srgbClr val="E5097F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4113791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Volný tvar 17">
            <a:extLst>
              <a:ext uri="{FF2B5EF4-FFF2-40B4-BE49-F238E27FC236}">
                <a16:creationId xmlns:a16="http://schemas.microsoft.com/office/drawing/2014/main" id="{F9DF11D7-C1A0-46F5-B20A-EE3A4700E45D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FFC12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Volný tvar 19">
            <a:extLst>
              <a:ext uri="{FF2B5EF4-FFF2-40B4-BE49-F238E27FC236}">
                <a16:creationId xmlns:a16="http://schemas.microsoft.com/office/drawing/2014/main" id="{DA5EF6B5-1015-4E5F-BC7C-2B0B40DC4C74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04884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-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 userDrawn="1"/>
        </p:nvSpPr>
        <p:spPr>
          <a:xfrm flipH="1" flipV="1">
            <a:off x="0" y="0"/>
            <a:ext cx="12192000" cy="4357995"/>
          </a:xfrm>
          <a:prstGeom prst="rect">
            <a:avLst/>
          </a:prstGeom>
          <a:solidFill>
            <a:srgbClr val="3E5A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771236" y="3266240"/>
            <a:ext cx="10649528" cy="1080000"/>
          </a:xfrm>
          <a:noFill/>
          <a:effectLst>
            <a:outerShdw blurRad="508000" dist="76200" dir="5400000" algn="t" rotWithShape="0">
              <a:schemeClr val="bg2">
                <a:lumMod val="75000"/>
                <a:alpha val="40000"/>
              </a:schemeClr>
            </a:outerShdw>
          </a:effectLst>
        </p:spPr>
        <p:txBody>
          <a:bodyPr anchor="ctr">
            <a:normAutofit/>
          </a:bodyPr>
          <a:lstStyle>
            <a:lvl1pPr algn="ctr">
              <a:defRPr sz="5400" b="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8" name="Podnadpis 2">
            <a:extLst>
              <a:ext uri="{FF2B5EF4-FFF2-40B4-BE49-F238E27FC236}">
                <a16:creationId xmlns:a16="http://schemas.microsoft.com/office/drawing/2014/main" id="{9BB6FF51-7CB7-4071-9F72-E5EED95980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1236" y="4370524"/>
            <a:ext cx="10649528" cy="853229"/>
          </a:xfrm>
        </p:spPr>
        <p:txBody>
          <a:bodyPr anchor="ctr"/>
          <a:lstStyle>
            <a:lvl1pPr marL="0" indent="0" algn="ctr">
              <a:buNone/>
              <a:defRPr sz="2400">
                <a:solidFill>
                  <a:srgbClr val="0B2239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cs-CZ" dirty="0"/>
          </a:p>
        </p:txBody>
      </p:sp>
      <p:grpSp>
        <p:nvGrpSpPr>
          <p:cNvPr id="6" name="Skupina 5"/>
          <p:cNvGrpSpPr/>
          <p:nvPr userDrawn="1"/>
        </p:nvGrpSpPr>
        <p:grpSpPr>
          <a:xfrm>
            <a:off x="5022125" y="5952492"/>
            <a:ext cx="5313648" cy="453595"/>
            <a:chOff x="1544622" y="6235890"/>
            <a:chExt cx="5313648" cy="453595"/>
          </a:xfrm>
        </p:grpSpPr>
        <p:pic>
          <p:nvPicPr>
            <p:cNvPr id="7" name="Obrázek 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44622" y="6352021"/>
              <a:ext cx="3923459" cy="337464"/>
            </a:xfrm>
            <a:prstGeom prst="rect">
              <a:avLst/>
            </a:prstGeom>
          </p:spPr>
        </p:pic>
        <p:pic>
          <p:nvPicPr>
            <p:cNvPr id="9" name="Obrázek 8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66780" y="6235890"/>
              <a:ext cx="691490" cy="453595"/>
            </a:xfrm>
            <a:prstGeom prst="rect">
              <a:avLst/>
            </a:prstGeom>
          </p:spPr>
        </p:pic>
      </p:grpSp>
      <p:pic>
        <p:nvPicPr>
          <p:cNvPr id="5" name="Grafický objekt 4">
            <a:extLst>
              <a:ext uri="{FF2B5EF4-FFF2-40B4-BE49-F238E27FC236}">
                <a16:creationId xmlns:a16="http://schemas.microsoft.com/office/drawing/2014/main" id="{58EAA9DF-82A5-F00F-8E89-3F66AB205CE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856227" y="5958872"/>
            <a:ext cx="2309374" cy="518961"/>
          </a:xfrm>
          <a:prstGeom prst="rect">
            <a:avLst/>
          </a:prstGeom>
        </p:spPr>
      </p:pic>
      <p:pic>
        <p:nvPicPr>
          <p:cNvPr id="13" name="Grafický objekt 12">
            <a:extLst>
              <a:ext uri="{FF2B5EF4-FFF2-40B4-BE49-F238E27FC236}">
                <a16:creationId xmlns:a16="http://schemas.microsoft.com/office/drawing/2014/main" id="{5255810A-BB85-EE78-649E-EA560E4F0D4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935" y="-56274"/>
            <a:ext cx="8748000" cy="2889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5714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64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91032C3-23EF-4ABC-BE51-6098C1B9B0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08B0A50E-E00E-42F1-9731-B614F7E218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D83D821-D0F6-4BFC-AE5E-ACCA93C36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F52A8-F8B2-43D3-8EFD-CBFA0229DF96}" type="datetimeFigureOut">
              <a:rPr lang="cs-CZ" smtClean="0"/>
              <a:t>21.03.2025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77044A1-BDF9-4E4D-BEDF-A1A972F442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D14617F-CB3F-476C-A8CE-77E283608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0CA35-4815-40AB-93E9-D82099A8C4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913905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A70EC6C-92F7-40E8-9FEB-067D2C434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692D96A-91AC-4373-BDEE-340E82EEF9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BBD81FC-C01A-4079-A6AD-B060F18CC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F52A8-F8B2-43D3-8EFD-CBFA0229DF96}" type="datetimeFigureOut">
              <a:rPr lang="cs-CZ" smtClean="0"/>
              <a:t>21.03.2025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C8CF0ED-BD78-4C50-A81D-1A67822B3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B143CC1-9354-4A72-B983-71EB25229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0CA35-4815-40AB-93E9-D82099A8C4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617637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ACB2EF-6B15-4DDD-A51E-196114D88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9C9B7D2-C62F-4C0C-B656-2C92CA1BBF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F980494-AA91-4802-8567-B4D5BD517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F52A8-F8B2-43D3-8EFD-CBFA0229DF96}" type="datetimeFigureOut">
              <a:rPr lang="cs-CZ" smtClean="0"/>
              <a:t>21.03.2025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FC31CD6-F098-497E-A971-8E9CE3281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7A2A976-AEC4-40DD-A804-CFFD9D5DA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0CA35-4815-40AB-93E9-D82099A8C4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641301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E3BAF9A-C9FC-49E9-A075-07F69A29F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7AD2B5E-E021-46B0-9968-1E2957B715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2A114950-752A-484C-A57D-455B1B11F9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7DE56074-62FC-4D69-A708-B9A49EF10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F52A8-F8B2-43D3-8EFD-CBFA0229DF96}" type="datetimeFigureOut">
              <a:rPr lang="cs-CZ" smtClean="0"/>
              <a:t>21.03.2025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0E6D19E-0A29-4DF9-8474-AFA0EC03A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2C20DD2F-0FE7-4BAE-A21B-391F52DB6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0CA35-4815-40AB-93E9-D82099A8C4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762462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3EE06D9-5E84-4F99-B1DB-67DC38269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6FAF3AF5-8518-4BD1-A0E1-5E3C74060A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3EDF3C2A-15F0-4ADD-92F5-445DA778F1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A3955237-E7A0-4860-8C18-27DB4FAB36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C82B09E1-AC77-45F2-BB1C-859D619A83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B038683E-864C-4115-889F-84DB10729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F52A8-F8B2-43D3-8EFD-CBFA0229DF96}" type="datetimeFigureOut">
              <a:rPr lang="cs-CZ" smtClean="0"/>
              <a:t>21.03.2025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D52CD801-0A1B-4F9E-A076-559F55223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B049B392-AC93-44BE-9909-703BA29F6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0CA35-4815-40AB-93E9-D82099A8C4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3398546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7122308-67A0-4CE7-B9E3-F13E1CB17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3CC2AED2-3A2D-4489-8517-425816DDC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F52A8-F8B2-43D3-8EFD-CBFA0229DF96}" type="datetimeFigureOut">
              <a:rPr lang="cs-CZ" smtClean="0"/>
              <a:t>21.03.2025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127A81A9-7686-4DF9-A1C7-51C70ABED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B0F13BC2-20C5-493A-87C1-F4728740F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0CA35-4815-40AB-93E9-D82099A8C4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0210250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4699A347-F3E5-4E5D-AD44-22955DF11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F52A8-F8B2-43D3-8EFD-CBFA0229DF96}" type="datetimeFigureOut">
              <a:rPr lang="cs-CZ" smtClean="0"/>
              <a:t>21.03.2025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2C55B42E-B7CE-4577-AA71-E7FB47A94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2BB9A233-4A8D-4181-BA84-93C6C79CA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0CA35-4815-40AB-93E9-D82099A8C4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3066074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4375444-BBFB-444E-AF80-6FBCDBC32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66DA650-3DF6-45A8-A0DF-E4A44C9C9C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3CCE105F-365E-4E5C-9B66-32D761C746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B703AAD5-DD69-4296-92C4-1A38FB1E8D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F52A8-F8B2-43D3-8EFD-CBFA0229DF96}" type="datetimeFigureOut">
              <a:rPr lang="cs-CZ" smtClean="0"/>
              <a:t>21.03.2025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BAF80FD1-E18C-4C29-B4B8-99962FB89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3EB6C386-68FE-4119-AFC7-04CCF2231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0CA35-4815-40AB-93E9-D82099A8C4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3602590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64A6094-DB9D-45EB-9BC7-F1C783187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3D6843EB-C5CA-4FA2-8B71-54A5DF89FC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7F3B37CF-AFDA-4A70-B12B-B8B117A4A1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331AFE7E-2692-4DCA-A615-5AE7362F2E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F52A8-F8B2-43D3-8EFD-CBFA0229DF96}" type="datetimeFigureOut">
              <a:rPr lang="cs-CZ" smtClean="0"/>
              <a:t>21.03.2025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29DBE77F-A61F-4CB7-A7FE-5FE04DD07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5EC10BCA-6F14-4A8B-B6B4-99D1B4958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0CA35-4815-40AB-93E9-D82099A8C4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8810230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F2C293D-153B-4A8A-A29A-7A669B3EB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11ABE6A0-8FF2-4297-BCB8-EFA6CF84CB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D045589-C9C0-4345-AAB0-6E421DA0D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F52A8-F8B2-43D3-8EFD-CBFA0229DF96}" type="datetimeFigureOut">
              <a:rPr lang="cs-CZ" smtClean="0"/>
              <a:t>21.03.2025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062A73D-8FE6-448B-BE3C-8C1E32302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6C73989-42FC-42F5-8AAB-8E4008FA1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0CA35-4815-40AB-93E9-D82099A8C4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5133278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399A518D-842A-4640-A0F7-C3DB0D407A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2D6E37F6-7E26-4B94-A3C4-3A2BD4EC70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BB55ADB-DA17-4EC8-88B2-20077C83E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F52A8-F8B2-43D3-8EFD-CBFA0229DF96}" type="datetimeFigureOut">
              <a:rPr lang="cs-CZ" smtClean="0"/>
              <a:t>21.03.2025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60ED9C6-B959-43D0-AF87-E70B66638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0647ECA-066F-440B-B543-3506B82C5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0CA35-4815-40AB-93E9-D82099A8C4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6294870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 userDrawn="1"/>
        </p:nvSpPr>
        <p:spPr>
          <a:xfrm flipH="1" flipV="1">
            <a:off x="0" y="-1"/>
            <a:ext cx="12192000" cy="5764696"/>
          </a:xfrm>
          <a:prstGeom prst="rect">
            <a:avLst/>
          </a:prstGeom>
          <a:solidFill>
            <a:srgbClr val="3E5A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grpSp>
        <p:nvGrpSpPr>
          <p:cNvPr id="6" name="Skupina 5"/>
          <p:cNvGrpSpPr/>
          <p:nvPr userDrawn="1"/>
        </p:nvGrpSpPr>
        <p:grpSpPr>
          <a:xfrm>
            <a:off x="5022125" y="5952492"/>
            <a:ext cx="5313648" cy="453595"/>
            <a:chOff x="1544622" y="6235890"/>
            <a:chExt cx="5313648" cy="453595"/>
          </a:xfrm>
        </p:grpSpPr>
        <p:pic>
          <p:nvPicPr>
            <p:cNvPr id="7" name="Obrázek 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44622" y="6352021"/>
              <a:ext cx="3923459" cy="337464"/>
            </a:xfrm>
            <a:prstGeom prst="rect">
              <a:avLst/>
            </a:prstGeom>
          </p:spPr>
        </p:pic>
        <p:pic>
          <p:nvPicPr>
            <p:cNvPr id="9" name="Obrázek 8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66780" y="6235890"/>
              <a:ext cx="691490" cy="453595"/>
            </a:xfrm>
            <a:prstGeom prst="rect">
              <a:avLst/>
            </a:prstGeom>
          </p:spPr>
        </p:pic>
      </p:grpSp>
      <p:pic>
        <p:nvPicPr>
          <p:cNvPr id="5" name="Grafický objekt 4">
            <a:extLst>
              <a:ext uri="{FF2B5EF4-FFF2-40B4-BE49-F238E27FC236}">
                <a16:creationId xmlns:a16="http://schemas.microsoft.com/office/drawing/2014/main" id="{58EAA9DF-82A5-F00F-8E89-3F66AB205CE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856227" y="5958872"/>
            <a:ext cx="2309374" cy="518961"/>
          </a:xfrm>
          <a:prstGeom prst="rect">
            <a:avLst/>
          </a:prstGeom>
        </p:spPr>
      </p:pic>
      <p:pic>
        <p:nvPicPr>
          <p:cNvPr id="11" name="Grafický objekt 10">
            <a:extLst>
              <a:ext uri="{FF2B5EF4-FFF2-40B4-BE49-F238E27FC236}">
                <a16:creationId xmlns:a16="http://schemas.microsoft.com/office/drawing/2014/main" id="{C637470C-B909-C6BF-8A24-03623A1ED9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318012" y="3080757"/>
            <a:ext cx="5571880" cy="696485"/>
          </a:xfrm>
          <a:prstGeom prst="rect">
            <a:avLst/>
          </a:prstGeom>
        </p:spPr>
      </p:pic>
      <p:pic>
        <p:nvPicPr>
          <p:cNvPr id="13" name="Grafický objekt 12">
            <a:extLst>
              <a:ext uri="{FF2B5EF4-FFF2-40B4-BE49-F238E27FC236}">
                <a16:creationId xmlns:a16="http://schemas.microsoft.com/office/drawing/2014/main" id="{7909930C-E6BE-453E-BC55-BEB6633D32AB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740935" y="239882"/>
            <a:ext cx="8748000" cy="2889730"/>
          </a:xfrm>
          <a:prstGeom prst="rect">
            <a:avLst/>
          </a:prstGeom>
        </p:spPr>
      </p:pic>
      <p:pic>
        <p:nvPicPr>
          <p:cNvPr id="17" name="Grafický objekt 16">
            <a:extLst>
              <a:ext uri="{FF2B5EF4-FFF2-40B4-BE49-F238E27FC236}">
                <a16:creationId xmlns:a16="http://schemas.microsoft.com/office/drawing/2014/main" id="{C869AF7A-67FD-6E1F-1CB1-0942FF4296DA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268854" y="4072980"/>
            <a:ext cx="5652000" cy="26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5810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64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 userDrawn="1"/>
        </p:nvSpPr>
        <p:spPr>
          <a:xfrm flipH="1" flipV="1">
            <a:off x="0" y="0"/>
            <a:ext cx="12192000" cy="4357995"/>
          </a:xfrm>
          <a:prstGeom prst="rect">
            <a:avLst/>
          </a:prstGeom>
          <a:solidFill>
            <a:srgbClr val="3E5A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771236" y="3266240"/>
            <a:ext cx="10649528" cy="1080000"/>
          </a:xfrm>
          <a:noFill/>
          <a:effectLst>
            <a:outerShdw blurRad="508000" dist="76200" dir="5400000" algn="t" rotWithShape="0">
              <a:schemeClr val="bg2">
                <a:lumMod val="75000"/>
                <a:alpha val="40000"/>
              </a:schemeClr>
            </a:outerShdw>
          </a:effectLst>
        </p:spPr>
        <p:txBody>
          <a:bodyPr anchor="ctr">
            <a:normAutofit/>
          </a:bodyPr>
          <a:lstStyle>
            <a:lvl1pPr algn="ctr">
              <a:defRPr sz="5400" b="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8" name="Podnadpis 2">
            <a:extLst>
              <a:ext uri="{FF2B5EF4-FFF2-40B4-BE49-F238E27FC236}">
                <a16:creationId xmlns:a16="http://schemas.microsoft.com/office/drawing/2014/main" id="{9BB6FF51-7CB7-4071-9F72-E5EED95980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1236" y="4370524"/>
            <a:ext cx="10649528" cy="853229"/>
          </a:xfrm>
        </p:spPr>
        <p:txBody>
          <a:bodyPr anchor="ctr"/>
          <a:lstStyle>
            <a:lvl1pPr marL="0" indent="0" algn="ctr">
              <a:buNone/>
              <a:defRPr sz="2400">
                <a:solidFill>
                  <a:srgbClr val="0B2239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cs-CZ" dirty="0"/>
          </a:p>
        </p:txBody>
      </p:sp>
      <p:grpSp>
        <p:nvGrpSpPr>
          <p:cNvPr id="6" name="Skupina 5"/>
          <p:cNvGrpSpPr/>
          <p:nvPr userDrawn="1"/>
        </p:nvGrpSpPr>
        <p:grpSpPr>
          <a:xfrm>
            <a:off x="5022125" y="5952492"/>
            <a:ext cx="5313648" cy="453595"/>
            <a:chOff x="1544622" y="6235890"/>
            <a:chExt cx="5313648" cy="453595"/>
          </a:xfrm>
        </p:grpSpPr>
        <p:pic>
          <p:nvPicPr>
            <p:cNvPr id="7" name="Obrázek 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44622" y="6352021"/>
              <a:ext cx="3923459" cy="337464"/>
            </a:xfrm>
            <a:prstGeom prst="rect">
              <a:avLst/>
            </a:prstGeom>
          </p:spPr>
        </p:pic>
        <p:pic>
          <p:nvPicPr>
            <p:cNvPr id="9" name="Obrázek 8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66780" y="6235890"/>
              <a:ext cx="691490" cy="453595"/>
            </a:xfrm>
            <a:prstGeom prst="rect">
              <a:avLst/>
            </a:prstGeom>
          </p:spPr>
        </p:pic>
      </p:grpSp>
      <p:pic>
        <p:nvPicPr>
          <p:cNvPr id="5" name="Grafický objekt 4">
            <a:extLst>
              <a:ext uri="{FF2B5EF4-FFF2-40B4-BE49-F238E27FC236}">
                <a16:creationId xmlns:a16="http://schemas.microsoft.com/office/drawing/2014/main" id="{58EAA9DF-82A5-F00F-8E89-3F66AB205CE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856227" y="5958872"/>
            <a:ext cx="2309374" cy="518961"/>
          </a:xfrm>
          <a:prstGeom prst="rect">
            <a:avLst/>
          </a:prstGeom>
        </p:spPr>
      </p:pic>
      <p:pic>
        <p:nvPicPr>
          <p:cNvPr id="13" name="Grafický objekt 12">
            <a:extLst>
              <a:ext uri="{FF2B5EF4-FFF2-40B4-BE49-F238E27FC236}">
                <a16:creationId xmlns:a16="http://schemas.microsoft.com/office/drawing/2014/main" id="{5255810A-BB85-EE78-649E-EA560E4F0D4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935" y="-56274"/>
            <a:ext cx="8748000" cy="2889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704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64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 userDrawn="1"/>
        </p:nvSpPr>
        <p:spPr>
          <a:xfrm flipH="1" flipV="1">
            <a:off x="0" y="0"/>
            <a:ext cx="12192000" cy="4357995"/>
          </a:xfrm>
          <a:prstGeom prst="rect">
            <a:avLst/>
          </a:prstGeom>
          <a:solidFill>
            <a:srgbClr val="3E5A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pic>
        <p:nvPicPr>
          <p:cNvPr id="3" name="Obrázek 2"/>
          <p:cNvPicPr>
            <a:picLocks noChangeAspect="1"/>
          </p:cNvPicPr>
          <p:nvPr userDrawn="1"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8413" y="542075"/>
            <a:ext cx="4495174" cy="1080000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2969811" y="2889029"/>
            <a:ext cx="6293459" cy="729361"/>
          </a:xfrm>
          <a:noFill/>
          <a:effectLst>
            <a:outerShdw blurRad="508000" dist="76200" dir="5400000" algn="t" rotWithShape="0">
              <a:schemeClr val="bg2">
                <a:lumMod val="75000"/>
                <a:alpha val="40000"/>
              </a:schemeClr>
            </a:outerShdw>
          </a:effectLst>
        </p:spPr>
        <p:txBody>
          <a:bodyPr anchor="ctr">
            <a:noAutofit/>
          </a:bodyPr>
          <a:lstStyle>
            <a:lvl1pPr algn="ctr">
              <a:defRPr sz="4000" b="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8" name="Podnadpis 2">
            <a:extLst>
              <a:ext uri="{FF2B5EF4-FFF2-40B4-BE49-F238E27FC236}">
                <a16:creationId xmlns:a16="http://schemas.microsoft.com/office/drawing/2014/main" id="{9BB6FF51-7CB7-4071-9F72-E5EED95980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1236" y="4370524"/>
            <a:ext cx="10649528" cy="853229"/>
          </a:xfrm>
        </p:spPr>
        <p:txBody>
          <a:bodyPr anchor="ctr"/>
          <a:lstStyle>
            <a:lvl1pPr marL="0" indent="0" algn="ctr">
              <a:buNone/>
              <a:defRPr sz="2400">
                <a:solidFill>
                  <a:srgbClr val="0B2239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cs-CZ" dirty="0"/>
          </a:p>
        </p:txBody>
      </p:sp>
      <p:grpSp>
        <p:nvGrpSpPr>
          <p:cNvPr id="6" name="Skupina 5"/>
          <p:cNvGrpSpPr/>
          <p:nvPr userDrawn="1"/>
        </p:nvGrpSpPr>
        <p:grpSpPr>
          <a:xfrm>
            <a:off x="5022125" y="5952492"/>
            <a:ext cx="5313648" cy="453595"/>
            <a:chOff x="1544622" y="6235890"/>
            <a:chExt cx="5313648" cy="453595"/>
          </a:xfrm>
        </p:grpSpPr>
        <p:pic>
          <p:nvPicPr>
            <p:cNvPr id="7" name="Obrázek 6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44622" y="6352021"/>
              <a:ext cx="3923459" cy="337464"/>
            </a:xfrm>
            <a:prstGeom prst="rect">
              <a:avLst/>
            </a:prstGeom>
          </p:spPr>
        </p:pic>
        <p:pic>
          <p:nvPicPr>
            <p:cNvPr id="9" name="Obrázek 8"/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66780" y="6235890"/>
              <a:ext cx="691490" cy="453595"/>
            </a:xfrm>
            <a:prstGeom prst="rect">
              <a:avLst/>
            </a:prstGeom>
          </p:spPr>
        </p:pic>
      </p:grpSp>
      <p:pic>
        <p:nvPicPr>
          <p:cNvPr id="5" name="Grafický objekt 4">
            <a:extLst>
              <a:ext uri="{FF2B5EF4-FFF2-40B4-BE49-F238E27FC236}">
                <a16:creationId xmlns:a16="http://schemas.microsoft.com/office/drawing/2014/main" id="{58EAA9DF-82A5-F00F-8E89-3F66AB205CE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856227" y="5958872"/>
            <a:ext cx="2309374" cy="518961"/>
          </a:xfrm>
          <a:prstGeom prst="rect">
            <a:avLst/>
          </a:prstGeom>
        </p:spPr>
      </p:pic>
      <p:pic>
        <p:nvPicPr>
          <p:cNvPr id="10" name="Grafický objekt 9">
            <a:extLst>
              <a:ext uri="{FF2B5EF4-FFF2-40B4-BE49-F238E27FC236}">
                <a16:creationId xmlns:a16="http://schemas.microsoft.com/office/drawing/2014/main" id="{7C160E73-A357-C9E7-9116-05F59C4B0121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780690" y="2713711"/>
            <a:ext cx="8639992" cy="107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3341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64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 userDrawn="1"/>
        </p:nvSpPr>
        <p:spPr>
          <a:xfrm flipH="1" flipV="1">
            <a:off x="0" y="0"/>
            <a:ext cx="12192000" cy="4357995"/>
          </a:xfrm>
          <a:prstGeom prst="rect">
            <a:avLst/>
          </a:prstGeom>
          <a:solidFill>
            <a:srgbClr val="3E5A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pic>
        <p:nvPicPr>
          <p:cNvPr id="3" name="Obrázek 2"/>
          <p:cNvPicPr>
            <a:picLocks noChangeAspect="1"/>
          </p:cNvPicPr>
          <p:nvPr userDrawn="1"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8413" y="542075"/>
            <a:ext cx="4495174" cy="1080000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771236" y="3266240"/>
            <a:ext cx="10649528" cy="1080000"/>
          </a:xfrm>
          <a:noFill/>
          <a:effectLst>
            <a:outerShdw blurRad="508000" dist="76200" dir="5400000" algn="t" rotWithShape="0">
              <a:schemeClr val="bg2">
                <a:lumMod val="75000"/>
                <a:alpha val="40000"/>
              </a:schemeClr>
            </a:outerShdw>
          </a:effectLst>
        </p:spPr>
        <p:txBody>
          <a:bodyPr anchor="ctr">
            <a:normAutofit/>
          </a:bodyPr>
          <a:lstStyle>
            <a:lvl1pPr algn="ctr">
              <a:defRPr sz="5400" b="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8" name="Podnadpis 2">
            <a:extLst>
              <a:ext uri="{FF2B5EF4-FFF2-40B4-BE49-F238E27FC236}">
                <a16:creationId xmlns:a16="http://schemas.microsoft.com/office/drawing/2014/main" id="{9BB6FF51-7CB7-4071-9F72-E5EED95980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1236" y="4370524"/>
            <a:ext cx="10649528" cy="853229"/>
          </a:xfrm>
        </p:spPr>
        <p:txBody>
          <a:bodyPr anchor="ctr"/>
          <a:lstStyle>
            <a:lvl1pPr marL="0" indent="0" algn="ctr">
              <a:buNone/>
              <a:defRPr sz="2400">
                <a:solidFill>
                  <a:srgbClr val="0B2239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cs-CZ" dirty="0"/>
          </a:p>
        </p:txBody>
      </p:sp>
      <p:grpSp>
        <p:nvGrpSpPr>
          <p:cNvPr id="6" name="Skupina 5"/>
          <p:cNvGrpSpPr/>
          <p:nvPr userDrawn="1"/>
        </p:nvGrpSpPr>
        <p:grpSpPr>
          <a:xfrm>
            <a:off x="5022125" y="5952492"/>
            <a:ext cx="5313648" cy="453595"/>
            <a:chOff x="1544622" y="6235890"/>
            <a:chExt cx="5313648" cy="453595"/>
          </a:xfrm>
        </p:grpSpPr>
        <p:pic>
          <p:nvPicPr>
            <p:cNvPr id="7" name="Obrázek 6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44622" y="6352021"/>
              <a:ext cx="3923459" cy="337464"/>
            </a:xfrm>
            <a:prstGeom prst="rect">
              <a:avLst/>
            </a:prstGeom>
          </p:spPr>
        </p:pic>
        <p:pic>
          <p:nvPicPr>
            <p:cNvPr id="9" name="Obrázek 8"/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66780" y="6235890"/>
              <a:ext cx="691490" cy="453595"/>
            </a:xfrm>
            <a:prstGeom prst="rect">
              <a:avLst/>
            </a:prstGeom>
          </p:spPr>
        </p:pic>
      </p:grpSp>
      <p:pic>
        <p:nvPicPr>
          <p:cNvPr id="5" name="Grafický objekt 4">
            <a:extLst>
              <a:ext uri="{FF2B5EF4-FFF2-40B4-BE49-F238E27FC236}">
                <a16:creationId xmlns:a16="http://schemas.microsoft.com/office/drawing/2014/main" id="{58EAA9DF-82A5-F00F-8E89-3F66AB205CE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856227" y="5958872"/>
            <a:ext cx="2309374" cy="518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1238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64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 userDrawn="1"/>
        </p:nvSpPr>
        <p:spPr>
          <a:xfrm flipH="1" flipV="1">
            <a:off x="0" y="-2"/>
            <a:ext cx="12192000" cy="1301028"/>
          </a:xfrm>
          <a:prstGeom prst="rect">
            <a:avLst/>
          </a:prstGeom>
          <a:solidFill>
            <a:srgbClr val="3E5A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1" y="1633082"/>
            <a:ext cx="10550802" cy="4746838"/>
          </a:xfrm>
        </p:spPr>
        <p:txBody>
          <a:bodyPr anchor="t"/>
          <a:lstStyle>
            <a:lvl1pPr marL="228600" indent="-228600">
              <a:buClr>
                <a:srgbClr val="3F5AA6"/>
              </a:buClr>
              <a:buFont typeface="Wingdings" panose="05000000000000000000" pitchFamily="2" charset="2"/>
              <a:buChar char="§"/>
              <a:defRPr>
                <a:solidFill>
                  <a:srgbClr val="0B2239"/>
                </a:solidFill>
              </a:defRPr>
            </a:lvl1pPr>
            <a:lvl2pPr marL="685800" indent="-228600">
              <a:buClr>
                <a:srgbClr val="3F5AA6"/>
              </a:buClr>
              <a:buFont typeface="Wingdings" panose="05000000000000000000" pitchFamily="2" charset="2"/>
              <a:buChar char="§"/>
              <a:defRPr>
                <a:solidFill>
                  <a:srgbClr val="0B2239"/>
                </a:solidFill>
              </a:defRPr>
            </a:lvl2pPr>
            <a:lvl3pPr marL="1143000" indent="-228600">
              <a:buClr>
                <a:srgbClr val="3F5AA6"/>
              </a:buClr>
              <a:buFont typeface="Wingdings" panose="05000000000000000000" pitchFamily="2" charset="2"/>
              <a:buChar char="§"/>
              <a:defRPr>
                <a:solidFill>
                  <a:srgbClr val="0B2239"/>
                </a:solidFill>
              </a:defRPr>
            </a:lvl3pPr>
            <a:lvl4pPr marL="1600200" indent="-228600">
              <a:buFont typeface="Wingdings" panose="05000000000000000000" pitchFamily="2" charset="2"/>
              <a:buChar char="§"/>
              <a:defRPr/>
            </a:lvl4pPr>
            <a:lvl5pPr marL="2057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  <p:sp>
        <p:nvSpPr>
          <p:cNvPr id="16" name="Nadpis 1"/>
          <p:cNvSpPr>
            <a:spLocks noGrp="1"/>
          </p:cNvSpPr>
          <p:nvPr>
            <p:ph type="title"/>
          </p:nvPr>
        </p:nvSpPr>
        <p:spPr>
          <a:xfrm>
            <a:off x="802998" y="182732"/>
            <a:ext cx="9673691" cy="969719"/>
          </a:xfrm>
          <a:noFill/>
          <a:effectLst>
            <a:outerShdw blurRad="508000" dist="762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pic>
        <p:nvPicPr>
          <p:cNvPr id="17" name="Obrázek 16"/>
          <p:cNvPicPr>
            <a:picLocks noChangeAspect="1"/>
          </p:cNvPicPr>
          <p:nvPr userDrawn="1"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2632" y="500085"/>
            <a:ext cx="1339083" cy="321725"/>
          </a:xfrm>
          <a:prstGeom prst="rect">
            <a:avLst/>
          </a:prstGeom>
        </p:spPr>
      </p:pic>
      <p:grpSp>
        <p:nvGrpSpPr>
          <p:cNvPr id="2" name="Skupina 1"/>
          <p:cNvGrpSpPr/>
          <p:nvPr userDrawn="1"/>
        </p:nvGrpSpPr>
        <p:grpSpPr>
          <a:xfrm>
            <a:off x="8404101" y="6465891"/>
            <a:ext cx="3523014" cy="329893"/>
            <a:chOff x="8404101" y="6465891"/>
            <a:chExt cx="3523014" cy="329893"/>
          </a:xfrm>
        </p:grpSpPr>
        <p:pic>
          <p:nvPicPr>
            <p:cNvPr id="6" name="Obrázek 5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04101" y="6511607"/>
              <a:ext cx="2853472" cy="245432"/>
            </a:xfrm>
            <a:prstGeom prst="rect">
              <a:avLst/>
            </a:prstGeom>
          </p:spPr>
        </p:pic>
        <p:pic>
          <p:nvPicPr>
            <p:cNvPr id="7" name="Obrázek 6"/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24204" y="6465891"/>
              <a:ext cx="502911" cy="329893"/>
            </a:xfrm>
            <a:prstGeom prst="rect">
              <a:avLst/>
            </a:prstGeom>
          </p:spPr>
        </p:pic>
      </p:grpSp>
      <p:pic>
        <p:nvPicPr>
          <p:cNvPr id="5" name="Grafický objekt 4">
            <a:extLst>
              <a:ext uri="{FF2B5EF4-FFF2-40B4-BE49-F238E27FC236}">
                <a16:creationId xmlns:a16="http://schemas.microsoft.com/office/drawing/2014/main" id="{E6D7FAF7-C16B-E0D8-215B-DF516AE22F5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2353" y="6447827"/>
            <a:ext cx="1565030" cy="35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1188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4">
          <p15:clr>
            <a:srgbClr val="FBAE40"/>
          </p15:clr>
        </p15:guide>
        <p15:guide id="2" pos="749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kupina 4"/>
          <p:cNvGrpSpPr/>
          <p:nvPr userDrawn="1"/>
        </p:nvGrpSpPr>
        <p:grpSpPr>
          <a:xfrm>
            <a:off x="8404101" y="6465891"/>
            <a:ext cx="3523014" cy="329893"/>
            <a:chOff x="8404101" y="6465891"/>
            <a:chExt cx="3523014" cy="329893"/>
          </a:xfrm>
        </p:grpSpPr>
        <p:pic>
          <p:nvPicPr>
            <p:cNvPr id="6" name="Obrázek 5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04101" y="6511607"/>
              <a:ext cx="2853472" cy="245432"/>
            </a:xfrm>
            <a:prstGeom prst="rect">
              <a:avLst/>
            </a:prstGeom>
          </p:spPr>
        </p:pic>
        <p:pic>
          <p:nvPicPr>
            <p:cNvPr id="7" name="Obrázek 6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24204" y="6465891"/>
              <a:ext cx="502911" cy="329893"/>
            </a:xfrm>
            <a:prstGeom prst="rect">
              <a:avLst/>
            </a:prstGeom>
          </p:spPr>
        </p:pic>
      </p:grpSp>
      <p:sp>
        <p:nvSpPr>
          <p:cNvPr id="10" name="Obdélník 9">
            <a:extLst>
              <a:ext uri="{FF2B5EF4-FFF2-40B4-BE49-F238E27FC236}">
                <a16:creationId xmlns:a16="http://schemas.microsoft.com/office/drawing/2014/main" id="{E6F945EF-C068-4381-8C9B-3D8D99A59401}"/>
              </a:ext>
            </a:extLst>
          </p:cNvPr>
          <p:cNvSpPr/>
          <p:nvPr userDrawn="1"/>
        </p:nvSpPr>
        <p:spPr>
          <a:xfrm flipH="1" flipV="1">
            <a:off x="0" y="-2"/>
            <a:ext cx="12192000" cy="1301028"/>
          </a:xfrm>
          <a:prstGeom prst="rect">
            <a:avLst/>
          </a:prstGeom>
          <a:solidFill>
            <a:srgbClr val="3E5A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671CC47A-4D90-4223-84BC-3FC061832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998" y="182732"/>
            <a:ext cx="9673691" cy="969719"/>
          </a:xfrm>
          <a:noFill/>
          <a:effectLst>
            <a:outerShdw blurRad="508000" dist="762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91D68C1B-6A0F-47DA-80A8-9664F8321F7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2632" y="500085"/>
            <a:ext cx="1339083" cy="321725"/>
          </a:xfrm>
          <a:prstGeom prst="rect">
            <a:avLst/>
          </a:prstGeom>
        </p:spPr>
      </p:pic>
      <p:pic>
        <p:nvPicPr>
          <p:cNvPr id="3" name="Grafický objekt 2">
            <a:extLst>
              <a:ext uri="{FF2B5EF4-FFF2-40B4-BE49-F238E27FC236}">
                <a16:creationId xmlns:a16="http://schemas.microsoft.com/office/drawing/2014/main" id="{07FE5989-009A-3FCF-09AB-CE303A435C6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2353" y="6447827"/>
            <a:ext cx="1565030" cy="35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6477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8">
          <p15:clr>
            <a:srgbClr val="FBAE40"/>
          </p15:clr>
        </p15:guide>
        <p15:guide id="2" pos="529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F0807D6-CAA4-3248-1ECF-6DF8B1BE09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5FBB7BBE-8880-7E64-E77C-04C9D9DF50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grpSp>
        <p:nvGrpSpPr>
          <p:cNvPr id="8" name="Skupina 7">
            <a:extLst>
              <a:ext uri="{FF2B5EF4-FFF2-40B4-BE49-F238E27FC236}">
                <a16:creationId xmlns:a16="http://schemas.microsoft.com/office/drawing/2014/main" id="{B7857D08-1AD4-C862-42FB-D41E0B790F95}"/>
              </a:ext>
            </a:extLst>
          </p:cNvPr>
          <p:cNvGrpSpPr/>
          <p:nvPr userDrawn="1"/>
        </p:nvGrpSpPr>
        <p:grpSpPr>
          <a:xfrm>
            <a:off x="8404101" y="6465891"/>
            <a:ext cx="3523014" cy="329893"/>
            <a:chOff x="8404101" y="6465891"/>
            <a:chExt cx="3523014" cy="329893"/>
          </a:xfrm>
        </p:grpSpPr>
        <p:pic>
          <p:nvPicPr>
            <p:cNvPr id="9" name="Obrázek 8">
              <a:extLst>
                <a:ext uri="{FF2B5EF4-FFF2-40B4-BE49-F238E27FC236}">
                  <a16:creationId xmlns:a16="http://schemas.microsoft.com/office/drawing/2014/main" id="{7F4DEE97-8D2A-14C7-9A4B-F819AF1FBAB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04101" y="6511607"/>
              <a:ext cx="2853472" cy="245432"/>
            </a:xfrm>
            <a:prstGeom prst="rect">
              <a:avLst/>
            </a:prstGeom>
          </p:spPr>
        </p:pic>
        <p:pic>
          <p:nvPicPr>
            <p:cNvPr id="10" name="Obrázek 9">
              <a:extLst>
                <a:ext uri="{FF2B5EF4-FFF2-40B4-BE49-F238E27FC236}">
                  <a16:creationId xmlns:a16="http://schemas.microsoft.com/office/drawing/2014/main" id="{C18F7839-4661-12A1-82D1-BF6F9C48020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24204" y="6465891"/>
              <a:ext cx="502911" cy="329893"/>
            </a:xfrm>
            <a:prstGeom prst="rect">
              <a:avLst/>
            </a:prstGeom>
          </p:spPr>
        </p:pic>
      </p:grpSp>
      <p:pic>
        <p:nvPicPr>
          <p:cNvPr id="11" name="Grafický objekt 10">
            <a:extLst>
              <a:ext uri="{FF2B5EF4-FFF2-40B4-BE49-F238E27FC236}">
                <a16:creationId xmlns:a16="http://schemas.microsoft.com/office/drawing/2014/main" id="{9D65E985-493E-1654-C4AD-C12F05A1E2F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22353" y="6447827"/>
            <a:ext cx="1565030" cy="351692"/>
          </a:xfrm>
          <a:prstGeom prst="rect">
            <a:avLst/>
          </a:prstGeom>
        </p:spPr>
      </p:pic>
      <p:sp>
        <p:nvSpPr>
          <p:cNvPr id="12" name="Obdélník 11">
            <a:extLst>
              <a:ext uri="{FF2B5EF4-FFF2-40B4-BE49-F238E27FC236}">
                <a16:creationId xmlns:a16="http://schemas.microsoft.com/office/drawing/2014/main" id="{5A44120C-CA79-7948-92D1-283FC1AB114C}"/>
              </a:ext>
            </a:extLst>
          </p:cNvPr>
          <p:cNvSpPr/>
          <p:nvPr userDrawn="1"/>
        </p:nvSpPr>
        <p:spPr>
          <a:xfrm flipH="1" flipV="1">
            <a:off x="0" y="-2"/>
            <a:ext cx="12192000" cy="1301028"/>
          </a:xfrm>
          <a:prstGeom prst="rect">
            <a:avLst/>
          </a:prstGeom>
          <a:solidFill>
            <a:srgbClr val="3E5A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3" name="Nadpis 1">
            <a:extLst>
              <a:ext uri="{FF2B5EF4-FFF2-40B4-BE49-F238E27FC236}">
                <a16:creationId xmlns:a16="http://schemas.microsoft.com/office/drawing/2014/main" id="{23589C68-4495-F902-8160-1D4BF48E14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998" y="182732"/>
            <a:ext cx="9673691" cy="969719"/>
          </a:xfrm>
          <a:noFill/>
          <a:effectLst>
            <a:outerShdw blurRad="508000" dist="762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pic>
        <p:nvPicPr>
          <p:cNvPr id="14" name="Obrázek 13">
            <a:extLst>
              <a:ext uri="{FF2B5EF4-FFF2-40B4-BE49-F238E27FC236}">
                <a16:creationId xmlns:a16="http://schemas.microsoft.com/office/drawing/2014/main" id="{A25400EB-9DED-BAF3-E0BE-78140444D19F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2632" y="500085"/>
            <a:ext cx="1339083" cy="32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56083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text 2">
            <a:extLst>
              <a:ext uri="{FF2B5EF4-FFF2-40B4-BE49-F238E27FC236}">
                <a16:creationId xmlns:a16="http://schemas.microsoft.com/office/drawing/2014/main" id="{2583E030-2EEE-DD33-5041-0AF6C1C136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13249E42-F825-1E00-E936-596E45757D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E7E42417-2D63-8D79-7F85-4C3AE7FEA7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E5E143F4-ABCD-0F6D-C501-0D6E1D400B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grpSp>
        <p:nvGrpSpPr>
          <p:cNvPr id="10" name="Skupina 9">
            <a:extLst>
              <a:ext uri="{FF2B5EF4-FFF2-40B4-BE49-F238E27FC236}">
                <a16:creationId xmlns:a16="http://schemas.microsoft.com/office/drawing/2014/main" id="{29EC179A-1E4C-D608-79C6-42530D62FE9B}"/>
              </a:ext>
            </a:extLst>
          </p:cNvPr>
          <p:cNvGrpSpPr/>
          <p:nvPr userDrawn="1"/>
        </p:nvGrpSpPr>
        <p:grpSpPr>
          <a:xfrm>
            <a:off x="8404101" y="6465891"/>
            <a:ext cx="3523014" cy="329893"/>
            <a:chOff x="8404101" y="6465891"/>
            <a:chExt cx="3523014" cy="329893"/>
          </a:xfrm>
        </p:grpSpPr>
        <p:pic>
          <p:nvPicPr>
            <p:cNvPr id="11" name="Obrázek 10">
              <a:extLst>
                <a:ext uri="{FF2B5EF4-FFF2-40B4-BE49-F238E27FC236}">
                  <a16:creationId xmlns:a16="http://schemas.microsoft.com/office/drawing/2014/main" id="{FD435AAF-BC1B-DC08-4A3E-9F50C4F76C2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04101" y="6511607"/>
              <a:ext cx="2853472" cy="245432"/>
            </a:xfrm>
            <a:prstGeom prst="rect">
              <a:avLst/>
            </a:prstGeom>
          </p:spPr>
        </p:pic>
        <p:pic>
          <p:nvPicPr>
            <p:cNvPr id="12" name="Obrázek 11">
              <a:extLst>
                <a:ext uri="{FF2B5EF4-FFF2-40B4-BE49-F238E27FC236}">
                  <a16:creationId xmlns:a16="http://schemas.microsoft.com/office/drawing/2014/main" id="{A3FE3A61-A6C7-126A-F414-556377DB492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24204" y="6465891"/>
              <a:ext cx="502911" cy="329893"/>
            </a:xfrm>
            <a:prstGeom prst="rect">
              <a:avLst/>
            </a:prstGeom>
          </p:spPr>
        </p:pic>
      </p:grpSp>
      <p:pic>
        <p:nvPicPr>
          <p:cNvPr id="13" name="Grafický objekt 12">
            <a:extLst>
              <a:ext uri="{FF2B5EF4-FFF2-40B4-BE49-F238E27FC236}">
                <a16:creationId xmlns:a16="http://schemas.microsoft.com/office/drawing/2014/main" id="{7B679369-CFA8-4A35-8697-41D9FF9BE20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22353" y="6447827"/>
            <a:ext cx="1565030" cy="351692"/>
          </a:xfrm>
          <a:prstGeom prst="rect">
            <a:avLst/>
          </a:prstGeom>
        </p:spPr>
      </p:pic>
      <p:sp>
        <p:nvSpPr>
          <p:cNvPr id="14" name="Obdélník 13">
            <a:extLst>
              <a:ext uri="{FF2B5EF4-FFF2-40B4-BE49-F238E27FC236}">
                <a16:creationId xmlns:a16="http://schemas.microsoft.com/office/drawing/2014/main" id="{876C56A4-CAF4-50A4-0D21-6344268893D1}"/>
              </a:ext>
            </a:extLst>
          </p:cNvPr>
          <p:cNvSpPr/>
          <p:nvPr userDrawn="1"/>
        </p:nvSpPr>
        <p:spPr>
          <a:xfrm flipH="1" flipV="1">
            <a:off x="0" y="-2"/>
            <a:ext cx="12192000" cy="1301028"/>
          </a:xfrm>
          <a:prstGeom prst="rect">
            <a:avLst/>
          </a:prstGeom>
          <a:solidFill>
            <a:srgbClr val="3E5A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5" name="Nadpis 1">
            <a:extLst>
              <a:ext uri="{FF2B5EF4-FFF2-40B4-BE49-F238E27FC236}">
                <a16:creationId xmlns:a16="http://schemas.microsoft.com/office/drawing/2014/main" id="{A15BCCD3-C86D-D6E3-AA83-C943A61174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998" y="182732"/>
            <a:ext cx="9673691" cy="969719"/>
          </a:xfrm>
          <a:noFill/>
          <a:effectLst>
            <a:outerShdw blurRad="508000" dist="762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pic>
        <p:nvPicPr>
          <p:cNvPr id="16" name="Obrázek 15">
            <a:extLst>
              <a:ext uri="{FF2B5EF4-FFF2-40B4-BE49-F238E27FC236}">
                <a16:creationId xmlns:a16="http://schemas.microsoft.com/office/drawing/2014/main" id="{5ACBF8EB-138A-2BD2-F7CE-0431CAE9406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2632" y="500085"/>
            <a:ext cx="1339083" cy="32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042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9E7D83A7-C812-DC3C-8A9D-BA060FF612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483760"/>
            <a:ext cx="6172200" cy="437729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3ABC0FBB-3C5B-1EFF-47C4-1FDE45E501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483760"/>
            <a:ext cx="3932237" cy="438522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87640773-9EF7-2A9C-B74D-48100E887FC8}"/>
              </a:ext>
            </a:extLst>
          </p:cNvPr>
          <p:cNvSpPr/>
          <p:nvPr userDrawn="1"/>
        </p:nvSpPr>
        <p:spPr>
          <a:xfrm flipH="1" flipV="1">
            <a:off x="0" y="-2"/>
            <a:ext cx="12192000" cy="1301028"/>
          </a:xfrm>
          <a:prstGeom prst="rect">
            <a:avLst/>
          </a:prstGeom>
          <a:solidFill>
            <a:srgbClr val="3E5A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9" name="Nadpis 1">
            <a:extLst>
              <a:ext uri="{FF2B5EF4-FFF2-40B4-BE49-F238E27FC236}">
                <a16:creationId xmlns:a16="http://schemas.microsoft.com/office/drawing/2014/main" id="{B05D5F79-C1BF-EE06-4557-B0AAC2AC92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998" y="182732"/>
            <a:ext cx="9673691" cy="969719"/>
          </a:xfrm>
          <a:noFill/>
          <a:effectLst>
            <a:outerShdw blurRad="508000" dist="762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588C74D9-67AD-501C-A6C0-D34A3449A3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2632" y="500085"/>
            <a:ext cx="1339083" cy="321725"/>
          </a:xfrm>
          <a:prstGeom prst="rect">
            <a:avLst/>
          </a:prstGeom>
        </p:spPr>
      </p:pic>
      <p:grpSp>
        <p:nvGrpSpPr>
          <p:cNvPr id="11" name="Skupina 10">
            <a:extLst>
              <a:ext uri="{FF2B5EF4-FFF2-40B4-BE49-F238E27FC236}">
                <a16:creationId xmlns:a16="http://schemas.microsoft.com/office/drawing/2014/main" id="{BB6D0933-91D1-2119-9CA3-4715E2892A3D}"/>
              </a:ext>
            </a:extLst>
          </p:cNvPr>
          <p:cNvGrpSpPr/>
          <p:nvPr userDrawn="1"/>
        </p:nvGrpSpPr>
        <p:grpSpPr>
          <a:xfrm>
            <a:off x="8404101" y="6465891"/>
            <a:ext cx="3523014" cy="329893"/>
            <a:chOff x="8404101" y="6465891"/>
            <a:chExt cx="3523014" cy="329893"/>
          </a:xfrm>
        </p:grpSpPr>
        <p:pic>
          <p:nvPicPr>
            <p:cNvPr id="12" name="Obrázek 11">
              <a:extLst>
                <a:ext uri="{FF2B5EF4-FFF2-40B4-BE49-F238E27FC236}">
                  <a16:creationId xmlns:a16="http://schemas.microsoft.com/office/drawing/2014/main" id="{2F5DDB80-22E6-D50B-4342-0907D38D15A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04101" y="6511607"/>
              <a:ext cx="2853472" cy="245432"/>
            </a:xfrm>
            <a:prstGeom prst="rect">
              <a:avLst/>
            </a:prstGeom>
          </p:spPr>
        </p:pic>
        <p:pic>
          <p:nvPicPr>
            <p:cNvPr id="13" name="Obrázek 12">
              <a:extLst>
                <a:ext uri="{FF2B5EF4-FFF2-40B4-BE49-F238E27FC236}">
                  <a16:creationId xmlns:a16="http://schemas.microsoft.com/office/drawing/2014/main" id="{64D143A2-B2B1-D81D-242C-9E471803EF8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24204" y="6465891"/>
              <a:ext cx="502911" cy="329893"/>
            </a:xfrm>
            <a:prstGeom prst="rect">
              <a:avLst/>
            </a:prstGeom>
          </p:spPr>
        </p:pic>
      </p:grpSp>
      <p:pic>
        <p:nvPicPr>
          <p:cNvPr id="14" name="Grafický objekt 13">
            <a:extLst>
              <a:ext uri="{FF2B5EF4-FFF2-40B4-BE49-F238E27FC236}">
                <a16:creationId xmlns:a16="http://schemas.microsoft.com/office/drawing/2014/main" id="{1249EC6D-E4E2-F514-440A-5BCBF7C1549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2353" y="6447827"/>
            <a:ext cx="1565030" cy="35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400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5" Type="http://schemas.openxmlformats.org/officeDocument/2006/relationships/slideLayout" Target="../slideLayouts/slideLayout34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1AA6F532-D7EC-48E9-A215-420941A984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0381003-F90E-4316-9327-96176CCBEF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67634AD-1675-4871-805B-2C8C819F45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B4EA20-B24C-489F-912F-A3AF0FE7DA58}" type="datetimeFigureOut">
              <a:rPr lang="cs-CZ" smtClean="0"/>
              <a:t>21.03.2025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AE3E45C-2BF3-4558-A99B-100B3D7E27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BDDD1E6-343B-4BC6-BCA7-7A7CB5C37B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5A13E3-C065-4953-B1FA-AC900549BB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89486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76" r:id="rId16"/>
    <p:sldLayoutId id="2147483677" r:id="rId17"/>
    <p:sldLayoutId id="2147483688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99821EA0-B989-46EB-B568-8A592E361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D41674E-368F-4FBB-AE97-B0DF356D6E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C6BB598-DDB5-4B2A-AF17-68C6BEE485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7F52A8-F8B2-43D3-8EFD-CBFA0229DF96}" type="datetimeFigureOut">
              <a:rPr lang="cs-CZ" smtClean="0"/>
              <a:t>21.03.2025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898BD98-B08C-4E00-8FF3-96CB06F57C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4132774-6D07-444F-8EEA-DC268C6CED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B0CA35-4815-40AB-93E9-D82099A8C4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62049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</a:lstStyle>
          <a:p>
            <a:fld id="{989D8E56-6AEA-40BA-8EA8-4A199282CFD5}" type="datetimeFigureOut">
              <a:rPr lang="cs-CZ" smtClean="0"/>
              <a:pPr/>
              <a:t>21.03.2025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</a:lstStyle>
          <a:p>
            <a:fld id="{CAA9FB59-B298-4574-8E07-DFDEDB8E774B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78839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Roboto" pitchFamily="2" charset="0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Roboto" pitchFamily="2" charset="0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Roboto" pitchFamily="2" charset="0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Roboto" pitchFamily="2" charset="0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Roboto" pitchFamily="2" charset="0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Roboto" pitchFamily="2" charset="0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13" Type="http://schemas.openxmlformats.org/officeDocument/2006/relationships/diagramQuickStyle" Target="../diagrams/quickStyle2.xml"/><Relationship Id="rId18" Type="http://schemas.openxmlformats.org/officeDocument/2006/relationships/diagramQuickStyle" Target="../diagrams/quickStyle3.xml"/><Relationship Id="rId3" Type="http://schemas.openxmlformats.org/officeDocument/2006/relationships/image" Target="../media/image17.png"/><Relationship Id="rId21" Type="http://schemas.openxmlformats.org/officeDocument/2006/relationships/diagramData" Target="../diagrams/data4.xml"/><Relationship Id="rId7" Type="http://schemas.openxmlformats.org/officeDocument/2006/relationships/diagramLayout" Target="../diagrams/layout1.xml"/><Relationship Id="rId12" Type="http://schemas.openxmlformats.org/officeDocument/2006/relationships/diagramLayout" Target="../diagrams/layout2.xml"/><Relationship Id="rId17" Type="http://schemas.openxmlformats.org/officeDocument/2006/relationships/diagramLayout" Target="../diagrams/layout3.xml"/><Relationship Id="rId25" Type="http://schemas.microsoft.com/office/2007/relationships/diagramDrawing" Target="../diagrams/drawing4.xml"/><Relationship Id="rId2" Type="http://schemas.openxmlformats.org/officeDocument/2006/relationships/notesSlide" Target="../notesSlides/notesSlide2.xml"/><Relationship Id="rId16" Type="http://schemas.openxmlformats.org/officeDocument/2006/relationships/diagramData" Target="../diagrams/data3.xml"/><Relationship Id="rId20" Type="http://schemas.microsoft.com/office/2007/relationships/diagramDrawing" Target="../diagrams/drawing3.xml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1.xml"/><Relationship Id="rId11" Type="http://schemas.openxmlformats.org/officeDocument/2006/relationships/diagramData" Target="../diagrams/data2.xml"/><Relationship Id="rId24" Type="http://schemas.openxmlformats.org/officeDocument/2006/relationships/diagramColors" Target="../diagrams/colors4.xml"/><Relationship Id="rId5" Type="http://schemas.openxmlformats.org/officeDocument/2006/relationships/image" Target="../media/image19.jpg"/><Relationship Id="rId15" Type="http://schemas.microsoft.com/office/2007/relationships/diagramDrawing" Target="../diagrams/drawing2.xml"/><Relationship Id="rId23" Type="http://schemas.openxmlformats.org/officeDocument/2006/relationships/diagramQuickStyle" Target="../diagrams/quickStyle4.xml"/><Relationship Id="rId10" Type="http://schemas.microsoft.com/office/2007/relationships/diagramDrawing" Target="../diagrams/drawing1.xml"/><Relationship Id="rId19" Type="http://schemas.openxmlformats.org/officeDocument/2006/relationships/diagramColors" Target="../diagrams/colors3.xml"/><Relationship Id="rId4" Type="http://schemas.openxmlformats.org/officeDocument/2006/relationships/image" Target="../media/image18.svg"/><Relationship Id="rId9" Type="http://schemas.openxmlformats.org/officeDocument/2006/relationships/diagramColors" Target="../diagrams/colors1.xml"/><Relationship Id="rId14" Type="http://schemas.openxmlformats.org/officeDocument/2006/relationships/diagramColors" Target="../diagrams/colors2.xml"/><Relationship Id="rId22" Type="http://schemas.openxmlformats.org/officeDocument/2006/relationships/diagramLayout" Target="../diagrams/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5.xml"/><Relationship Id="rId3" Type="http://schemas.openxmlformats.org/officeDocument/2006/relationships/image" Target="../media/image17.png"/><Relationship Id="rId7" Type="http://schemas.openxmlformats.org/officeDocument/2006/relationships/diagramLayout" Target="../diagrams/layout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5.xml"/><Relationship Id="rId11" Type="http://schemas.openxmlformats.org/officeDocument/2006/relationships/image" Target="../media/image20.png"/><Relationship Id="rId5" Type="http://schemas.openxmlformats.org/officeDocument/2006/relationships/image" Target="../media/image19.jpg"/><Relationship Id="rId10" Type="http://schemas.microsoft.com/office/2007/relationships/diagramDrawing" Target="../diagrams/drawing5.xml"/><Relationship Id="rId4" Type="http://schemas.openxmlformats.org/officeDocument/2006/relationships/image" Target="../media/image18.svg"/><Relationship Id="rId9" Type="http://schemas.openxmlformats.org/officeDocument/2006/relationships/diagramColors" Target="../diagrams/colors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0.xml"/><Relationship Id="rId13" Type="http://schemas.openxmlformats.org/officeDocument/2006/relationships/diagramData" Target="../diagrams/data11.xml"/><Relationship Id="rId18" Type="http://schemas.openxmlformats.org/officeDocument/2006/relationships/image" Target="../media/image17.png"/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12" Type="http://schemas.microsoft.com/office/2007/relationships/diagramDrawing" Target="../diagrams/drawing10.xml"/><Relationship Id="rId17" Type="http://schemas.microsoft.com/office/2007/relationships/diagramDrawing" Target="../diagrams/drawing11.xml"/><Relationship Id="rId2" Type="http://schemas.openxmlformats.org/officeDocument/2006/relationships/notesSlide" Target="../notesSlides/notesSlide11.xml"/><Relationship Id="rId16" Type="http://schemas.openxmlformats.org/officeDocument/2006/relationships/diagramColors" Target="../diagrams/colors1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9.xml"/><Relationship Id="rId11" Type="http://schemas.openxmlformats.org/officeDocument/2006/relationships/diagramColors" Target="../diagrams/colors10.xml"/><Relationship Id="rId5" Type="http://schemas.openxmlformats.org/officeDocument/2006/relationships/diagramQuickStyle" Target="../diagrams/quickStyle9.xml"/><Relationship Id="rId15" Type="http://schemas.openxmlformats.org/officeDocument/2006/relationships/diagramQuickStyle" Target="../diagrams/quickStyle11.xml"/><Relationship Id="rId10" Type="http://schemas.openxmlformats.org/officeDocument/2006/relationships/diagramQuickStyle" Target="../diagrams/quickStyle10.xml"/><Relationship Id="rId19" Type="http://schemas.openxmlformats.org/officeDocument/2006/relationships/image" Target="../media/image18.svg"/><Relationship Id="rId4" Type="http://schemas.openxmlformats.org/officeDocument/2006/relationships/diagramLayout" Target="../diagrams/layout9.xml"/><Relationship Id="rId9" Type="http://schemas.openxmlformats.org/officeDocument/2006/relationships/diagramLayout" Target="../diagrams/layout10.xml"/><Relationship Id="rId14" Type="http://schemas.openxmlformats.org/officeDocument/2006/relationships/diagramLayout" Target="../diagrams/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3.xml"/><Relationship Id="rId13" Type="http://schemas.openxmlformats.org/officeDocument/2006/relationships/diagramData" Target="../diagrams/data14.xml"/><Relationship Id="rId18" Type="http://schemas.openxmlformats.org/officeDocument/2006/relationships/image" Target="../media/image17.png"/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12" Type="http://schemas.microsoft.com/office/2007/relationships/diagramDrawing" Target="../diagrams/drawing13.xml"/><Relationship Id="rId17" Type="http://schemas.microsoft.com/office/2007/relationships/diagramDrawing" Target="../diagrams/drawing14.xml"/><Relationship Id="rId2" Type="http://schemas.openxmlformats.org/officeDocument/2006/relationships/notesSlide" Target="../notesSlides/notesSlide12.xml"/><Relationship Id="rId16" Type="http://schemas.openxmlformats.org/officeDocument/2006/relationships/diagramColors" Target="../diagrams/colors14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2.xml"/><Relationship Id="rId11" Type="http://schemas.openxmlformats.org/officeDocument/2006/relationships/diagramColors" Target="../diagrams/colors13.xml"/><Relationship Id="rId5" Type="http://schemas.openxmlformats.org/officeDocument/2006/relationships/diagramQuickStyle" Target="../diagrams/quickStyle12.xml"/><Relationship Id="rId15" Type="http://schemas.openxmlformats.org/officeDocument/2006/relationships/diagramQuickStyle" Target="../diagrams/quickStyle14.xml"/><Relationship Id="rId10" Type="http://schemas.openxmlformats.org/officeDocument/2006/relationships/diagramQuickStyle" Target="../diagrams/quickStyle13.xml"/><Relationship Id="rId19" Type="http://schemas.openxmlformats.org/officeDocument/2006/relationships/image" Target="../media/image18.svg"/><Relationship Id="rId4" Type="http://schemas.openxmlformats.org/officeDocument/2006/relationships/diagramLayout" Target="../diagrams/layout12.xml"/><Relationship Id="rId9" Type="http://schemas.openxmlformats.org/officeDocument/2006/relationships/diagramLayout" Target="../diagrams/layout13.xml"/><Relationship Id="rId14" Type="http://schemas.openxmlformats.org/officeDocument/2006/relationships/diagramLayout" Target="../diagrams/layout14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diagramColors" Target="../diagrams/colors16.xml"/><Relationship Id="rId18" Type="http://schemas.openxmlformats.org/officeDocument/2006/relationships/diagramColors" Target="../diagrams/colors17.xml"/><Relationship Id="rId3" Type="http://schemas.openxmlformats.org/officeDocument/2006/relationships/diagramData" Target="../diagrams/data15.xml"/><Relationship Id="rId21" Type="http://schemas.openxmlformats.org/officeDocument/2006/relationships/diagramLayout" Target="../diagrams/layout18.xml"/><Relationship Id="rId7" Type="http://schemas.microsoft.com/office/2007/relationships/diagramDrawing" Target="../diagrams/drawing15.xml"/><Relationship Id="rId12" Type="http://schemas.openxmlformats.org/officeDocument/2006/relationships/diagramQuickStyle" Target="../diagrams/quickStyle16.xml"/><Relationship Id="rId17" Type="http://schemas.openxmlformats.org/officeDocument/2006/relationships/diagramQuickStyle" Target="../diagrams/quickStyle17.xml"/><Relationship Id="rId2" Type="http://schemas.openxmlformats.org/officeDocument/2006/relationships/notesSlide" Target="../notesSlides/notesSlide13.xml"/><Relationship Id="rId16" Type="http://schemas.openxmlformats.org/officeDocument/2006/relationships/diagramLayout" Target="../diagrams/layout17.xml"/><Relationship Id="rId20" Type="http://schemas.openxmlformats.org/officeDocument/2006/relationships/diagramData" Target="../diagrams/data18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5.xml"/><Relationship Id="rId11" Type="http://schemas.openxmlformats.org/officeDocument/2006/relationships/diagramLayout" Target="../diagrams/layout16.xml"/><Relationship Id="rId24" Type="http://schemas.microsoft.com/office/2007/relationships/diagramDrawing" Target="../diagrams/drawing18.xml"/><Relationship Id="rId5" Type="http://schemas.openxmlformats.org/officeDocument/2006/relationships/diagramQuickStyle" Target="../diagrams/quickStyle15.xml"/><Relationship Id="rId15" Type="http://schemas.openxmlformats.org/officeDocument/2006/relationships/diagramData" Target="../diagrams/data17.xml"/><Relationship Id="rId23" Type="http://schemas.openxmlformats.org/officeDocument/2006/relationships/diagramColors" Target="../diagrams/colors18.xml"/><Relationship Id="rId10" Type="http://schemas.openxmlformats.org/officeDocument/2006/relationships/diagramData" Target="../diagrams/data16.xml"/><Relationship Id="rId19" Type="http://schemas.microsoft.com/office/2007/relationships/diagramDrawing" Target="../diagrams/drawing17.xml"/><Relationship Id="rId4" Type="http://schemas.openxmlformats.org/officeDocument/2006/relationships/diagramLayout" Target="../diagrams/layout15.xml"/><Relationship Id="rId9" Type="http://schemas.openxmlformats.org/officeDocument/2006/relationships/image" Target="../media/image18.svg"/><Relationship Id="rId14" Type="http://schemas.microsoft.com/office/2007/relationships/diagramDrawing" Target="../diagrams/drawing16.xml"/><Relationship Id="rId22" Type="http://schemas.openxmlformats.org/officeDocument/2006/relationships/diagramQuickStyle" Target="../diagrams/quickStyle18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9.xml"/><Relationship Id="rId3" Type="http://schemas.openxmlformats.org/officeDocument/2006/relationships/image" Target="../media/image17.png"/><Relationship Id="rId7" Type="http://schemas.openxmlformats.org/officeDocument/2006/relationships/diagramQuickStyle" Target="../diagrams/quickStyle19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9.xml"/><Relationship Id="rId5" Type="http://schemas.openxmlformats.org/officeDocument/2006/relationships/diagramData" Target="../diagrams/data19.xml"/><Relationship Id="rId4" Type="http://schemas.openxmlformats.org/officeDocument/2006/relationships/image" Target="../media/image18.svg"/><Relationship Id="rId9" Type="http://schemas.microsoft.com/office/2007/relationships/diagramDrawing" Target="../diagrams/drawing19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1.xml"/><Relationship Id="rId13" Type="http://schemas.openxmlformats.org/officeDocument/2006/relationships/image" Target="../media/image17.png"/><Relationship Id="rId18" Type="http://schemas.openxmlformats.org/officeDocument/2006/relationships/diagramColors" Target="../diagrams/colors22.xml"/><Relationship Id="rId3" Type="http://schemas.openxmlformats.org/officeDocument/2006/relationships/diagramData" Target="../diagrams/data20.xml"/><Relationship Id="rId7" Type="http://schemas.microsoft.com/office/2007/relationships/diagramDrawing" Target="../diagrams/drawing20.xml"/><Relationship Id="rId12" Type="http://schemas.microsoft.com/office/2007/relationships/diagramDrawing" Target="../diagrams/drawing21.xml"/><Relationship Id="rId17" Type="http://schemas.openxmlformats.org/officeDocument/2006/relationships/diagramQuickStyle" Target="../diagrams/quickStyle22.xml"/><Relationship Id="rId2" Type="http://schemas.openxmlformats.org/officeDocument/2006/relationships/notesSlide" Target="../notesSlides/notesSlide15.xml"/><Relationship Id="rId16" Type="http://schemas.openxmlformats.org/officeDocument/2006/relationships/diagramLayout" Target="../diagrams/layout2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0.xml"/><Relationship Id="rId11" Type="http://schemas.openxmlformats.org/officeDocument/2006/relationships/diagramColors" Target="../diagrams/colors21.xml"/><Relationship Id="rId5" Type="http://schemas.openxmlformats.org/officeDocument/2006/relationships/diagramQuickStyle" Target="../diagrams/quickStyle20.xml"/><Relationship Id="rId15" Type="http://schemas.openxmlformats.org/officeDocument/2006/relationships/diagramData" Target="../diagrams/data22.xml"/><Relationship Id="rId10" Type="http://schemas.openxmlformats.org/officeDocument/2006/relationships/diagramQuickStyle" Target="../diagrams/quickStyle21.xml"/><Relationship Id="rId19" Type="http://schemas.microsoft.com/office/2007/relationships/diagramDrawing" Target="../diagrams/drawing22.xml"/><Relationship Id="rId4" Type="http://schemas.openxmlformats.org/officeDocument/2006/relationships/diagramLayout" Target="../diagrams/layout20.xml"/><Relationship Id="rId9" Type="http://schemas.openxmlformats.org/officeDocument/2006/relationships/diagramLayout" Target="../diagrams/layout21.xml"/><Relationship Id="rId14" Type="http://schemas.openxmlformats.org/officeDocument/2006/relationships/image" Target="../media/image18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3.xml"/><Relationship Id="rId3" Type="http://schemas.openxmlformats.org/officeDocument/2006/relationships/image" Target="../media/image20.png"/><Relationship Id="rId7" Type="http://schemas.openxmlformats.org/officeDocument/2006/relationships/diagramLayout" Target="../diagrams/layout23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23.xml"/><Relationship Id="rId5" Type="http://schemas.openxmlformats.org/officeDocument/2006/relationships/image" Target="../media/image18.svg"/><Relationship Id="rId10" Type="http://schemas.microsoft.com/office/2007/relationships/diagramDrawing" Target="../diagrams/drawing23.xml"/><Relationship Id="rId4" Type="http://schemas.openxmlformats.org/officeDocument/2006/relationships/image" Target="../media/image17.png"/><Relationship Id="rId9" Type="http://schemas.openxmlformats.org/officeDocument/2006/relationships/diagramColors" Target="../diagrams/colors23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4.xml"/><Relationship Id="rId13" Type="http://schemas.openxmlformats.org/officeDocument/2006/relationships/diagramQuickStyle" Target="../diagrams/quickStyle25.xml"/><Relationship Id="rId18" Type="http://schemas.openxmlformats.org/officeDocument/2006/relationships/diagramQuickStyle" Target="../diagrams/quickStyle26.xml"/><Relationship Id="rId3" Type="http://schemas.openxmlformats.org/officeDocument/2006/relationships/image" Target="../media/image20.png"/><Relationship Id="rId21" Type="http://schemas.openxmlformats.org/officeDocument/2006/relationships/image" Target="../media/image41.jpg"/><Relationship Id="rId7" Type="http://schemas.openxmlformats.org/officeDocument/2006/relationships/diagramLayout" Target="../diagrams/layout24.xml"/><Relationship Id="rId12" Type="http://schemas.openxmlformats.org/officeDocument/2006/relationships/diagramLayout" Target="../diagrams/layout25.xml"/><Relationship Id="rId17" Type="http://schemas.openxmlformats.org/officeDocument/2006/relationships/diagramLayout" Target="../diagrams/layout26.xml"/><Relationship Id="rId2" Type="http://schemas.openxmlformats.org/officeDocument/2006/relationships/notesSlide" Target="../notesSlides/notesSlide17.xml"/><Relationship Id="rId16" Type="http://schemas.openxmlformats.org/officeDocument/2006/relationships/diagramData" Target="../diagrams/data26.xml"/><Relationship Id="rId20" Type="http://schemas.microsoft.com/office/2007/relationships/diagramDrawing" Target="../diagrams/drawing26.xml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24.xml"/><Relationship Id="rId11" Type="http://schemas.openxmlformats.org/officeDocument/2006/relationships/diagramData" Target="../diagrams/data25.xml"/><Relationship Id="rId5" Type="http://schemas.openxmlformats.org/officeDocument/2006/relationships/image" Target="../media/image18.svg"/><Relationship Id="rId15" Type="http://schemas.microsoft.com/office/2007/relationships/diagramDrawing" Target="../diagrams/drawing25.xml"/><Relationship Id="rId10" Type="http://schemas.microsoft.com/office/2007/relationships/diagramDrawing" Target="../diagrams/drawing24.xml"/><Relationship Id="rId19" Type="http://schemas.openxmlformats.org/officeDocument/2006/relationships/diagramColors" Target="../diagrams/colors26.xml"/><Relationship Id="rId4" Type="http://schemas.openxmlformats.org/officeDocument/2006/relationships/image" Target="../media/image17.png"/><Relationship Id="rId9" Type="http://schemas.openxmlformats.org/officeDocument/2006/relationships/diagramColors" Target="../diagrams/colors24.xml"/><Relationship Id="rId14" Type="http://schemas.openxmlformats.org/officeDocument/2006/relationships/diagramColors" Target="../diagrams/colors25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diagramColors" Target="../diagrams/colors28.xml"/><Relationship Id="rId3" Type="http://schemas.openxmlformats.org/officeDocument/2006/relationships/diagramData" Target="../diagrams/data27.xml"/><Relationship Id="rId7" Type="http://schemas.microsoft.com/office/2007/relationships/diagramDrawing" Target="../diagrams/drawing27.xml"/><Relationship Id="rId12" Type="http://schemas.openxmlformats.org/officeDocument/2006/relationships/diagramQuickStyle" Target="../diagrams/quickStyle28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7.xml"/><Relationship Id="rId11" Type="http://schemas.openxmlformats.org/officeDocument/2006/relationships/diagramLayout" Target="../diagrams/layout28.xml"/><Relationship Id="rId5" Type="http://schemas.openxmlformats.org/officeDocument/2006/relationships/diagramQuickStyle" Target="../diagrams/quickStyle27.xml"/><Relationship Id="rId10" Type="http://schemas.openxmlformats.org/officeDocument/2006/relationships/diagramData" Target="../diagrams/data28.xml"/><Relationship Id="rId4" Type="http://schemas.openxmlformats.org/officeDocument/2006/relationships/diagramLayout" Target="../diagrams/layout27.xml"/><Relationship Id="rId9" Type="http://schemas.openxmlformats.org/officeDocument/2006/relationships/image" Target="../media/image18.svg"/><Relationship Id="rId14" Type="http://schemas.microsoft.com/office/2007/relationships/diagramDrawing" Target="../diagrams/drawing2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emf"/><Relationship Id="rId4" Type="http://schemas.openxmlformats.org/officeDocument/2006/relationships/image" Target="../media/image18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emf"/><Relationship Id="rId4" Type="http://schemas.openxmlformats.org/officeDocument/2006/relationships/image" Target="../media/image44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tags" Target="../tags/tag10.xml"/><Relationship Id="rId13" Type="http://schemas.openxmlformats.org/officeDocument/2006/relationships/slideLayout" Target="../slideLayouts/slideLayout15.xml"/><Relationship Id="rId3" Type="http://schemas.openxmlformats.org/officeDocument/2006/relationships/tags" Target="../tags/tag5.xml"/><Relationship Id="rId7" Type="http://schemas.openxmlformats.org/officeDocument/2006/relationships/tags" Target="../tags/tag9.xml"/><Relationship Id="rId12" Type="http://schemas.openxmlformats.org/officeDocument/2006/relationships/tags" Target="../tags/tag14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11" Type="http://schemas.openxmlformats.org/officeDocument/2006/relationships/tags" Target="../tags/tag13.xml"/><Relationship Id="rId5" Type="http://schemas.openxmlformats.org/officeDocument/2006/relationships/tags" Target="../tags/tag7.xml"/><Relationship Id="rId10" Type="http://schemas.openxmlformats.org/officeDocument/2006/relationships/tags" Target="../tags/tag12.xml"/><Relationship Id="rId4" Type="http://schemas.openxmlformats.org/officeDocument/2006/relationships/tags" Target="../tags/tag6.xml"/><Relationship Id="rId9" Type="http://schemas.openxmlformats.org/officeDocument/2006/relationships/tags" Target="../tags/tag11.xml"/><Relationship Id="rId14" Type="http://schemas.openxmlformats.org/officeDocument/2006/relationships/chart" Target="../charts/chart1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tags" Target="../tags/tag17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10" Type="http://schemas.openxmlformats.org/officeDocument/2006/relationships/image" Target="../media/image49.png"/><Relationship Id="rId4" Type="http://schemas.openxmlformats.org/officeDocument/2006/relationships/tags" Target="../tags/tag18.xml"/><Relationship Id="rId9" Type="http://schemas.openxmlformats.org/officeDocument/2006/relationships/image" Target="../media/image4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svg"/><Relationship Id="rId7" Type="http://schemas.openxmlformats.org/officeDocument/2006/relationships/image" Target="../media/image5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svg"/><Relationship Id="rId4" Type="http://schemas.openxmlformats.org/officeDocument/2006/relationships/image" Target="../media/image53.png"/><Relationship Id="rId9" Type="http://schemas.openxmlformats.org/officeDocument/2006/relationships/image" Target="../media/image58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9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5" Type="http://schemas.openxmlformats.org/officeDocument/2006/relationships/image" Target="../media/image12.png"/><Relationship Id="rId4" Type="http://schemas.openxmlformats.org/officeDocument/2006/relationships/image" Target="../media/image60.png"/><Relationship Id="rId9" Type="http://schemas.openxmlformats.org/officeDocument/2006/relationships/image" Target="../media/image5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8.svg"/><Relationship Id="rId5" Type="http://schemas.openxmlformats.org/officeDocument/2006/relationships/image" Target="../media/image67.png"/><Relationship Id="rId4" Type="http://schemas.openxmlformats.org/officeDocument/2006/relationships/image" Target="../media/image66.sv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8.svg"/><Relationship Id="rId5" Type="http://schemas.openxmlformats.org/officeDocument/2006/relationships/image" Target="../media/image67.png"/><Relationship Id="rId4" Type="http://schemas.openxmlformats.org/officeDocument/2006/relationships/image" Target="../media/image66.sv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8.svg"/><Relationship Id="rId5" Type="http://schemas.openxmlformats.org/officeDocument/2006/relationships/image" Target="../media/image67.png"/><Relationship Id="rId4" Type="http://schemas.openxmlformats.org/officeDocument/2006/relationships/image" Target="../media/image66.sv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9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5" Type="http://schemas.openxmlformats.org/officeDocument/2006/relationships/image" Target="../media/image12.png"/><Relationship Id="rId4" Type="http://schemas.openxmlformats.org/officeDocument/2006/relationships/image" Target="../media/image60.png"/><Relationship Id="rId9" Type="http://schemas.openxmlformats.org/officeDocument/2006/relationships/image" Target="../media/image5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png"/><Relationship Id="rId4" Type="http://schemas.openxmlformats.org/officeDocument/2006/relationships/image" Target="../media/image7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png"/><Relationship Id="rId4" Type="http://schemas.openxmlformats.org/officeDocument/2006/relationships/image" Target="../media/image5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69.png"/><Relationship Id="rId7" Type="http://schemas.openxmlformats.org/officeDocument/2006/relationships/image" Target="../media/image78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2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7" Type="http://schemas.openxmlformats.org/officeDocument/2006/relationships/image" Target="../media/image83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82.jpe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2.xml"/><Relationship Id="rId4" Type="http://schemas.openxmlformats.org/officeDocument/2006/relationships/chart" Target="../charts/chart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3.xml"/><Relationship Id="rId4" Type="http://schemas.openxmlformats.org/officeDocument/2006/relationships/chart" Target="../charts/chart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34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1CE9FA-42C6-E989-E736-809ECC94F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39771573-9A46-294D-2F54-1193C13BBE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5830824" cy="1207008"/>
          </a:xfrm>
          <a:prstGeom prst="rect">
            <a:avLst/>
          </a:prstGeom>
        </p:spPr>
      </p:pic>
      <p:pic>
        <p:nvPicPr>
          <p:cNvPr id="6" name="Obrázek 5" descr="Obsah obrázku text, Písmo, Grafika, snímek obrazovky&#10;&#10;Popis byl vytvořen automaticky">
            <a:extLst>
              <a:ext uri="{FF2B5EF4-FFF2-40B4-BE49-F238E27FC236}">
                <a16:creationId xmlns:a16="http://schemas.microsoft.com/office/drawing/2014/main" id="{C822D115-329E-46C1-FAF2-845FB953D7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98903" y="5889694"/>
            <a:ext cx="2533477" cy="695345"/>
          </a:xfrm>
          <a:prstGeom prst="rect">
            <a:avLst/>
          </a:prstGeom>
        </p:spPr>
      </p:pic>
      <p:pic>
        <p:nvPicPr>
          <p:cNvPr id="4" name="Obrázek 3" descr="Obsah obrázku text, Písmo, snímek obrazovky, Elektricky modrá&#10;&#10;Popis byl vytvořen automaticky">
            <a:extLst>
              <a:ext uri="{FF2B5EF4-FFF2-40B4-BE49-F238E27FC236}">
                <a16:creationId xmlns:a16="http://schemas.microsoft.com/office/drawing/2014/main" id="{6F9BFEB0-487E-EF33-A392-7B61D3FCCA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8320" y="5719020"/>
            <a:ext cx="5274183" cy="1036694"/>
          </a:xfrm>
          <a:prstGeom prst="rect">
            <a:avLst/>
          </a:prstGeom>
        </p:spPr>
      </p:pic>
      <p:pic>
        <p:nvPicPr>
          <p:cNvPr id="8" name="Obrázek 7" descr="Obsah obrázku Písmo, logo, Grafika, symbol&#10;&#10;Popis byl vytvořen automaticky">
            <a:extLst>
              <a:ext uri="{FF2B5EF4-FFF2-40B4-BE49-F238E27FC236}">
                <a16:creationId xmlns:a16="http://schemas.microsoft.com/office/drawing/2014/main" id="{530254D0-AAB5-91D4-F80F-4E55E9F040A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9850" y="5803454"/>
            <a:ext cx="1253011" cy="867826"/>
          </a:xfrm>
          <a:prstGeom prst="rect">
            <a:avLst/>
          </a:prstGeom>
        </p:spPr>
      </p:pic>
      <p:sp>
        <p:nvSpPr>
          <p:cNvPr id="12" name="TextovéPole 11">
            <a:extLst>
              <a:ext uri="{FF2B5EF4-FFF2-40B4-BE49-F238E27FC236}">
                <a16:creationId xmlns:a16="http://schemas.microsoft.com/office/drawing/2014/main" id="{9F3CD472-286B-C2CB-E7F9-F6E9B7A361AC}"/>
              </a:ext>
            </a:extLst>
          </p:cNvPr>
          <p:cNvSpPr txBox="1"/>
          <p:nvPr/>
        </p:nvSpPr>
        <p:spPr>
          <a:xfrm>
            <a:off x="1" y="2335839"/>
            <a:ext cx="12192000" cy="1569660"/>
          </a:xfrm>
          <a:prstGeom prst="rect">
            <a:avLst/>
          </a:prstGeom>
          <a:gradFill flip="none" rotWithShape="1">
            <a:gsLst>
              <a:gs pos="62000">
                <a:schemeClr val="accent1">
                  <a:lumMod val="0"/>
                  <a:lumOff val="100000"/>
                </a:schemeClr>
              </a:gs>
              <a:gs pos="100000">
                <a:srgbClr val="D30F44"/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8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Elektronizace zdravotnictví: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4800" b="1" kern="0" dirty="0">
                <a:solidFill>
                  <a:srgbClr val="4472C4">
                    <a:lumMod val="50000"/>
                  </a:srgb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legislativa, projekty, agendy a data</a:t>
            </a:r>
            <a:endParaRPr kumimoji="0" lang="cs-CZ" sz="4800" b="1" i="0" u="none" strike="noStrike" kern="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+mn-cs"/>
            </a:endParaRPr>
          </a:p>
        </p:txBody>
      </p:sp>
      <p:pic>
        <p:nvPicPr>
          <p:cNvPr id="1026" name="Picture 2" descr="Není k dispozici žádný popis fotky.">
            <a:extLst>
              <a:ext uri="{FF2B5EF4-FFF2-40B4-BE49-F238E27FC236}">
                <a16:creationId xmlns:a16="http://schemas.microsoft.com/office/drawing/2014/main" id="{463CF3EA-2720-FC74-E0B0-A897E9D230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21" r="590" b="19278"/>
          <a:stretch/>
        </p:blipFill>
        <p:spPr bwMode="auto">
          <a:xfrm>
            <a:off x="10268018" y="5880376"/>
            <a:ext cx="1645662" cy="913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FEDAEBAB-E823-D8F6-17DA-AE72F6703052}"/>
              </a:ext>
            </a:extLst>
          </p:cNvPr>
          <p:cNvSpPr txBox="1">
            <a:spLocks/>
          </p:cNvSpPr>
          <p:nvPr/>
        </p:nvSpPr>
        <p:spPr>
          <a:xfrm>
            <a:off x="883126" y="4189506"/>
            <a:ext cx="10425748" cy="186343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0" i="0" u="none" strike="noStrike" kern="1200" cap="none" spc="0" normalizeH="0" baseline="0" noProof="0" dirty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Snídaně s novináři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0" i="0" u="none" strike="noStrike" kern="1200" cap="none" spc="0" normalizeH="0" baseline="0" noProof="0" dirty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21. 3. 2025</a:t>
            </a:r>
          </a:p>
        </p:txBody>
      </p:sp>
    </p:spTree>
    <p:extLst>
      <p:ext uri="{BB962C8B-B14F-4D97-AF65-F5344CB8AC3E}">
        <p14:creationId xmlns:p14="http://schemas.microsoft.com/office/powerpoint/2010/main" val="1647549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9515036-1C14-4840-A909-9A9AB7E96891}"/>
              </a:ext>
            </a:extLst>
          </p:cNvPr>
          <p:cNvSpPr txBox="1">
            <a:spLocks/>
          </p:cNvSpPr>
          <p:nvPr/>
        </p:nvSpPr>
        <p:spPr>
          <a:xfrm>
            <a:off x="2257933" y="174968"/>
            <a:ext cx="7833125" cy="46914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800" b="1" dirty="0">
                <a:solidFill>
                  <a:srgbClr val="003A63"/>
                </a:solidFill>
                <a:latin typeface="+mn-lt"/>
                <a:cs typeface="Arial" panose="020B0604020202020204" pitchFamily="34" charset="0"/>
              </a:rPr>
              <a:t>Elektronizace, digitalizace a LEGISLATIVA</a:t>
            </a:r>
          </a:p>
          <a:p>
            <a:endParaRPr lang="cs-CZ" sz="2800" b="1" dirty="0">
              <a:solidFill>
                <a:srgbClr val="003A63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6" name="Grafický objekt 5">
            <a:extLst>
              <a:ext uri="{FF2B5EF4-FFF2-40B4-BE49-F238E27FC236}">
                <a16:creationId xmlns:a16="http://schemas.microsoft.com/office/drawing/2014/main" id="{C0DFF093-23A3-45E8-9A21-4E4A34A5C7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8724" y="401324"/>
            <a:ext cx="1553850" cy="242789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CAD75EA7-CB65-5B2A-3739-B3426DA658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39942" y="3584781"/>
            <a:ext cx="2772476" cy="2772476"/>
          </a:xfrm>
          <a:prstGeom prst="rect">
            <a:avLst/>
          </a:prstGeom>
        </p:spPr>
      </p:pic>
      <p:graphicFrame>
        <p:nvGraphicFramePr>
          <p:cNvPr id="15" name="Diagram 14">
            <a:extLst>
              <a:ext uri="{FF2B5EF4-FFF2-40B4-BE49-F238E27FC236}">
                <a16:creationId xmlns:a16="http://schemas.microsoft.com/office/drawing/2014/main" id="{55CFC995-D51E-1774-742D-EDD4E8C45F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23880180"/>
              </p:ext>
            </p:extLst>
          </p:nvPr>
        </p:nvGraphicFramePr>
        <p:xfrm>
          <a:off x="398723" y="870227"/>
          <a:ext cx="9913802" cy="7386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07FA3B36-C707-4954-8F36-50D40FA9D62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82237805"/>
              </p:ext>
            </p:extLst>
          </p:nvPr>
        </p:nvGraphicFramePr>
        <p:xfrm>
          <a:off x="398723" y="3600527"/>
          <a:ext cx="8941219" cy="15931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  <p:graphicFrame>
        <p:nvGraphicFramePr>
          <p:cNvPr id="14" name="Diagram 13">
            <a:extLst>
              <a:ext uri="{FF2B5EF4-FFF2-40B4-BE49-F238E27FC236}">
                <a16:creationId xmlns:a16="http://schemas.microsoft.com/office/drawing/2014/main" id="{18B456CB-836B-EF1B-3649-65674A3087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41698062"/>
              </p:ext>
            </p:extLst>
          </p:nvPr>
        </p:nvGraphicFramePr>
        <p:xfrm>
          <a:off x="-21771" y="1850056"/>
          <a:ext cx="11281648" cy="15931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6" r:lo="rId17" r:qs="rId18" r:cs="rId19"/>
          </a:graphicData>
        </a:graphic>
      </p:graphicFrame>
      <p:graphicFrame>
        <p:nvGraphicFramePr>
          <p:cNvPr id="17" name="Diagram 16">
            <a:extLst>
              <a:ext uri="{FF2B5EF4-FFF2-40B4-BE49-F238E27FC236}">
                <a16:creationId xmlns:a16="http://schemas.microsoft.com/office/drawing/2014/main" id="{72BB7EC5-EE7A-4672-7CF6-7BF00B63E7F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42100691"/>
              </p:ext>
            </p:extLst>
          </p:nvPr>
        </p:nvGraphicFramePr>
        <p:xfrm>
          <a:off x="398723" y="5346138"/>
          <a:ext cx="8941219" cy="14247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1" r:lo="rId22" r:qs="rId23" r:cs="rId24"/>
          </a:graphicData>
        </a:graphic>
      </p:graphicFrame>
    </p:spTree>
    <p:extLst>
      <p:ext uri="{BB962C8B-B14F-4D97-AF65-F5344CB8AC3E}">
        <p14:creationId xmlns:p14="http://schemas.microsoft.com/office/powerpoint/2010/main" val="38533912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9515036-1C14-4840-A909-9A9AB7E96891}"/>
              </a:ext>
            </a:extLst>
          </p:cNvPr>
          <p:cNvSpPr txBox="1">
            <a:spLocks/>
          </p:cNvSpPr>
          <p:nvPr/>
        </p:nvSpPr>
        <p:spPr>
          <a:xfrm>
            <a:off x="2225275" y="307603"/>
            <a:ext cx="7833125" cy="46914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800" b="1" dirty="0">
                <a:solidFill>
                  <a:srgbClr val="003A63"/>
                </a:solidFill>
                <a:latin typeface="+mn-lt"/>
                <a:cs typeface="Arial" panose="020B0604020202020204" pitchFamily="34" charset="0"/>
              </a:rPr>
              <a:t>Elektronizace, digitalizace a LEGISLATIVA</a:t>
            </a:r>
          </a:p>
          <a:p>
            <a:endParaRPr lang="cs-CZ" sz="2800" b="1" dirty="0">
              <a:solidFill>
                <a:srgbClr val="003A63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6" name="Grafický objekt 5">
            <a:extLst>
              <a:ext uri="{FF2B5EF4-FFF2-40B4-BE49-F238E27FC236}">
                <a16:creationId xmlns:a16="http://schemas.microsoft.com/office/drawing/2014/main" id="{C0DFF093-23A3-45E8-9A21-4E4A34A5C7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8724" y="401324"/>
            <a:ext cx="1553850" cy="242789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CAD75EA7-CB65-5B2A-3739-B3426DA658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13365" y="342979"/>
            <a:ext cx="2458619" cy="2458619"/>
          </a:xfrm>
          <a:prstGeom prst="rect">
            <a:avLst/>
          </a:prstGeom>
        </p:spPr>
      </p:pic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EB1F8AF1-6AA3-F4D4-1390-A43071ABA52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20475546"/>
              </p:ext>
            </p:extLst>
          </p:nvPr>
        </p:nvGraphicFramePr>
        <p:xfrm>
          <a:off x="582983" y="3429000"/>
          <a:ext cx="10615104" cy="1192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3" name="TextovéPole 2">
            <a:extLst>
              <a:ext uri="{FF2B5EF4-FFF2-40B4-BE49-F238E27FC236}">
                <a16:creationId xmlns:a16="http://schemas.microsoft.com/office/drawing/2014/main" id="{00FDEC81-23C6-E1B9-A4A5-420FAE0AD747}"/>
              </a:ext>
            </a:extLst>
          </p:cNvPr>
          <p:cNvSpPr txBox="1"/>
          <p:nvPr/>
        </p:nvSpPr>
        <p:spPr>
          <a:xfrm>
            <a:off x="398724" y="1327418"/>
            <a:ext cx="8180279" cy="469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cs-CZ" sz="2400" b="1" dirty="0"/>
              <a:t>Novela zákona č. 325/2021 Sb</a:t>
            </a:r>
            <a:r>
              <a:rPr lang="cs-CZ" sz="2400" dirty="0"/>
              <a:t>. o elektronizaci zdravotnictví</a:t>
            </a:r>
          </a:p>
        </p:txBody>
      </p:sp>
      <p:pic>
        <p:nvPicPr>
          <p:cNvPr id="4" name="Obrázek 3" descr="Obsah obrázku hodiny, kreslení&#10;&#10;Popis byl vytvořen automaticky">
            <a:extLst>
              <a:ext uri="{FF2B5EF4-FFF2-40B4-BE49-F238E27FC236}">
                <a16:creationId xmlns:a16="http://schemas.microsoft.com/office/drawing/2014/main" id="{46C1BE2E-0D1E-74AD-B38C-DDB258A939D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4897" y="5824073"/>
            <a:ext cx="838587" cy="838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8171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15F5D4-EE82-1382-5760-DF350C8543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180E3D-E386-0AC7-67BF-B5E6E74658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600" y="2219291"/>
            <a:ext cx="9448800" cy="1938010"/>
          </a:xfrm>
        </p:spPr>
        <p:txBody>
          <a:bodyPr>
            <a:normAutofit fontScale="90000"/>
          </a:bodyPr>
          <a:lstStyle/>
          <a:p>
            <a:pPr algn="l"/>
            <a:r>
              <a:rPr lang="cs-CZ" sz="5400" dirty="0">
                <a:latin typeface="Arial"/>
                <a:cs typeface="Arial"/>
              </a:rPr>
              <a:t>N</a:t>
            </a:r>
            <a:r>
              <a:rPr lang="cs-CZ" sz="5400" b="0" dirty="0">
                <a:latin typeface="Arial"/>
                <a:cs typeface="Arial"/>
              </a:rPr>
              <a:t>árodní strategie elektronizace zdravotnictví </a:t>
            </a:r>
            <a:r>
              <a:rPr lang="cs-CZ" b="0" dirty="0">
                <a:latin typeface="Arial"/>
                <a:cs typeface="Arial"/>
              </a:rPr>
              <a:t>2025-2035 </a:t>
            </a:r>
            <a:endParaRPr lang="cs-CZ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Obrázek 8" descr="Obsah obrázku text, snímek obrazovky, Písmo, logo&#10;&#10;Popis byl vytvořen automaticky">
            <a:extLst>
              <a:ext uri="{FF2B5EF4-FFF2-40B4-BE49-F238E27FC236}">
                <a16:creationId xmlns:a16="http://schemas.microsoft.com/office/drawing/2014/main" id="{AA69A68B-D5F9-35F2-B7F4-3C5E0CE29D1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8102" y="0"/>
            <a:ext cx="1725386" cy="1155700"/>
          </a:xfrm>
          <a:prstGeom prst="rect">
            <a:avLst/>
          </a:prstGeom>
        </p:spPr>
      </p:pic>
      <p:grpSp>
        <p:nvGrpSpPr>
          <p:cNvPr id="10" name="Skupina 9">
            <a:extLst>
              <a:ext uri="{FF2B5EF4-FFF2-40B4-BE49-F238E27FC236}">
                <a16:creationId xmlns:a16="http://schemas.microsoft.com/office/drawing/2014/main" id="{BB0E2D40-31C6-C188-8CDF-791FB80CC524}"/>
              </a:ext>
            </a:extLst>
          </p:cNvPr>
          <p:cNvGrpSpPr/>
          <p:nvPr/>
        </p:nvGrpSpPr>
        <p:grpSpPr>
          <a:xfrm>
            <a:off x="1371600" y="4212099"/>
            <a:ext cx="9448801" cy="45719"/>
            <a:chOff x="0" y="0"/>
            <a:chExt cx="5716278" cy="72000"/>
          </a:xfrm>
        </p:grpSpPr>
        <p:sp>
          <p:nvSpPr>
            <p:cNvPr id="11" name="Obdélník 10">
              <a:extLst>
                <a:ext uri="{FF2B5EF4-FFF2-40B4-BE49-F238E27FC236}">
                  <a16:creationId xmlns:a16="http://schemas.microsoft.com/office/drawing/2014/main" id="{CCF90B79-9DDE-F5D1-AC3A-F60BA55CF1B6}"/>
                </a:ext>
              </a:extLst>
            </p:cNvPr>
            <p:cNvSpPr>
              <a:spLocks/>
            </p:cNvSpPr>
            <p:nvPr/>
          </p:nvSpPr>
          <p:spPr>
            <a:xfrm>
              <a:off x="0" y="0"/>
              <a:ext cx="1429200" cy="72000"/>
            </a:xfrm>
            <a:prstGeom prst="rect">
              <a:avLst/>
            </a:prstGeom>
            <a:solidFill>
              <a:srgbClr val="FABB33"/>
            </a:solidFill>
            <a:ln>
              <a:solidFill>
                <a:srgbClr val="FABB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cs-CZ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Obdélník 11">
              <a:extLst>
                <a:ext uri="{FF2B5EF4-FFF2-40B4-BE49-F238E27FC236}">
                  <a16:creationId xmlns:a16="http://schemas.microsoft.com/office/drawing/2014/main" id="{B579DDE1-1955-CD34-A6AA-9D5A1750F25A}"/>
                </a:ext>
              </a:extLst>
            </p:cNvPr>
            <p:cNvSpPr>
              <a:spLocks/>
            </p:cNvSpPr>
            <p:nvPr/>
          </p:nvSpPr>
          <p:spPr>
            <a:xfrm>
              <a:off x="2855843" y="0"/>
              <a:ext cx="1429200" cy="72000"/>
            </a:xfrm>
            <a:prstGeom prst="rect">
              <a:avLst/>
            </a:prstGeom>
            <a:solidFill>
              <a:srgbClr val="43546F"/>
            </a:solidFill>
            <a:ln>
              <a:solidFill>
                <a:srgbClr val="43546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cs-CZ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Obdélník 12">
              <a:extLst>
                <a:ext uri="{FF2B5EF4-FFF2-40B4-BE49-F238E27FC236}">
                  <a16:creationId xmlns:a16="http://schemas.microsoft.com/office/drawing/2014/main" id="{CC613C84-26C0-EB7E-29CC-D7832E45E5B3}"/>
                </a:ext>
              </a:extLst>
            </p:cNvPr>
            <p:cNvSpPr>
              <a:spLocks/>
            </p:cNvSpPr>
            <p:nvPr/>
          </p:nvSpPr>
          <p:spPr>
            <a:xfrm>
              <a:off x="4287078" y="0"/>
              <a:ext cx="1429200" cy="72000"/>
            </a:xfrm>
            <a:prstGeom prst="rect">
              <a:avLst/>
            </a:prstGeom>
            <a:solidFill>
              <a:srgbClr val="CD2F41"/>
            </a:solidFill>
            <a:ln>
              <a:solidFill>
                <a:srgbClr val="CD2F4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cs-CZ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Obdélník 13">
              <a:extLst>
                <a:ext uri="{FF2B5EF4-FFF2-40B4-BE49-F238E27FC236}">
                  <a16:creationId xmlns:a16="http://schemas.microsoft.com/office/drawing/2014/main" id="{CDF23CF4-84AE-036C-387B-F2BCC64D489E}"/>
                </a:ext>
              </a:extLst>
            </p:cNvPr>
            <p:cNvSpPr>
              <a:spLocks/>
            </p:cNvSpPr>
            <p:nvPr/>
          </p:nvSpPr>
          <p:spPr>
            <a:xfrm>
              <a:off x="1431235" y="0"/>
              <a:ext cx="1429200" cy="72000"/>
            </a:xfrm>
            <a:prstGeom prst="rect">
              <a:avLst/>
            </a:prstGeom>
            <a:solidFill>
              <a:srgbClr val="C7D539"/>
            </a:solidFill>
            <a:ln>
              <a:solidFill>
                <a:srgbClr val="C7D53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cs-CZ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" name="TextovéPole 2">
            <a:extLst>
              <a:ext uri="{FF2B5EF4-FFF2-40B4-BE49-F238E27FC236}">
                <a16:creationId xmlns:a16="http://schemas.microsoft.com/office/drawing/2014/main" id="{DF86A81B-AAB1-CFB7-8129-9027E88AC29F}"/>
              </a:ext>
            </a:extLst>
          </p:cNvPr>
          <p:cNvSpPr txBox="1"/>
          <p:nvPr/>
        </p:nvSpPr>
        <p:spPr>
          <a:xfrm>
            <a:off x="1371600" y="4408713"/>
            <a:ext cx="21227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0" dirty="0">
                <a:latin typeface="Arial"/>
                <a:cs typeface="Arial"/>
              </a:rPr>
              <a:t>(aktualizace)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2968896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109"/>
    </mc:Choice>
    <mc:Fallback xmlns="">
      <p:transition spd="slow" advTm="8109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22B699-96B7-9463-82AC-8D05659F4B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4E307FC9-6CE7-C123-3876-2E09A67BF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E54D3-D00C-4F51-80A7-9147D6EFBB5C}" type="slidenum">
              <a:rPr lang="cs-CZ" smtClean="0">
                <a:latin typeface="Calibri" panose="020F0502020204030204" pitchFamily="34" charset="0"/>
                <a:cs typeface="Calibri" panose="020F0502020204030204" pitchFamily="34" charset="0"/>
              </a:rPr>
              <a:t>5</a:t>
            </a:fld>
            <a:endParaRPr lang="cs-CZ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2D65D89-0F18-5F85-4CCF-9D5CCBAF9916}"/>
              </a:ext>
            </a:extLst>
          </p:cNvPr>
          <p:cNvSpPr txBox="1">
            <a:spLocks/>
          </p:cNvSpPr>
          <p:nvPr/>
        </p:nvSpPr>
        <p:spPr>
          <a:xfrm>
            <a:off x="2261287" y="328079"/>
            <a:ext cx="8563524" cy="47746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tx2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Národní strategie EZ ČR</a:t>
            </a:r>
            <a:endParaRPr lang="en-CZ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8" name="Skupina 17">
            <a:extLst>
              <a:ext uri="{FF2B5EF4-FFF2-40B4-BE49-F238E27FC236}">
                <a16:creationId xmlns:a16="http://schemas.microsoft.com/office/drawing/2014/main" id="{034BA2A7-4D1D-290B-1A5E-61AC307B714C}"/>
              </a:ext>
            </a:extLst>
          </p:cNvPr>
          <p:cNvGrpSpPr/>
          <p:nvPr/>
        </p:nvGrpSpPr>
        <p:grpSpPr>
          <a:xfrm>
            <a:off x="647000" y="931936"/>
            <a:ext cx="10898000" cy="45719"/>
            <a:chOff x="0" y="0"/>
            <a:chExt cx="5716278" cy="72000"/>
          </a:xfrm>
        </p:grpSpPr>
        <p:sp>
          <p:nvSpPr>
            <p:cNvPr id="19" name="Obdélník 18">
              <a:extLst>
                <a:ext uri="{FF2B5EF4-FFF2-40B4-BE49-F238E27FC236}">
                  <a16:creationId xmlns:a16="http://schemas.microsoft.com/office/drawing/2014/main" id="{25CD4B33-E5E2-EC9F-B580-96447885FB80}"/>
                </a:ext>
              </a:extLst>
            </p:cNvPr>
            <p:cNvSpPr>
              <a:spLocks/>
            </p:cNvSpPr>
            <p:nvPr/>
          </p:nvSpPr>
          <p:spPr>
            <a:xfrm>
              <a:off x="0" y="0"/>
              <a:ext cx="1429200" cy="72000"/>
            </a:xfrm>
            <a:prstGeom prst="rect">
              <a:avLst/>
            </a:prstGeom>
            <a:solidFill>
              <a:srgbClr val="FABB33"/>
            </a:solidFill>
            <a:ln>
              <a:solidFill>
                <a:srgbClr val="FABB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cs-CZ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Obdélník 19">
              <a:extLst>
                <a:ext uri="{FF2B5EF4-FFF2-40B4-BE49-F238E27FC236}">
                  <a16:creationId xmlns:a16="http://schemas.microsoft.com/office/drawing/2014/main" id="{13D716E4-E72B-DEC6-9405-4222AA3E5A4A}"/>
                </a:ext>
              </a:extLst>
            </p:cNvPr>
            <p:cNvSpPr>
              <a:spLocks/>
            </p:cNvSpPr>
            <p:nvPr/>
          </p:nvSpPr>
          <p:spPr>
            <a:xfrm>
              <a:off x="2855843" y="0"/>
              <a:ext cx="1429200" cy="72000"/>
            </a:xfrm>
            <a:prstGeom prst="rect">
              <a:avLst/>
            </a:prstGeom>
            <a:solidFill>
              <a:srgbClr val="43546F"/>
            </a:solidFill>
            <a:ln>
              <a:solidFill>
                <a:srgbClr val="43546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cs-CZ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Obdélník 20">
              <a:extLst>
                <a:ext uri="{FF2B5EF4-FFF2-40B4-BE49-F238E27FC236}">
                  <a16:creationId xmlns:a16="http://schemas.microsoft.com/office/drawing/2014/main" id="{C6CCD449-7CBC-3C04-F52A-A976AE651FA5}"/>
                </a:ext>
              </a:extLst>
            </p:cNvPr>
            <p:cNvSpPr>
              <a:spLocks/>
            </p:cNvSpPr>
            <p:nvPr/>
          </p:nvSpPr>
          <p:spPr>
            <a:xfrm>
              <a:off x="4287078" y="0"/>
              <a:ext cx="1429200" cy="72000"/>
            </a:xfrm>
            <a:prstGeom prst="rect">
              <a:avLst/>
            </a:prstGeom>
            <a:solidFill>
              <a:srgbClr val="CD2F41"/>
            </a:solidFill>
            <a:ln>
              <a:solidFill>
                <a:srgbClr val="CD2F4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cs-CZ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Obdélník 21">
              <a:extLst>
                <a:ext uri="{FF2B5EF4-FFF2-40B4-BE49-F238E27FC236}">
                  <a16:creationId xmlns:a16="http://schemas.microsoft.com/office/drawing/2014/main" id="{2A7455BF-6CF6-133C-8D05-461373D8247D}"/>
                </a:ext>
              </a:extLst>
            </p:cNvPr>
            <p:cNvSpPr>
              <a:spLocks/>
            </p:cNvSpPr>
            <p:nvPr/>
          </p:nvSpPr>
          <p:spPr>
            <a:xfrm>
              <a:off x="1431235" y="0"/>
              <a:ext cx="1429200" cy="72000"/>
            </a:xfrm>
            <a:prstGeom prst="rect">
              <a:avLst/>
            </a:prstGeom>
            <a:solidFill>
              <a:srgbClr val="C7D539"/>
            </a:solidFill>
            <a:ln>
              <a:solidFill>
                <a:srgbClr val="C7D53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cs-CZ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3" name="Trojúhelník 12">
            <a:extLst>
              <a:ext uri="{FF2B5EF4-FFF2-40B4-BE49-F238E27FC236}">
                <a16:creationId xmlns:a16="http://schemas.microsoft.com/office/drawing/2014/main" id="{0D5F5C7E-5003-8D08-3471-8E212B192885}"/>
              </a:ext>
            </a:extLst>
          </p:cNvPr>
          <p:cNvSpPr/>
          <p:nvPr/>
        </p:nvSpPr>
        <p:spPr>
          <a:xfrm rot="5400000">
            <a:off x="10754060" y="4551855"/>
            <a:ext cx="78638" cy="62863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grpSp>
        <p:nvGrpSpPr>
          <p:cNvPr id="14" name="Skupina 13">
            <a:extLst>
              <a:ext uri="{FF2B5EF4-FFF2-40B4-BE49-F238E27FC236}">
                <a16:creationId xmlns:a16="http://schemas.microsoft.com/office/drawing/2014/main" id="{92EB8581-3A41-D9F3-0CEE-687B3B011DAA}"/>
              </a:ext>
            </a:extLst>
          </p:cNvPr>
          <p:cNvGrpSpPr/>
          <p:nvPr/>
        </p:nvGrpSpPr>
        <p:grpSpPr>
          <a:xfrm>
            <a:off x="8246470" y="1415958"/>
            <a:ext cx="2184745" cy="4768279"/>
            <a:chOff x="-158813" y="660023"/>
            <a:chExt cx="2446738" cy="5647176"/>
          </a:xfrm>
        </p:grpSpPr>
        <p:grpSp>
          <p:nvGrpSpPr>
            <p:cNvPr id="15" name="Skupina 14">
              <a:extLst>
                <a:ext uri="{FF2B5EF4-FFF2-40B4-BE49-F238E27FC236}">
                  <a16:creationId xmlns:a16="http://schemas.microsoft.com/office/drawing/2014/main" id="{090A48A8-1B0B-9A5E-3AE1-3047EF8A9B4C}"/>
                </a:ext>
              </a:extLst>
            </p:cNvPr>
            <p:cNvGrpSpPr/>
            <p:nvPr/>
          </p:nvGrpSpPr>
          <p:grpSpPr>
            <a:xfrm>
              <a:off x="-158813" y="1205344"/>
              <a:ext cx="2446738" cy="5101855"/>
              <a:chOff x="306853" y="1028698"/>
              <a:chExt cx="2446738" cy="5101855"/>
            </a:xfrm>
          </p:grpSpPr>
          <p:sp>
            <p:nvSpPr>
              <p:cNvPr id="23" name="Zaoblený obdélník 22">
                <a:extLst>
                  <a:ext uri="{FF2B5EF4-FFF2-40B4-BE49-F238E27FC236}">
                    <a16:creationId xmlns:a16="http://schemas.microsoft.com/office/drawing/2014/main" id="{BB64C17E-71B1-447E-D295-2E8BBE248E4E}"/>
                  </a:ext>
                </a:extLst>
              </p:cNvPr>
              <p:cNvSpPr/>
              <p:nvPr/>
            </p:nvSpPr>
            <p:spPr>
              <a:xfrm>
                <a:off x="306855" y="1028698"/>
                <a:ext cx="2446736" cy="926455"/>
              </a:xfrm>
              <a:prstGeom prst="roundRect">
                <a:avLst/>
              </a:prstGeom>
              <a:solidFill>
                <a:srgbClr val="003A63"/>
              </a:solidFill>
              <a:ln>
                <a:solidFill>
                  <a:srgbClr val="003A6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cs-CZ" sz="1200" b="1" i="0" u="none" strike="noStrike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Strategický rámec rozvoje péče o zdraví v České republice do roku 2030</a:t>
                </a:r>
              </a:p>
            </p:txBody>
          </p:sp>
          <p:sp>
            <p:nvSpPr>
              <p:cNvPr id="24" name="Zaoblený obdélník 23">
                <a:extLst>
                  <a:ext uri="{FF2B5EF4-FFF2-40B4-BE49-F238E27FC236}">
                    <a16:creationId xmlns:a16="http://schemas.microsoft.com/office/drawing/2014/main" id="{E97FE895-5BEB-95F9-1671-B35F85E13FD6}"/>
                  </a:ext>
                </a:extLst>
              </p:cNvPr>
              <p:cNvSpPr/>
              <p:nvPr/>
            </p:nvSpPr>
            <p:spPr>
              <a:xfrm>
                <a:off x="306853" y="3633053"/>
                <a:ext cx="2446737" cy="1206000"/>
              </a:xfrm>
              <a:prstGeom prst="roundRect">
                <a:avLst/>
              </a:prstGeom>
              <a:solidFill>
                <a:srgbClr val="D41144"/>
              </a:solidFill>
              <a:ln>
                <a:solidFill>
                  <a:srgbClr val="D4114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cs-CZ" sz="1200" b="1" i="0" u="none" strike="noStrike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Národní strategie elektronického zdravotnictví ČR 2016-2026</a:t>
                </a:r>
              </a:p>
            </p:txBody>
          </p:sp>
          <p:sp>
            <p:nvSpPr>
              <p:cNvPr id="25" name="Zaoblený obdélník 24">
                <a:extLst>
                  <a:ext uri="{FF2B5EF4-FFF2-40B4-BE49-F238E27FC236}">
                    <a16:creationId xmlns:a16="http://schemas.microsoft.com/office/drawing/2014/main" id="{32F480FE-BD89-3A5E-51EF-27E0F0BCFD1C}"/>
                  </a:ext>
                </a:extLst>
              </p:cNvPr>
              <p:cNvSpPr/>
              <p:nvPr/>
            </p:nvSpPr>
            <p:spPr>
              <a:xfrm>
                <a:off x="306853" y="5170131"/>
                <a:ext cx="2446737" cy="960422"/>
              </a:xfrm>
              <a:prstGeom prst="roundRect">
                <a:avLst/>
              </a:prstGeom>
              <a:solidFill>
                <a:srgbClr val="D41144"/>
              </a:solidFill>
              <a:ln>
                <a:solidFill>
                  <a:srgbClr val="D4114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cs-CZ" sz="1200" b="1" i="0" u="none" strike="noStrike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Akční plán k Národní strategii elektronického zdravotnictví ČR 2016-2026</a:t>
                </a:r>
              </a:p>
            </p:txBody>
          </p:sp>
          <p:sp>
            <p:nvSpPr>
              <p:cNvPr id="26" name="Zaoblený obdélník 25">
                <a:extLst>
                  <a:ext uri="{FF2B5EF4-FFF2-40B4-BE49-F238E27FC236}">
                    <a16:creationId xmlns:a16="http://schemas.microsoft.com/office/drawing/2014/main" id="{5BA2918B-C945-253F-0201-FB8D3A82E046}"/>
                  </a:ext>
                </a:extLst>
              </p:cNvPr>
              <p:cNvSpPr/>
              <p:nvPr/>
            </p:nvSpPr>
            <p:spPr>
              <a:xfrm>
                <a:off x="306853" y="2501708"/>
                <a:ext cx="2446737" cy="960422"/>
              </a:xfrm>
              <a:prstGeom prst="roundRect">
                <a:avLst/>
              </a:prstGeom>
              <a:solidFill>
                <a:srgbClr val="003A63"/>
              </a:solidFill>
              <a:ln>
                <a:solidFill>
                  <a:srgbClr val="003A6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cs-CZ" sz="12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Implementační plán č. 2.3 Digitalizace zdravotnictví</a:t>
                </a:r>
              </a:p>
            </p:txBody>
          </p:sp>
          <p:sp>
            <p:nvSpPr>
              <p:cNvPr id="27" name="Šipka dolů 26">
                <a:extLst>
                  <a:ext uri="{FF2B5EF4-FFF2-40B4-BE49-F238E27FC236}">
                    <a16:creationId xmlns:a16="http://schemas.microsoft.com/office/drawing/2014/main" id="{AACABBE6-EB69-1588-6644-086CD0A0FC15}"/>
                  </a:ext>
                </a:extLst>
              </p:cNvPr>
              <p:cNvSpPr/>
              <p:nvPr/>
            </p:nvSpPr>
            <p:spPr>
              <a:xfrm>
                <a:off x="1490759" y="2126076"/>
                <a:ext cx="98713" cy="164826"/>
              </a:xfrm>
              <a:prstGeom prst="downArrow">
                <a:avLst/>
              </a:prstGeom>
              <a:solidFill>
                <a:srgbClr val="003A63"/>
              </a:solidFill>
              <a:ln>
                <a:solidFill>
                  <a:srgbClr val="003A6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28" name="Šipka dolů 27">
                <a:extLst>
                  <a:ext uri="{FF2B5EF4-FFF2-40B4-BE49-F238E27FC236}">
                    <a16:creationId xmlns:a16="http://schemas.microsoft.com/office/drawing/2014/main" id="{4FC82739-4503-DEE6-1DC0-1A3AE47683BA}"/>
                  </a:ext>
                </a:extLst>
              </p:cNvPr>
              <p:cNvSpPr/>
              <p:nvPr/>
            </p:nvSpPr>
            <p:spPr>
              <a:xfrm>
                <a:off x="1490759" y="4922179"/>
                <a:ext cx="98713" cy="164826"/>
              </a:xfrm>
              <a:prstGeom prst="downArrow">
                <a:avLst/>
              </a:prstGeom>
              <a:solidFill>
                <a:srgbClr val="D41144"/>
              </a:solidFill>
              <a:ln>
                <a:solidFill>
                  <a:srgbClr val="D4114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>
                  <a:solidFill>
                    <a:srgbClr val="E5BAB7"/>
                  </a:solidFill>
                </a:endParaRPr>
              </a:p>
            </p:txBody>
          </p:sp>
        </p:grpSp>
        <p:sp>
          <p:nvSpPr>
            <p:cNvPr id="16" name="TextovéPole 15">
              <a:extLst>
                <a:ext uri="{FF2B5EF4-FFF2-40B4-BE49-F238E27FC236}">
                  <a16:creationId xmlns:a16="http://schemas.microsoft.com/office/drawing/2014/main" id="{ECA9C157-7DA3-22BD-A715-8F97A9972B5D}"/>
                </a:ext>
              </a:extLst>
            </p:cNvPr>
            <p:cNvSpPr txBox="1"/>
            <p:nvPr/>
          </p:nvSpPr>
          <p:spPr>
            <a:xfrm>
              <a:off x="264593" y="660023"/>
              <a:ext cx="1608889" cy="3645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1400" b="1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Současný stav</a:t>
              </a:r>
            </a:p>
          </p:txBody>
        </p:sp>
      </p:grpSp>
      <p:grpSp>
        <p:nvGrpSpPr>
          <p:cNvPr id="50" name="Skupina 49">
            <a:extLst>
              <a:ext uri="{FF2B5EF4-FFF2-40B4-BE49-F238E27FC236}">
                <a16:creationId xmlns:a16="http://schemas.microsoft.com/office/drawing/2014/main" id="{77E54E84-2AAF-994C-3EFA-DB9D921D475C}"/>
              </a:ext>
            </a:extLst>
          </p:cNvPr>
          <p:cNvGrpSpPr/>
          <p:nvPr/>
        </p:nvGrpSpPr>
        <p:grpSpPr>
          <a:xfrm>
            <a:off x="659293" y="1299179"/>
            <a:ext cx="6906278" cy="5057172"/>
            <a:chOff x="469726" y="1299178"/>
            <a:chExt cx="5495645" cy="5084075"/>
          </a:xfrm>
        </p:grpSpPr>
        <p:sp>
          <p:nvSpPr>
            <p:cNvPr id="11" name="Obdélník 10">
              <a:extLst>
                <a:ext uri="{FF2B5EF4-FFF2-40B4-BE49-F238E27FC236}">
                  <a16:creationId xmlns:a16="http://schemas.microsoft.com/office/drawing/2014/main" id="{F2A4F4B9-37BB-FF15-8FAB-F0304CA24931}"/>
                </a:ext>
              </a:extLst>
            </p:cNvPr>
            <p:cNvSpPr/>
            <p:nvPr/>
          </p:nvSpPr>
          <p:spPr>
            <a:xfrm>
              <a:off x="646997" y="1678574"/>
              <a:ext cx="5067278" cy="470467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txBody>
            <a:bodyPr vert="horz" lIns="144000" tIns="45720" rIns="144000" bIns="45720" rtlCol="0" anchor="t">
              <a:noAutofit/>
            </a:bodyPr>
            <a:lstStyle/>
            <a:p>
              <a:endParaRPr lang="cs-CZ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cs-CZ" sz="140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cs-CZ" dirty="0">
                  <a:solidFill>
                    <a:schemeClr val="tx2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Stávající strategie elektronizace zdravotnictví, </a:t>
              </a:r>
              <a:r>
                <a:rPr lang="cs-CZ" sz="1400" dirty="0">
                  <a:solidFill>
                    <a:schemeClr val="tx2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která byla formulována s cílem pokrýt období do roku 2026, byla zásadním krokem směrem k digitální transformaci českého zdravotnictví. Vytvořila základ pro elektronizaci klíčových oblastí a definovala směry, kterými se systém mohl v uplynulém desetiletí rozvíjet. </a:t>
              </a:r>
            </a:p>
            <a:p>
              <a:endParaRPr lang="cs-CZ" sz="1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cs-CZ" sz="1400" b="1" dirty="0">
                  <a:solidFill>
                    <a:schemeClr val="tx2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Nicméně s blížícím se koncem její platnosti vyvstává nutnost vytvořit aktualizovaný strategický plán, který by reflektoval nejen dosažené pokroky, ale především nové výzvy a technologické nároky, jež v oblasti zdravotní péče a digitalizace vznikly.</a:t>
              </a:r>
              <a:endParaRPr lang="cs-CZ" sz="1400" dirty="0"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cs-CZ" sz="1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cs-CZ" sz="1400" b="1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Cílem aktualizace strategie elektronizace zdravotnictví je vytvořit ucelený a dlouhodobě udržitelný rámec, který umožní efektivní, bezpečnou a inovativní digitalizaci zdravotnického systému v České republice.</a:t>
              </a:r>
            </a:p>
            <a:p>
              <a:endParaRPr lang="cs-CZ" sz="1400" b="1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Pětiúhelník 39">
              <a:extLst>
                <a:ext uri="{FF2B5EF4-FFF2-40B4-BE49-F238E27FC236}">
                  <a16:creationId xmlns:a16="http://schemas.microsoft.com/office/drawing/2014/main" id="{FD64B3EA-7C7F-7DFC-EC70-7E1FEBCE59EE}"/>
                </a:ext>
              </a:extLst>
            </p:cNvPr>
            <p:cNvSpPr/>
            <p:nvPr/>
          </p:nvSpPr>
          <p:spPr>
            <a:xfrm>
              <a:off x="469727" y="1299178"/>
              <a:ext cx="5495644" cy="575931"/>
            </a:xfrm>
            <a:prstGeom prst="homePlate">
              <a:avLst/>
            </a:prstGeom>
            <a:solidFill>
              <a:schemeClr val="tx2"/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lIns="91440" tIns="45720" rIns="91440" bIns="45720" rtlCol="0" anchor="ctr" anchorCtr="0"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1000"/>
                </a:spcBef>
              </a:pPr>
              <a:r>
                <a:rPr lang="cs-CZ" sz="16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Kontext a cíl aktualizace strategie</a:t>
              </a:r>
            </a:p>
          </p:txBody>
        </p:sp>
        <p:sp>
          <p:nvSpPr>
            <p:cNvPr id="41" name="Trojúhelník 40">
              <a:extLst>
                <a:ext uri="{FF2B5EF4-FFF2-40B4-BE49-F238E27FC236}">
                  <a16:creationId xmlns:a16="http://schemas.microsoft.com/office/drawing/2014/main" id="{FB852420-FD8E-95AA-4337-83962217C6BF}"/>
                </a:ext>
              </a:extLst>
            </p:cNvPr>
            <p:cNvSpPr/>
            <p:nvPr/>
          </p:nvSpPr>
          <p:spPr>
            <a:xfrm rot="10800000">
              <a:off x="469726" y="1861029"/>
              <a:ext cx="177271" cy="450574"/>
            </a:xfrm>
            <a:prstGeom prst="triangle">
              <a:avLst>
                <a:gd name="adj" fmla="val 0"/>
              </a:avLst>
            </a:prstGeom>
            <a:solidFill>
              <a:schemeClr val="tx2"/>
            </a:solidFill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lIns="91440" tIns="45720" rIns="91440" bIns="45720" rtlCol="0" anchor="t"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1000"/>
                </a:spcBef>
              </a:pPr>
              <a:endParaRPr lang="cs-CZ" sz="12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2" name="Obdélník 41">
              <a:extLst>
                <a:ext uri="{FF2B5EF4-FFF2-40B4-BE49-F238E27FC236}">
                  <a16:creationId xmlns:a16="http://schemas.microsoft.com/office/drawing/2014/main" id="{BC8A6D0D-62FF-2C20-2E65-08C60EA3F5D3}"/>
                </a:ext>
              </a:extLst>
            </p:cNvPr>
            <p:cNvSpPr/>
            <p:nvPr/>
          </p:nvSpPr>
          <p:spPr>
            <a:xfrm>
              <a:off x="646997" y="6182938"/>
              <a:ext cx="5067278" cy="200315"/>
            </a:xfrm>
            <a:prstGeom prst="rect">
              <a:avLst/>
            </a:prstGeom>
            <a:solidFill>
              <a:schemeClr val="tx2"/>
            </a:solidFill>
          </p:spPr>
          <p:txBody>
            <a:bodyPr vert="horz" lIns="91440" tIns="45720" rIns="91440" bIns="45720" rtlCol="0" anchor="t"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1000"/>
                </a:spcBef>
              </a:pPr>
              <a:endParaRPr lang="cs-CZ" sz="12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3" name="Zaoblený obdélník 2">
            <a:extLst>
              <a:ext uri="{FF2B5EF4-FFF2-40B4-BE49-F238E27FC236}">
                <a16:creationId xmlns:a16="http://schemas.microsoft.com/office/drawing/2014/main" id="{2548C853-1705-E814-0270-E227EA91E049}"/>
              </a:ext>
            </a:extLst>
          </p:cNvPr>
          <p:cNvSpPr/>
          <p:nvPr/>
        </p:nvSpPr>
        <p:spPr>
          <a:xfrm>
            <a:off x="8093508" y="2990048"/>
            <a:ext cx="2456050" cy="3367601"/>
          </a:xfrm>
          <a:prstGeom prst="roundRect">
            <a:avLst/>
          </a:prstGeom>
          <a:noFill/>
          <a:ln w="28575">
            <a:solidFill>
              <a:srgbClr val="C0CD22"/>
            </a:solidFill>
            <a:prstDash val="dash"/>
          </a:ln>
        </p:spPr>
        <p:txBody>
          <a:bodyPr vert="horz" lIns="91440" tIns="45720" rIns="91440" bIns="45720" rtlCol="0" anchor="t">
            <a:noAutofit/>
          </a:bodyPr>
          <a:lstStyle/>
          <a:p>
            <a:pPr algn="l">
              <a:lnSpc>
                <a:spcPct val="90000"/>
              </a:lnSpc>
              <a:spcBef>
                <a:spcPts val="1000"/>
              </a:spcBef>
            </a:pPr>
            <a:endParaRPr lang="cs-CZ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" name="Grafický objekt 1">
            <a:extLst>
              <a:ext uri="{FF2B5EF4-FFF2-40B4-BE49-F238E27FC236}">
                <a16:creationId xmlns:a16="http://schemas.microsoft.com/office/drawing/2014/main" id="{5337292A-628F-E455-C0F2-31ED809879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8724" y="401324"/>
            <a:ext cx="1553851" cy="242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3089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6309BD-35EF-2404-CAAE-6622D15560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: se zakulacenými rohy 9">
            <a:extLst>
              <a:ext uri="{FF2B5EF4-FFF2-40B4-BE49-F238E27FC236}">
                <a16:creationId xmlns:a16="http://schemas.microsoft.com/office/drawing/2014/main" id="{EA47A4F9-D5A0-AB5E-24FF-7D490A2B93E4}"/>
              </a:ext>
            </a:extLst>
          </p:cNvPr>
          <p:cNvSpPr/>
          <p:nvPr/>
        </p:nvSpPr>
        <p:spPr>
          <a:xfrm>
            <a:off x="8887500" y="1050619"/>
            <a:ext cx="2618700" cy="4594645"/>
          </a:xfrm>
          <a:prstGeom prst="roundRect">
            <a:avLst>
              <a:gd name="adj" fmla="val 5239"/>
            </a:avLst>
          </a:prstGeom>
          <a:solidFill>
            <a:schemeClr val="bg1">
              <a:lumMod val="95000"/>
            </a:schemeClr>
          </a:solidFill>
        </p:spPr>
        <p:txBody>
          <a:bodyPr vert="horz" lIns="91440" tIns="108000" rIns="91440" bIns="45720" rtlCol="0" anchor="t">
            <a:no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cs-CZ" sz="1600" b="1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Polsko</a:t>
            </a:r>
          </a:p>
          <a:p>
            <a:pPr lvl="2">
              <a:lnSpc>
                <a:spcPct val="90000"/>
              </a:lnSpc>
              <a:spcBef>
                <a:spcPts val="1000"/>
              </a:spcBef>
            </a:pPr>
            <a:endParaRPr lang="cs-CZ" sz="1200" b="1">
              <a:solidFill>
                <a:srgbClr val="003A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>
              <a:lnSpc>
                <a:spcPct val="90000"/>
              </a:lnSpc>
              <a:spcBef>
                <a:spcPts val="1000"/>
              </a:spcBef>
            </a:pPr>
            <a:r>
              <a:rPr lang="cs-CZ" sz="1200" b="1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Délka: </a:t>
            </a:r>
            <a:r>
              <a:rPr lang="cs-CZ" sz="120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48 stran</a:t>
            </a:r>
          </a:p>
          <a:p>
            <a:pPr lvl="2">
              <a:lnSpc>
                <a:spcPct val="90000"/>
              </a:lnSpc>
              <a:spcBef>
                <a:spcPts val="1000"/>
              </a:spcBef>
            </a:pPr>
            <a:r>
              <a:rPr lang="cs-CZ" sz="1200" b="1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Období: </a:t>
            </a:r>
            <a:r>
              <a:rPr lang="cs-CZ" sz="120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2023-2027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br>
              <a:rPr lang="cs-CZ" sz="120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cs-CZ" sz="50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1200" b="1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Hlavní oblasti:</a:t>
            </a:r>
          </a:p>
          <a:p>
            <a:pPr marL="228600" indent="-228600">
              <a:buAutoNum type="arabicPeriod"/>
            </a:pPr>
            <a:r>
              <a:rPr lang="cs-CZ" sz="120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Vztahy a spolupráce</a:t>
            </a:r>
          </a:p>
          <a:p>
            <a:pPr marL="228600" indent="-228600">
              <a:buAutoNum type="arabicPeriod"/>
            </a:pPr>
            <a:r>
              <a:rPr lang="cs-CZ" sz="120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Podpora procesů</a:t>
            </a:r>
          </a:p>
          <a:p>
            <a:pPr marL="228600" indent="-228600">
              <a:buAutoNum type="arabicPeriod"/>
            </a:pPr>
            <a:r>
              <a:rPr lang="cs-CZ" sz="120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Infrastruktura</a:t>
            </a:r>
          </a:p>
          <a:p>
            <a:pPr marL="228600" indent="-228600">
              <a:buAutoNum type="arabicPeriod"/>
            </a:pPr>
            <a:r>
              <a:rPr lang="cs-CZ" sz="120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Lidské zdroje  </a:t>
            </a:r>
          </a:p>
          <a:p>
            <a:pPr marL="228600" indent="-228600">
              <a:buAutoNum type="arabicPeriod"/>
            </a:pPr>
            <a:endParaRPr lang="cs-CZ" sz="1200">
              <a:solidFill>
                <a:srgbClr val="003A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cs-CZ" sz="1200" b="1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Zajímavé body:</a:t>
            </a:r>
          </a:p>
          <a:p>
            <a:pPr marL="171450" indent="-171450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cs-CZ" sz="120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Plnění strategie je průběžně monitorováno a řízeno v nástroji JIRA.</a:t>
            </a:r>
          </a:p>
          <a:p>
            <a:pPr marL="171450" indent="-171450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cs-CZ" sz="120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Jednou za půl roku probíhá hodnotící schůze týmu.</a:t>
            </a:r>
          </a:p>
          <a:p>
            <a:pPr marL="171450" indent="-171450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cs-CZ" sz="120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Byla založena AI Akademie zaměřená na vývoj algoritmů pro využití ve zdravotnictví.</a:t>
            </a:r>
          </a:p>
          <a:p>
            <a:pPr marL="171450" indent="-171450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</a:pPr>
            <a:endParaRPr lang="cs-CZ" sz="1200">
              <a:solidFill>
                <a:srgbClr val="003A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bdélník: se zakulacenými rohy 8">
            <a:extLst>
              <a:ext uri="{FF2B5EF4-FFF2-40B4-BE49-F238E27FC236}">
                <a16:creationId xmlns:a16="http://schemas.microsoft.com/office/drawing/2014/main" id="{130A5C05-CB7D-73EE-F138-410CFC48691E}"/>
              </a:ext>
            </a:extLst>
          </p:cNvPr>
          <p:cNvSpPr/>
          <p:nvPr/>
        </p:nvSpPr>
        <p:spPr>
          <a:xfrm>
            <a:off x="6155662" y="1045153"/>
            <a:ext cx="2618700" cy="4585842"/>
          </a:xfrm>
          <a:prstGeom prst="roundRect">
            <a:avLst>
              <a:gd name="adj" fmla="val 4269"/>
            </a:avLst>
          </a:prstGeom>
          <a:solidFill>
            <a:schemeClr val="bg1">
              <a:lumMod val="95000"/>
            </a:schemeClr>
          </a:solidFill>
        </p:spPr>
        <p:txBody>
          <a:bodyPr vert="horz" lIns="91440" tIns="108000" rIns="91440" bIns="45720" rtlCol="0" anchor="t">
            <a:no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cs-CZ" sz="1400" b="1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Dánsko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endParaRPr lang="cs-CZ" sz="1400" b="1">
              <a:solidFill>
                <a:srgbClr val="003A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>
              <a:lnSpc>
                <a:spcPct val="90000"/>
              </a:lnSpc>
              <a:spcBef>
                <a:spcPts val="1000"/>
              </a:spcBef>
            </a:pPr>
            <a:r>
              <a:rPr lang="cs-CZ" sz="1200" b="1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Délka: </a:t>
            </a:r>
            <a:r>
              <a:rPr lang="cs-CZ" sz="120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88 stran</a:t>
            </a:r>
          </a:p>
          <a:p>
            <a:pPr lvl="2">
              <a:lnSpc>
                <a:spcPct val="90000"/>
              </a:lnSpc>
              <a:spcBef>
                <a:spcPts val="1000"/>
              </a:spcBef>
            </a:pPr>
            <a:r>
              <a:rPr lang="cs-CZ" sz="1200" b="1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Období: </a:t>
            </a:r>
            <a:r>
              <a:rPr lang="cs-CZ" sz="120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2018-2024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br>
              <a:rPr lang="cs-CZ" sz="120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cs-CZ" sz="50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1200" b="1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Hlavní oblasti:</a:t>
            </a:r>
          </a:p>
          <a:p>
            <a:pPr marL="228600" indent="-228600">
              <a:buAutoNum type="arabicPeriod"/>
            </a:pPr>
            <a:r>
              <a:rPr lang="cs-CZ" sz="120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Zapojení pacienta</a:t>
            </a:r>
          </a:p>
          <a:p>
            <a:pPr marL="228600" indent="-228600">
              <a:buAutoNum type="arabicPeriod"/>
            </a:pPr>
            <a:r>
              <a:rPr lang="cs-CZ" sz="120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Dostupnost dat</a:t>
            </a:r>
          </a:p>
          <a:p>
            <a:pPr marL="228600" indent="-228600">
              <a:buAutoNum type="arabicPeriod"/>
            </a:pPr>
            <a:r>
              <a:rPr lang="cs-CZ" sz="120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Prevence – plánovaný proces</a:t>
            </a:r>
          </a:p>
          <a:p>
            <a:pPr marL="228600" indent="-228600">
              <a:buAutoNum type="arabicPeriod"/>
            </a:pPr>
            <a:r>
              <a:rPr lang="cs-CZ" sz="120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Bezpečnost dat</a:t>
            </a:r>
          </a:p>
          <a:p>
            <a:pPr marL="228600" indent="-228600">
              <a:buAutoNum type="arabicPeriod"/>
            </a:pPr>
            <a:r>
              <a:rPr lang="cs-CZ" sz="120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Podpora elektronizace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cs-CZ" sz="1200" b="1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Zajímavé body:</a:t>
            </a:r>
          </a:p>
          <a:p>
            <a:pPr marL="171450" indent="-171450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cs-CZ" sz="120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Jsou využívány různé formy telemedicíny jako například aplikace pro těhotné, aplikace pro praktické lékaře nebo monitorovací aplikace pro seniory.</a:t>
            </a:r>
          </a:p>
        </p:txBody>
      </p:sp>
      <p:sp>
        <p:nvSpPr>
          <p:cNvPr id="6" name="Obdélník: se zakulacenými rohy 5">
            <a:extLst>
              <a:ext uri="{FF2B5EF4-FFF2-40B4-BE49-F238E27FC236}">
                <a16:creationId xmlns:a16="http://schemas.microsoft.com/office/drawing/2014/main" id="{E6F17EEC-BECC-4D10-B71D-4751BD60C8FE}"/>
              </a:ext>
            </a:extLst>
          </p:cNvPr>
          <p:cNvSpPr/>
          <p:nvPr/>
        </p:nvSpPr>
        <p:spPr>
          <a:xfrm>
            <a:off x="3415204" y="1035627"/>
            <a:ext cx="2618700" cy="4594645"/>
          </a:xfrm>
          <a:prstGeom prst="roundRect">
            <a:avLst>
              <a:gd name="adj" fmla="val 4851"/>
            </a:avLst>
          </a:prstGeom>
          <a:solidFill>
            <a:schemeClr val="bg1">
              <a:lumMod val="95000"/>
            </a:schemeClr>
          </a:solidFill>
        </p:spPr>
        <p:txBody>
          <a:bodyPr vert="horz" lIns="91440" tIns="108000" rIns="91440" bIns="45720" rtlCol="0" anchor="t">
            <a:no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cs-CZ" sz="1400" b="1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Norsko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endParaRPr lang="cs-CZ" sz="1400" b="1">
              <a:solidFill>
                <a:srgbClr val="003A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>
              <a:lnSpc>
                <a:spcPct val="90000"/>
              </a:lnSpc>
              <a:spcBef>
                <a:spcPts val="1000"/>
              </a:spcBef>
            </a:pPr>
            <a:r>
              <a:rPr lang="cs-CZ" sz="1200" b="1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Délka: </a:t>
            </a:r>
            <a:r>
              <a:rPr lang="cs-CZ" sz="120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34 stran</a:t>
            </a:r>
          </a:p>
          <a:p>
            <a:pPr lvl="2">
              <a:lnSpc>
                <a:spcPct val="90000"/>
              </a:lnSpc>
              <a:spcBef>
                <a:spcPts val="1000"/>
              </a:spcBef>
            </a:pPr>
            <a:r>
              <a:rPr lang="cs-CZ" sz="1200" b="1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Období: </a:t>
            </a:r>
            <a:r>
              <a:rPr lang="cs-CZ" sz="120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2023-2030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br>
              <a:rPr lang="cs-CZ" sz="120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cs-CZ" sz="50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1200" b="1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Hlavní oblasti:</a:t>
            </a:r>
          </a:p>
          <a:p>
            <a:pPr marL="228600" indent="-228600">
              <a:buAutoNum type="arabicPeriod"/>
            </a:pPr>
            <a:r>
              <a:rPr lang="cs-CZ" sz="120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Zapojení pacienta</a:t>
            </a:r>
          </a:p>
          <a:p>
            <a:pPr marL="228600" indent="-228600">
              <a:buAutoNum type="arabicPeriod"/>
            </a:pPr>
            <a:r>
              <a:rPr lang="cs-CZ" sz="120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Zjednodušení pracovního dne</a:t>
            </a:r>
          </a:p>
          <a:p>
            <a:pPr marL="228600" indent="-228600">
              <a:buAutoNum type="arabicPeriod"/>
            </a:pPr>
            <a:r>
              <a:rPr lang="cs-CZ" sz="120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Podpora rozhodování daty</a:t>
            </a:r>
          </a:p>
          <a:p>
            <a:pPr marL="228600" indent="-228600">
              <a:buAutoNum type="arabicPeriod"/>
            </a:pPr>
            <a:r>
              <a:rPr lang="cs-CZ" sz="120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Dostupnost dat</a:t>
            </a:r>
          </a:p>
          <a:p>
            <a:pPr marL="228600" indent="-228600">
              <a:buAutoNum type="arabicPeriod"/>
            </a:pPr>
            <a:r>
              <a:rPr lang="cs-CZ" sz="120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Podpora elektronizace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cs-CZ" sz="1200" b="1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Zajímavé body:</a:t>
            </a:r>
          </a:p>
          <a:p>
            <a:pPr marL="171450" indent="-171450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cs-CZ" sz="120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Indikátory jsou nastaveny </a:t>
            </a:r>
            <a:br>
              <a:rPr lang="cs-CZ" sz="120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120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 první tři roky strategie </a:t>
            </a:r>
            <a:br>
              <a:rPr lang="cs-CZ" sz="120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120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dále se upravují dle dosažených výsledků.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28380D81-E348-C3A3-AABB-95F65E88F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74900" y="6356350"/>
            <a:ext cx="2253100" cy="365125"/>
          </a:xfrm>
        </p:spPr>
        <p:txBody>
          <a:bodyPr/>
          <a:lstStyle/>
          <a:p>
            <a:fld id="{890E54D3-D00C-4F51-80A7-9147D6EFBB5C}" type="slidenum"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6</a:t>
            </a:fld>
            <a:endParaRPr lang="cs-CZ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06F664B-5B55-7192-584A-627272A135C3}"/>
              </a:ext>
            </a:extLst>
          </p:cNvPr>
          <p:cNvSpPr txBox="1">
            <a:spLocks/>
          </p:cNvSpPr>
          <p:nvPr/>
        </p:nvSpPr>
        <p:spPr>
          <a:xfrm>
            <a:off x="540000" y="365125"/>
            <a:ext cx="11088000" cy="47746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tx2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Analýza některých evropských strategií EZ</a:t>
            </a:r>
            <a:endParaRPr lang="en-CZ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8" name="Skupina 17">
            <a:extLst>
              <a:ext uri="{FF2B5EF4-FFF2-40B4-BE49-F238E27FC236}">
                <a16:creationId xmlns:a16="http://schemas.microsoft.com/office/drawing/2014/main" id="{8D5F8F23-54AA-E73A-9CD6-30C17DA3383F}"/>
              </a:ext>
            </a:extLst>
          </p:cNvPr>
          <p:cNvGrpSpPr/>
          <p:nvPr/>
        </p:nvGrpSpPr>
        <p:grpSpPr>
          <a:xfrm>
            <a:off x="647000" y="931936"/>
            <a:ext cx="10898000" cy="45719"/>
            <a:chOff x="0" y="0"/>
            <a:chExt cx="5716278" cy="72000"/>
          </a:xfrm>
        </p:grpSpPr>
        <p:sp>
          <p:nvSpPr>
            <p:cNvPr id="19" name="Obdélník 18">
              <a:extLst>
                <a:ext uri="{FF2B5EF4-FFF2-40B4-BE49-F238E27FC236}">
                  <a16:creationId xmlns:a16="http://schemas.microsoft.com/office/drawing/2014/main" id="{E54CABD8-BC98-74AF-46CB-C87AA9FB2B5D}"/>
                </a:ext>
              </a:extLst>
            </p:cNvPr>
            <p:cNvSpPr>
              <a:spLocks/>
            </p:cNvSpPr>
            <p:nvPr/>
          </p:nvSpPr>
          <p:spPr>
            <a:xfrm>
              <a:off x="0" y="0"/>
              <a:ext cx="1429200" cy="72000"/>
            </a:xfrm>
            <a:prstGeom prst="rect">
              <a:avLst/>
            </a:prstGeom>
            <a:solidFill>
              <a:srgbClr val="FABB33"/>
            </a:solidFill>
            <a:ln>
              <a:solidFill>
                <a:srgbClr val="FABB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cs-CZ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Obdélník 19">
              <a:extLst>
                <a:ext uri="{FF2B5EF4-FFF2-40B4-BE49-F238E27FC236}">
                  <a16:creationId xmlns:a16="http://schemas.microsoft.com/office/drawing/2014/main" id="{B22DC620-3FBE-6123-E034-3777B25EAC1A}"/>
                </a:ext>
              </a:extLst>
            </p:cNvPr>
            <p:cNvSpPr>
              <a:spLocks/>
            </p:cNvSpPr>
            <p:nvPr/>
          </p:nvSpPr>
          <p:spPr>
            <a:xfrm>
              <a:off x="2855843" y="0"/>
              <a:ext cx="1429200" cy="72000"/>
            </a:xfrm>
            <a:prstGeom prst="rect">
              <a:avLst/>
            </a:prstGeom>
            <a:solidFill>
              <a:srgbClr val="43546F"/>
            </a:solidFill>
            <a:ln>
              <a:solidFill>
                <a:srgbClr val="43546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cs-CZ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Obdélník 20">
              <a:extLst>
                <a:ext uri="{FF2B5EF4-FFF2-40B4-BE49-F238E27FC236}">
                  <a16:creationId xmlns:a16="http://schemas.microsoft.com/office/drawing/2014/main" id="{C08CFFE1-67AB-9485-0779-44EF8D2492C6}"/>
                </a:ext>
              </a:extLst>
            </p:cNvPr>
            <p:cNvSpPr>
              <a:spLocks/>
            </p:cNvSpPr>
            <p:nvPr/>
          </p:nvSpPr>
          <p:spPr>
            <a:xfrm>
              <a:off x="4287078" y="0"/>
              <a:ext cx="1429200" cy="72000"/>
            </a:xfrm>
            <a:prstGeom prst="rect">
              <a:avLst/>
            </a:prstGeom>
            <a:solidFill>
              <a:srgbClr val="CD2F41"/>
            </a:solidFill>
            <a:ln>
              <a:solidFill>
                <a:srgbClr val="CD2F4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cs-CZ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Obdélník 21">
              <a:extLst>
                <a:ext uri="{FF2B5EF4-FFF2-40B4-BE49-F238E27FC236}">
                  <a16:creationId xmlns:a16="http://schemas.microsoft.com/office/drawing/2014/main" id="{344F3705-CF39-7C1B-A944-D42389E62C0C}"/>
                </a:ext>
              </a:extLst>
            </p:cNvPr>
            <p:cNvSpPr>
              <a:spLocks/>
            </p:cNvSpPr>
            <p:nvPr/>
          </p:nvSpPr>
          <p:spPr>
            <a:xfrm>
              <a:off x="1431235" y="0"/>
              <a:ext cx="1429200" cy="72000"/>
            </a:xfrm>
            <a:prstGeom prst="rect">
              <a:avLst/>
            </a:prstGeom>
            <a:solidFill>
              <a:srgbClr val="C7D539"/>
            </a:solidFill>
            <a:ln>
              <a:solidFill>
                <a:srgbClr val="C7D53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cs-CZ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" name="Obdélník: se zakulacenými rohy 1">
            <a:extLst>
              <a:ext uri="{FF2B5EF4-FFF2-40B4-BE49-F238E27FC236}">
                <a16:creationId xmlns:a16="http://schemas.microsoft.com/office/drawing/2014/main" id="{1B6C091D-A521-15B4-9D0E-35B4E44F9E01}"/>
              </a:ext>
            </a:extLst>
          </p:cNvPr>
          <p:cNvSpPr/>
          <p:nvPr/>
        </p:nvSpPr>
        <p:spPr>
          <a:xfrm>
            <a:off x="691986" y="1045154"/>
            <a:ext cx="2618700" cy="4585840"/>
          </a:xfrm>
          <a:prstGeom prst="roundRect">
            <a:avLst>
              <a:gd name="adj" fmla="val 4463"/>
            </a:avLst>
          </a:prstGeom>
          <a:solidFill>
            <a:schemeClr val="bg1">
              <a:lumMod val="95000"/>
            </a:schemeClr>
          </a:solidFill>
        </p:spPr>
        <p:txBody>
          <a:bodyPr vert="horz" lIns="91440" tIns="108000" rIns="91440" bIns="45720" rtlCol="0" anchor="t">
            <a:no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cs-CZ" sz="1400" b="1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Švédsko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endParaRPr lang="cs-CZ" sz="1400" b="1">
              <a:solidFill>
                <a:srgbClr val="003A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>
              <a:lnSpc>
                <a:spcPct val="90000"/>
              </a:lnSpc>
              <a:spcBef>
                <a:spcPts val="1000"/>
              </a:spcBef>
            </a:pPr>
            <a:r>
              <a:rPr lang="cs-CZ" sz="1200" b="1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Délka: </a:t>
            </a:r>
            <a:r>
              <a:rPr lang="cs-CZ" sz="120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 stran</a:t>
            </a:r>
          </a:p>
          <a:p>
            <a:pPr lvl="2">
              <a:lnSpc>
                <a:spcPct val="90000"/>
              </a:lnSpc>
              <a:spcBef>
                <a:spcPts val="1000"/>
              </a:spcBef>
            </a:pPr>
            <a:r>
              <a:rPr lang="cs-CZ" sz="1200" b="1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Období: </a:t>
            </a:r>
            <a:r>
              <a:rPr lang="cs-CZ" sz="120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2022-2025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br>
              <a:rPr lang="cs-CZ" sz="120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cs-CZ" sz="50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1200" b="1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Hlavní oblasti:</a:t>
            </a:r>
          </a:p>
          <a:p>
            <a:pPr marL="228600" indent="-228600">
              <a:buAutoNum type="arabicPeriod"/>
            </a:pPr>
            <a:r>
              <a:rPr lang="cs-CZ" sz="120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Zapojení pacienta</a:t>
            </a:r>
          </a:p>
          <a:p>
            <a:pPr marL="228600" indent="-228600">
              <a:buAutoNum type="arabicPeriod"/>
            </a:pPr>
            <a:r>
              <a:rPr lang="cs-CZ" sz="120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Dostupnost dat</a:t>
            </a:r>
          </a:p>
          <a:p>
            <a:pPr marL="228600" indent="-228600">
              <a:buAutoNum type="arabicPeriod"/>
            </a:pPr>
            <a:r>
              <a:rPr lang="cs-CZ" sz="120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Bezpečnost dat</a:t>
            </a:r>
          </a:p>
          <a:p>
            <a:pPr marL="228600" indent="-228600">
              <a:buAutoNum type="arabicPeriod"/>
            </a:pPr>
            <a:r>
              <a:rPr lang="cs-CZ" sz="120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Podpora elektronizace</a:t>
            </a:r>
          </a:p>
          <a:p>
            <a:pPr marL="228600" indent="-228600">
              <a:buAutoNum type="arabicPeriod"/>
            </a:pPr>
            <a:endParaRPr lang="cs-CZ" sz="1200">
              <a:solidFill>
                <a:srgbClr val="003A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cs-CZ" sz="1200" b="1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Zajímavé body:</a:t>
            </a:r>
          </a:p>
          <a:p>
            <a:pPr marL="171450" indent="-171450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cs-CZ" sz="120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Každoročně se připravuje zpráva o dosažených cílech a indikátorech, na základě které se následně určuji priority pro další postup strategie.</a:t>
            </a:r>
          </a:p>
          <a:p>
            <a:pPr marL="171450" indent="-171450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cs-CZ" sz="120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Byla vytvořena AI </a:t>
            </a:r>
            <a:r>
              <a:rPr lang="cs-CZ" sz="1200" err="1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Sweden</a:t>
            </a:r>
            <a:r>
              <a:rPr lang="cs-CZ" sz="120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národní centrum pro aplikovanou umělou inteligenci.</a:t>
            </a:r>
          </a:p>
        </p:txBody>
      </p:sp>
      <p:pic>
        <p:nvPicPr>
          <p:cNvPr id="16" name="Obrázek 15" descr="Obsah obrázku symbol, Symetrie, vlajka&#10;&#10;Popis byl vytvořen automaticky">
            <a:extLst>
              <a:ext uri="{FF2B5EF4-FFF2-40B4-BE49-F238E27FC236}">
                <a16:creationId xmlns:a16="http://schemas.microsoft.com/office/drawing/2014/main" id="{710A7578-A089-50E1-85BD-29667478E26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5" r="13625"/>
          <a:stretch/>
        </p:blipFill>
        <p:spPr>
          <a:xfrm>
            <a:off x="3568667" y="1557095"/>
            <a:ext cx="795600" cy="795600"/>
          </a:xfrm>
          <a:prstGeom prst="flowChartConnector">
            <a:avLst/>
          </a:prstGeom>
          <a:ln w="25400">
            <a:solidFill>
              <a:schemeClr val="bg1"/>
            </a:solidFill>
          </a:ln>
          <a:effectLst/>
        </p:spPr>
      </p:pic>
      <p:pic>
        <p:nvPicPr>
          <p:cNvPr id="23" name="Obrázek 22" descr="Obsah obrázku červená&#10;&#10;Popis byl vytvořen automaticky">
            <a:extLst>
              <a:ext uri="{FF2B5EF4-FFF2-40B4-BE49-F238E27FC236}">
                <a16:creationId xmlns:a16="http://schemas.microsoft.com/office/drawing/2014/main" id="{66AD7954-F8ED-98E0-3222-E99E4B1687D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0" r="18750"/>
          <a:stretch/>
        </p:blipFill>
        <p:spPr>
          <a:xfrm>
            <a:off x="8978432" y="1559758"/>
            <a:ext cx="792936" cy="792936"/>
          </a:xfrm>
          <a:prstGeom prst="flowChartConnector">
            <a:avLst/>
          </a:prstGeom>
          <a:ln w="25400">
            <a:solidFill>
              <a:schemeClr val="bg1"/>
            </a:solidFill>
          </a:ln>
          <a:effectLst/>
        </p:spPr>
      </p:pic>
      <p:pic>
        <p:nvPicPr>
          <p:cNvPr id="25" name="Obrázek 24" descr="Obsah obrázku symbol, žlutá, Elektricky modrá, Obdélník&#10;&#10;Popis byl vytvořen automaticky">
            <a:extLst>
              <a:ext uri="{FF2B5EF4-FFF2-40B4-BE49-F238E27FC236}">
                <a16:creationId xmlns:a16="http://schemas.microsoft.com/office/drawing/2014/main" id="{F1E0BABB-A611-5A93-6B5A-EEED29CE4E5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0" r="18750"/>
          <a:stretch/>
        </p:blipFill>
        <p:spPr>
          <a:xfrm>
            <a:off x="818136" y="1557095"/>
            <a:ext cx="795600" cy="795600"/>
          </a:xfrm>
          <a:prstGeom prst="flowChartConnector">
            <a:avLst/>
          </a:prstGeom>
          <a:ln w="25400">
            <a:solidFill>
              <a:schemeClr val="bg1"/>
            </a:solidFill>
          </a:ln>
          <a:effectLst/>
        </p:spPr>
      </p:pic>
      <p:pic>
        <p:nvPicPr>
          <p:cNvPr id="27" name="Obrázek 26" descr="Obsah obrázku červená, symbol, vlajka, design&#10;&#10;Popis byl vytvořen automaticky">
            <a:extLst>
              <a:ext uri="{FF2B5EF4-FFF2-40B4-BE49-F238E27FC236}">
                <a16:creationId xmlns:a16="http://schemas.microsoft.com/office/drawing/2014/main" id="{EDB4B58B-DBE9-3424-9647-231810B5EEF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25" r="12125"/>
          <a:stretch/>
        </p:blipFill>
        <p:spPr>
          <a:xfrm>
            <a:off x="6268800" y="1557094"/>
            <a:ext cx="795600" cy="795600"/>
          </a:xfrm>
          <a:prstGeom prst="flowChartConnector">
            <a:avLst/>
          </a:prstGeom>
          <a:ln w="25400">
            <a:solidFill>
              <a:schemeClr val="bg1"/>
            </a:solidFill>
          </a:ln>
          <a:effectLst/>
        </p:spPr>
      </p:pic>
      <p:pic>
        <p:nvPicPr>
          <p:cNvPr id="17" name="Grafický objekt 16" descr="Vykřičník se souvislou výplní">
            <a:extLst>
              <a:ext uri="{FF2B5EF4-FFF2-40B4-BE49-F238E27FC236}">
                <a16:creationId xmlns:a16="http://schemas.microsoft.com/office/drawing/2014/main" id="{F83D73E3-C735-C6CF-4112-EA7EF196C80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40784" y="6038198"/>
            <a:ext cx="224152" cy="224152"/>
          </a:xfrm>
          <a:prstGeom prst="rect">
            <a:avLst/>
          </a:prstGeom>
        </p:spPr>
      </p:pic>
      <p:sp>
        <p:nvSpPr>
          <p:cNvPr id="8" name="Zaoblený obdélník 41">
            <a:extLst>
              <a:ext uri="{FF2B5EF4-FFF2-40B4-BE49-F238E27FC236}">
                <a16:creationId xmlns:a16="http://schemas.microsoft.com/office/drawing/2014/main" id="{EEF9BAEC-B2CF-F2A3-F9CE-8675CE3D79EE}"/>
              </a:ext>
            </a:extLst>
          </p:cNvPr>
          <p:cNvSpPr/>
          <p:nvPr/>
        </p:nvSpPr>
        <p:spPr>
          <a:xfrm>
            <a:off x="646998" y="5766061"/>
            <a:ext cx="10898001" cy="59993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vert="horz" lIns="504000" tIns="45720" rIns="91440" bIns="45720" rtlCol="0" anchor="ctr" anchorCtr="0">
            <a:noAutofit/>
          </a:bodyPr>
          <a:lstStyle/>
          <a:p>
            <a:pPr marL="0" indent="0" algn="ctr">
              <a:buNone/>
            </a:pPr>
            <a:r>
              <a:rPr lang="cs-CZ" sz="1400" dirty="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Jedná se o stručný přehled hlavních bodů vybraných strategií. </a:t>
            </a:r>
          </a:p>
        </p:txBody>
      </p:sp>
    </p:spTree>
    <p:extLst>
      <p:ext uri="{BB962C8B-B14F-4D97-AF65-F5344CB8AC3E}">
        <p14:creationId xmlns:p14="http://schemas.microsoft.com/office/powerpoint/2010/main" val="38324941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22B699-96B7-9463-82AC-8D05659F4B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4E307FC9-6CE7-C123-3876-2E09A67BF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E54D3-D00C-4F51-80A7-9147D6EFBB5C}" type="slidenum">
              <a:rPr lang="cs-CZ" smtClean="0">
                <a:latin typeface="Calibri" panose="020F0502020204030204" pitchFamily="34" charset="0"/>
                <a:cs typeface="Calibri" panose="020F0502020204030204" pitchFamily="34" charset="0"/>
              </a:rPr>
              <a:t>7</a:t>
            </a:fld>
            <a:endParaRPr lang="cs-CZ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2D65D89-0F18-5F85-4CCF-9D5CCBAF9916}"/>
              </a:ext>
            </a:extLst>
          </p:cNvPr>
          <p:cNvSpPr txBox="1">
            <a:spLocks/>
          </p:cNvSpPr>
          <p:nvPr/>
        </p:nvSpPr>
        <p:spPr>
          <a:xfrm>
            <a:off x="2261287" y="328079"/>
            <a:ext cx="8563524" cy="47746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tx2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Národní strategie EZ ČR</a:t>
            </a:r>
            <a:endParaRPr lang="en-CZ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8" name="Skupina 17">
            <a:extLst>
              <a:ext uri="{FF2B5EF4-FFF2-40B4-BE49-F238E27FC236}">
                <a16:creationId xmlns:a16="http://schemas.microsoft.com/office/drawing/2014/main" id="{034BA2A7-4D1D-290B-1A5E-61AC307B714C}"/>
              </a:ext>
            </a:extLst>
          </p:cNvPr>
          <p:cNvGrpSpPr/>
          <p:nvPr/>
        </p:nvGrpSpPr>
        <p:grpSpPr>
          <a:xfrm>
            <a:off x="647000" y="931936"/>
            <a:ext cx="10898000" cy="45719"/>
            <a:chOff x="0" y="0"/>
            <a:chExt cx="5716278" cy="72000"/>
          </a:xfrm>
        </p:grpSpPr>
        <p:sp>
          <p:nvSpPr>
            <p:cNvPr id="19" name="Obdélník 18">
              <a:extLst>
                <a:ext uri="{FF2B5EF4-FFF2-40B4-BE49-F238E27FC236}">
                  <a16:creationId xmlns:a16="http://schemas.microsoft.com/office/drawing/2014/main" id="{25CD4B33-E5E2-EC9F-B580-96447885FB80}"/>
                </a:ext>
              </a:extLst>
            </p:cNvPr>
            <p:cNvSpPr>
              <a:spLocks/>
            </p:cNvSpPr>
            <p:nvPr/>
          </p:nvSpPr>
          <p:spPr>
            <a:xfrm>
              <a:off x="0" y="0"/>
              <a:ext cx="1429200" cy="72000"/>
            </a:xfrm>
            <a:prstGeom prst="rect">
              <a:avLst/>
            </a:prstGeom>
            <a:solidFill>
              <a:srgbClr val="FABB33"/>
            </a:solidFill>
            <a:ln>
              <a:solidFill>
                <a:srgbClr val="FABB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cs-CZ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Obdélník 19">
              <a:extLst>
                <a:ext uri="{FF2B5EF4-FFF2-40B4-BE49-F238E27FC236}">
                  <a16:creationId xmlns:a16="http://schemas.microsoft.com/office/drawing/2014/main" id="{13D716E4-E72B-DEC6-9405-4222AA3E5A4A}"/>
                </a:ext>
              </a:extLst>
            </p:cNvPr>
            <p:cNvSpPr>
              <a:spLocks/>
            </p:cNvSpPr>
            <p:nvPr/>
          </p:nvSpPr>
          <p:spPr>
            <a:xfrm>
              <a:off x="2855843" y="0"/>
              <a:ext cx="1429200" cy="72000"/>
            </a:xfrm>
            <a:prstGeom prst="rect">
              <a:avLst/>
            </a:prstGeom>
            <a:solidFill>
              <a:srgbClr val="43546F"/>
            </a:solidFill>
            <a:ln>
              <a:solidFill>
                <a:srgbClr val="43546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cs-CZ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Obdélník 20">
              <a:extLst>
                <a:ext uri="{FF2B5EF4-FFF2-40B4-BE49-F238E27FC236}">
                  <a16:creationId xmlns:a16="http://schemas.microsoft.com/office/drawing/2014/main" id="{C6CCD449-7CBC-3C04-F52A-A976AE651FA5}"/>
                </a:ext>
              </a:extLst>
            </p:cNvPr>
            <p:cNvSpPr>
              <a:spLocks/>
            </p:cNvSpPr>
            <p:nvPr/>
          </p:nvSpPr>
          <p:spPr>
            <a:xfrm>
              <a:off x="4287078" y="0"/>
              <a:ext cx="1429200" cy="72000"/>
            </a:xfrm>
            <a:prstGeom prst="rect">
              <a:avLst/>
            </a:prstGeom>
            <a:solidFill>
              <a:srgbClr val="CD2F41"/>
            </a:solidFill>
            <a:ln>
              <a:solidFill>
                <a:srgbClr val="CD2F4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cs-CZ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Obdélník 21">
              <a:extLst>
                <a:ext uri="{FF2B5EF4-FFF2-40B4-BE49-F238E27FC236}">
                  <a16:creationId xmlns:a16="http://schemas.microsoft.com/office/drawing/2014/main" id="{2A7455BF-6CF6-133C-8D05-461373D8247D}"/>
                </a:ext>
              </a:extLst>
            </p:cNvPr>
            <p:cNvSpPr>
              <a:spLocks/>
            </p:cNvSpPr>
            <p:nvPr/>
          </p:nvSpPr>
          <p:spPr>
            <a:xfrm>
              <a:off x="1431235" y="0"/>
              <a:ext cx="1429200" cy="72000"/>
            </a:xfrm>
            <a:prstGeom prst="rect">
              <a:avLst/>
            </a:prstGeom>
            <a:solidFill>
              <a:srgbClr val="C7D539"/>
            </a:solidFill>
            <a:ln>
              <a:solidFill>
                <a:srgbClr val="C7D53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cs-CZ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" name="Grafický objekt 1">
            <a:extLst>
              <a:ext uri="{FF2B5EF4-FFF2-40B4-BE49-F238E27FC236}">
                <a16:creationId xmlns:a16="http://schemas.microsoft.com/office/drawing/2014/main" id="{5337292A-628F-E455-C0F2-31ED809879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8724" y="401324"/>
            <a:ext cx="1553851" cy="242789"/>
          </a:xfrm>
          <a:prstGeom prst="rect">
            <a:avLst/>
          </a:prstGeom>
        </p:spPr>
      </p:pic>
      <p:sp>
        <p:nvSpPr>
          <p:cNvPr id="7" name="Zástupný obsah 2">
            <a:extLst>
              <a:ext uri="{FF2B5EF4-FFF2-40B4-BE49-F238E27FC236}">
                <a16:creationId xmlns:a16="http://schemas.microsoft.com/office/drawing/2014/main" id="{C4580231-9EB2-02B0-B26B-6DF10B1FEC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6810" y="1574726"/>
            <a:ext cx="11290147" cy="4351338"/>
          </a:xfrm>
        </p:spPr>
        <p:txBody>
          <a:bodyPr>
            <a:normAutofit lnSpcReduction="10000"/>
          </a:bodyPr>
          <a:lstStyle/>
          <a:p>
            <a:r>
              <a:rPr lang="cs-CZ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Úvodní analýza: </a:t>
            </a:r>
          </a:p>
          <a:p>
            <a:pPr lvl="1"/>
            <a:r>
              <a:rPr lang="cs-CZ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Celková revize údajů </a:t>
            </a:r>
            <a:r>
              <a:rPr lang="cs-CZ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cs-CZ" sz="24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Sjednocení dokumentů </a:t>
            </a:r>
            <a:r>
              <a:rPr lang="cs-CZ" sz="24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cs-CZ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Stanovení nových cílů</a:t>
            </a:r>
          </a:p>
          <a:p>
            <a:r>
              <a:rPr lang="cs-CZ" sz="240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Klíčové body aktualizace vycházejí z analýzy a srovnání evropských strategií: </a:t>
            </a:r>
            <a:r>
              <a:rPr lang="cs-CZ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Jasná vize </a:t>
            </a:r>
            <a:r>
              <a:rPr lang="cs-CZ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cs-CZ" sz="2400" b="1" i="0" u="none" strike="noStrike" cap="none" dirty="0">
                <a:solidFill>
                  <a:srgbClr val="FF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Zkrácení strategie </a:t>
            </a:r>
            <a:r>
              <a:rPr lang="cs-CZ" sz="2400" b="1" i="0" u="none" strike="noStrike" cap="none" dirty="0">
                <a:solidFill>
                  <a:srgbClr val="FF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cs-CZ" sz="2400" b="1" i="0" u="none" strike="noStrike" cap="none" dirty="0">
                <a:solidFill>
                  <a:srgbClr val="FF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Řízení strategie</a:t>
            </a:r>
          </a:p>
          <a:p>
            <a:r>
              <a:rPr lang="cs-CZ" sz="240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Jasně definovaná organizační struktura zajistí efektivní řízení a plynulou realizaci!</a:t>
            </a:r>
          </a:p>
          <a:p>
            <a:pPr lvl="1"/>
            <a:r>
              <a:rPr lang="cs-CZ" sz="2400" b="0" i="0" u="none" strike="noStrike" dirty="0">
                <a:solidFill>
                  <a:schemeClr val="tx1"/>
                </a:solidFill>
                <a:effectLst/>
                <a:latin typeface="Arial"/>
                <a:cs typeface="Arial"/>
              </a:rPr>
              <a:t>Organizační struktura byla oficiálně schválena </a:t>
            </a:r>
            <a:r>
              <a:rPr lang="cs-CZ" sz="2400" b="1" i="0" u="none" strike="noStrike" dirty="0">
                <a:solidFill>
                  <a:schemeClr val="tx1"/>
                </a:solidFill>
                <a:effectLst/>
                <a:latin typeface="Arial"/>
                <a:cs typeface="Arial"/>
              </a:rPr>
              <a:t>28. prosince 2024 </a:t>
            </a:r>
            <a:r>
              <a:rPr lang="cs-CZ" sz="2400" b="0" i="0" u="none" strike="noStrike" dirty="0">
                <a:solidFill>
                  <a:schemeClr val="tx1"/>
                </a:solidFill>
                <a:effectLst/>
                <a:latin typeface="Arial"/>
                <a:cs typeface="Arial"/>
              </a:rPr>
              <a:t>jako součást procesu přípravy Vstupní zprávy a komplexního vyhodnocení stávající strategie.</a:t>
            </a:r>
          </a:p>
          <a:p>
            <a:r>
              <a:rPr lang="cs-CZ" sz="240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Proces zapojení je transparentní a otevřený</a:t>
            </a:r>
          </a:p>
          <a:p>
            <a:r>
              <a:rPr lang="cs-CZ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Očekávané schválení strategie: září 2025</a:t>
            </a:r>
            <a:endParaRPr lang="cs-CZ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22929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0470A-4E0F-C55F-6FC1-2909AF32B4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1">
            <a:extLst>
              <a:ext uri="{FF2B5EF4-FFF2-40B4-BE49-F238E27FC236}">
                <a16:creationId xmlns:a16="http://schemas.microsoft.com/office/drawing/2014/main" id="{7DB20E02-11E7-CF2D-78BA-504176AE1955}"/>
              </a:ext>
            </a:extLst>
          </p:cNvPr>
          <p:cNvSpPr txBox="1">
            <a:spLocks/>
          </p:cNvSpPr>
          <p:nvPr/>
        </p:nvSpPr>
        <p:spPr>
          <a:xfrm>
            <a:off x="853911" y="1366917"/>
            <a:ext cx="4888734" cy="67302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3200" b="1" dirty="0" err="1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eŽádanka</a:t>
            </a:r>
            <a:endParaRPr lang="cs-CZ" sz="3200" b="1" dirty="0">
              <a:solidFill>
                <a:srgbClr val="003A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Obrázek 3" descr="Obsah obrázku podepsat, jídlo, modrá&#10;&#10;Popis byl vytvořen automaticky">
            <a:extLst>
              <a:ext uri="{FF2B5EF4-FFF2-40B4-BE49-F238E27FC236}">
                <a16:creationId xmlns:a16="http://schemas.microsoft.com/office/drawing/2014/main" id="{A589F742-BFD9-142F-DE1D-6FC2261492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958" y="288365"/>
            <a:ext cx="2331270" cy="777090"/>
          </a:xfrm>
          <a:prstGeom prst="rect">
            <a:avLst/>
          </a:prstGeom>
        </p:spPr>
      </p:pic>
      <p:graphicFrame>
        <p:nvGraphicFramePr>
          <p:cNvPr id="29" name="Diagram 28">
            <a:extLst>
              <a:ext uri="{FF2B5EF4-FFF2-40B4-BE49-F238E27FC236}">
                <a16:creationId xmlns:a16="http://schemas.microsoft.com/office/drawing/2014/main" id="{1CE35CC0-2074-EFF0-B972-3F0C3E15D7C0}"/>
              </a:ext>
            </a:extLst>
          </p:cNvPr>
          <p:cNvGraphicFramePr/>
          <p:nvPr/>
        </p:nvGraphicFramePr>
        <p:xfrm>
          <a:off x="6792686" y="383387"/>
          <a:ext cx="4545403" cy="60754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0" name="Obrázek 29">
            <a:extLst>
              <a:ext uri="{FF2B5EF4-FFF2-40B4-BE49-F238E27FC236}">
                <a16:creationId xmlns:a16="http://schemas.microsoft.com/office/drawing/2014/main" id="{76C78998-5167-56E3-0F23-9FA29BD7D7F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3593" y="2039937"/>
            <a:ext cx="4234500" cy="4066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8718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34937229-C486-B7E2-0DB8-46614AF05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E54D3-D00C-4F51-80A7-9147D6EFBB5C}" type="slidenum">
              <a:rPr lang="cs-CZ" smtClean="0">
                <a:latin typeface="Calibri" panose="020F0502020204030204" pitchFamily="34" charset="0"/>
                <a:cs typeface="Calibri" panose="020F0502020204030204" pitchFamily="34" charset="0"/>
              </a:rPr>
              <a:t>9</a:t>
            </a:fld>
            <a:endParaRPr lang="cs-CZ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535AB87-BBE2-D756-34FC-77FA92EA76EB}"/>
              </a:ext>
            </a:extLst>
          </p:cNvPr>
          <p:cNvSpPr txBox="1">
            <a:spLocks/>
          </p:cNvSpPr>
          <p:nvPr/>
        </p:nvSpPr>
        <p:spPr>
          <a:xfrm>
            <a:off x="540000" y="365125"/>
            <a:ext cx="11088000" cy="47746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tx2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>
              <a:buClr>
                <a:schemeClr val="accent3"/>
              </a:buClr>
            </a:pPr>
            <a:r>
              <a:rPr lang="cs-CZ" sz="3200" b="1" dirty="0" err="1">
                <a:latin typeface="Calibri" panose="020F0502020204030204" pitchFamily="34" charset="0"/>
                <a:cs typeface="Calibri" panose="020F0502020204030204" pitchFamily="34" charset="0"/>
              </a:rPr>
              <a:t>eŽádanky</a:t>
            </a:r>
            <a:r>
              <a:rPr lang="cs-CZ" sz="3200" b="1" dirty="0">
                <a:latin typeface="Calibri" panose="020F0502020204030204" pitchFamily="34" charset="0"/>
                <a:cs typeface="Calibri" panose="020F0502020204030204" pitchFamily="34" charset="0"/>
              </a:rPr>
              <a:t> – základní charakteristika</a:t>
            </a:r>
          </a:p>
        </p:txBody>
      </p:sp>
      <p:grpSp>
        <p:nvGrpSpPr>
          <p:cNvPr id="18" name="Skupina 17">
            <a:extLst>
              <a:ext uri="{FF2B5EF4-FFF2-40B4-BE49-F238E27FC236}">
                <a16:creationId xmlns:a16="http://schemas.microsoft.com/office/drawing/2014/main" id="{34A24669-2B81-79E9-F408-9FCCF4B3A055}"/>
              </a:ext>
            </a:extLst>
          </p:cNvPr>
          <p:cNvGrpSpPr/>
          <p:nvPr/>
        </p:nvGrpSpPr>
        <p:grpSpPr>
          <a:xfrm>
            <a:off x="647000" y="931936"/>
            <a:ext cx="10898000" cy="45719"/>
            <a:chOff x="0" y="0"/>
            <a:chExt cx="5716278" cy="72000"/>
          </a:xfrm>
        </p:grpSpPr>
        <p:sp>
          <p:nvSpPr>
            <p:cNvPr id="19" name="Obdélník 18">
              <a:extLst>
                <a:ext uri="{FF2B5EF4-FFF2-40B4-BE49-F238E27FC236}">
                  <a16:creationId xmlns:a16="http://schemas.microsoft.com/office/drawing/2014/main" id="{069BC08C-CDE2-62EB-40CC-615C7AEF09E5}"/>
                </a:ext>
              </a:extLst>
            </p:cNvPr>
            <p:cNvSpPr>
              <a:spLocks/>
            </p:cNvSpPr>
            <p:nvPr/>
          </p:nvSpPr>
          <p:spPr>
            <a:xfrm>
              <a:off x="0" y="0"/>
              <a:ext cx="1429200" cy="72000"/>
            </a:xfrm>
            <a:prstGeom prst="rect">
              <a:avLst/>
            </a:prstGeom>
            <a:solidFill>
              <a:srgbClr val="FABB33"/>
            </a:solidFill>
            <a:ln>
              <a:solidFill>
                <a:srgbClr val="FABB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cs-CZ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Obdélník 19">
              <a:extLst>
                <a:ext uri="{FF2B5EF4-FFF2-40B4-BE49-F238E27FC236}">
                  <a16:creationId xmlns:a16="http://schemas.microsoft.com/office/drawing/2014/main" id="{AFFCBFB9-C264-3497-D375-BF7F8A5DD95F}"/>
                </a:ext>
              </a:extLst>
            </p:cNvPr>
            <p:cNvSpPr>
              <a:spLocks/>
            </p:cNvSpPr>
            <p:nvPr/>
          </p:nvSpPr>
          <p:spPr>
            <a:xfrm>
              <a:off x="2855843" y="0"/>
              <a:ext cx="1429200" cy="72000"/>
            </a:xfrm>
            <a:prstGeom prst="rect">
              <a:avLst/>
            </a:prstGeom>
            <a:solidFill>
              <a:srgbClr val="43546F"/>
            </a:solidFill>
            <a:ln>
              <a:solidFill>
                <a:srgbClr val="43546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cs-CZ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Obdélník 20">
              <a:extLst>
                <a:ext uri="{FF2B5EF4-FFF2-40B4-BE49-F238E27FC236}">
                  <a16:creationId xmlns:a16="http://schemas.microsoft.com/office/drawing/2014/main" id="{02FC8C34-2DF9-BC8A-6931-5191CB5C47BD}"/>
                </a:ext>
              </a:extLst>
            </p:cNvPr>
            <p:cNvSpPr>
              <a:spLocks/>
            </p:cNvSpPr>
            <p:nvPr/>
          </p:nvSpPr>
          <p:spPr>
            <a:xfrm>
              <a:off x="4287078" y="0"/>
              <a:ext cx="1429200" cy="72000"/>
            </a:xfrm>
            <a:prstGeom prst="rect">
              <a:avLst/>
            </a:prstGeom>
            <a:solidFill>
              <a:srgbClr val="CD2F41"/>
            </a:solidFill>
            <a:ln>
              <a:solidFill>
                <a:srgbClr val="CD2F4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cs-CZ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Obdélník 21">
              <a:extLst>
                <a:ext uri="{FF2B5EF4-FFF2-40B4-BE49-F238E27FC236}">
                  <a16:creationId xmlns:a16="http://schemas.microsoft.com/office/drawing/2014/main" id="{21225CE4-44C4-E846-DD47-C35B2D035EF8}"/>
                </a:ext>
              </a:extLst>
            </p:cNvPr>
            <p:cNvSpPr>
              <a:spLocks/>
            </p:cNvSpPr>
            <p:nvPr/>
          </p:nvSpPr>
          <p:spPr>
            <a:xfrm>
              <a:off x="1431235" y="0"/>
              <a:ext cx="1429200" cy="72000"/>
            </a:xfrm>
            <a:prstGeom prst="rect">
              <a:avLst/>
            </a:prstGeom>
            <a:solidFill>
              <a:srgbClr val="C7D539"/>
            </a:solidFill>
            <a:ln>
              <a:solidFill>
                <a:srgbClr val="C7D53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cs-CZ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67AFEF6A-B3F9-39E0-0EFF-BB460EEF604F}"/>
              </a:ext>
            </a:extLst>
          </p:cNvPr>
          <p:cNvSpPr txBox="1"/>
          <p:nvPr/>
        </p:nvSpPr>
        <p:spPr>
          <a:xfrm>
            <a:off x="458908" y="838173"/>
            <a:ext cx="10894892" cy="600286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lvl="0" indent="-342900">
              <a:lnSpc>
                <a:spcPct val="200000"/>
              </a:lnSpc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cs-CZ" b="1" kern="1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Cíl realizace</a:t>
            </a:r>
          </a:p>
          <a:p>
            <a:pPr marL="800100" lvl="1" indent="-342900">
              <a:lnSpc>
                <a:spcPct val="200000"/>
              </a:lnSpc>
              <a:buClr>
                <a:schemeClr val="accent3"/>
              </a:buClr>
              <a:buFont typeface="Courier New" panose="02070309020205020404" pitchFamily="49" charset="0"/>
              <a:buChar char="o"/>
            </a:pPr>
            <a:r>
              <a:rPr lang="cs-CZ" sz="1400" kern="1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Hlavním cílem je </a:t>
            </a:r>
            <a:r>
              <a:rPr lang="cs-CZ" sz="1400" b="1" kern="1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návrh systému </a:t>
            </a:r>
            <a:r>
              <a:rPr lang="cs-CZ" sz="1400" b="1" kern="100" dirty="0" err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eŽádanky</a:t>
            </a:r>
            <a:r>
              <a:rPr lang="cs-CZ" sz="1400" kern="1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jak je definováno v novele zákona č. 325/2021 Sb. o elektronizaci zdravotnictví, zejména v §31a. Součástí plnění je pak následná </a:t>
            </a:r>
            <a:r>
              <a:rPr lang="cs-CZ" sz="1400" b="1" kern="1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implementace, provoz a podpora systému.</a:t>
            </a:r>
          </a:p>
          <a:p>
            <a:pPr marL="342900" indent="-342900">
              <a:lnSpc>
                <a:spcPct val="200000"/>
              </a:lnSpc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cs-CZ" b="1" kern="1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Cíl a přínos systému </a:t>
            </a:r>
            <a:r>
              <a:rPr lang="cs-CZ" b="1" kern="100" dirty="0" err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eŽádanky</a:t>
            </a:r>
            <a:endParaRPr lang="cs-CZ" b="1" kern="100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200000"/>
              </a:lnSpc>
              <a:buClr>
                <a:schemeClr val="accent3"/>
              </a:buClr>
              <a:buFont typeface="Courier New" panose="02070309020205020404" pitchFamily="49" charset="0"/>
              <a:buChar char="o"/>
            </a:pPr>
            <a:r>
              <a:rPr lang="cs-CZ" sz="1400" kern="1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Má za cíl podpořit stávající procesy elektronickou formou žádanky.</a:t>
            </a:r>
          </a:p>
          <a:p>
            <a:pPr marL="800100" lvl="1" indent="-342900">
              <a:lnSpc>
                <a:spcPct val="200000"/>
              </a:lnSpc>
              <a:buClr>
                <a:schemeClr val="accent3"/>
              </a:buClr>
              <a:buFont typeface="Courier New" panose="02070309020205020404" pitchFamily="49" charset="0"/>
              <a:buChar char="o"/>
            </a:pPr>
            <a:r>
              <a:rPr lang="cs-CZ" sz="1400" kern="1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Standardizace datového obsahu žádanek.</a:t>
            </a:r>
          </a:p>
          <a:p>
            <a:pPr marL="800100" lvl="1" indent="-342900">
              <a:lnSpc>
                <a:spcPct val="200000"/>
              </a:lnSpc>
              <a:buClr>
                <a:schemeClr val="accent3"/>
              </a:buClr>
              <a:buFont typeface="Courier New" panose="02070309020205020404" pitchFamily="49" charset="0"/>
              <a:buChar char="o"/>
            </a:pPr>
            <a:r>
              <a:rPr lang="cs-CZ" sz="1400" kern="1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Jednoznačná funkční specifikace žádanek.</a:t>
            </a:r>
          </a:p>
          <a:p>
            <a:pPr marL="800100" lvl="1" indent="-342900">
              <a:lnSpc>
                <a:spcPct val="200000"/>
              </a:lnSpc>
              <a:buClr>
                <a:schemeClr val="accent3"/>
              </a:buClr>
              <a:buFont typeface="Courier New" panose="02070309020205020404" pitchFamily="49" charset="0"/>
              <a:buChar char="o"/>
            </a:pPr>
            <a:r>
              <a:rPr lang="cs-CZ" sz="1400" kern="1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Centrální úložiště s distribucí prostřednictvím výměnných sítí.</a:t>
            </a:r>
          </a:p>
          <a:p>
            <a:pPr marL="800100" lvl="1" indent="-342900">
              <a:lnSpc>
                <a:spcPct val="200000"/>
              </a:lnSpc>
              <a:buClr>
                <a:schemeClr val="accent3"/>
              </a:buClr>
              <a:buFont typeface="Courier New" panose="02070309020205020404" pitchFamily="49" charset="0"/>
              <a:buChar char="o"/>
            </a:pPr>
            <a:r>
              <a:rPr lang="cs-CZ" sz="1400" kern="1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Podpořit </a:t>
            </a:r>
            <a:r>
              <a:rPr lang="cs-CZ" sz="1400" b="1" kern="1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potenciál</a:t>
            </a:r>
            <a:r>
              <a:rPr lang="cs-CZ" sz="1400" kern="1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elektronizace </a:t>
            </a:r>
            <a:r>
              <a:rPr lang="cs-CZ" sz="1400" b="1" kern="1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 evoluci procesů</a:t>
            </a:r>
            <a:r>
              <a:rPr lang="cs-CZ" sz="1400" kern="1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lnSpc>
                <a:spcPct val="200000"/>
              </a:lnSpc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cs-CZ" b="1" kern="1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Dostupnost žádanek pro</a:t>
            </a:r>
          </a:p>
          <a:p>
            <a:pPr marL="800100" lvl="1" indent="-342900">
              <a:lnSpc>
                <a:spcPct val="200000"/>
              </a:lnSpc>
              <a:buClr>
                <a:schemeClr val="accent3"/>
              </a:buClr>
              <a:buFont typeface="Courier New" panose="02070309020205020404" pitchFamily="49" charset="0"/>
              <a:buChar char="o"/>
            </a:pPr>
            <a:r>
              <a:rPr lang="cs-CZ" sz="1400" b="1" kern="1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Pacienty </a:t>
            </a:r>
            <a:r>
              <a:rPr lang="cs-CZ" sz="1400" kern="1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přístup ke svým žádankám pomocí národního portálu nebo </a:t>
            </a:r>
            <a:r>
              <a:rPr lang="cs-CZ" sz="1400" kern="100" dirty="0" err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EZKarty</a:t>
            </a:r>
            <a:r>
              <a:rPr lang="cs-CZ" sz="1400" kern="1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800100" lvl="1" indent="-342900">
              <a:lnSpc>
                <a:spcPct val="200000"/>
              </a:lnSpc>
              <a:buClr>
                <a:schemeClr val="accent3"/>
              </a:buClr>
              <a:buFont typeface="Courier New" panose="02070309020205020404" pitchFamily="49" charset="0"/>
              <a:buChar char="o"/>
            </a:pPr>
            <a:r>
              <a:rPr lang="cs-CZ" sz="1400" b="1" kern="1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Poskytovatele</a:t>
            </a:r>
            <a:r>
              <a:rPr lang="cs-CZ" sz="1400" kern="1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vystavení a vyzvednutí žádanky pomocí svého IS nebo národního portálu.</a:t>
            </a:r>
          </a:p>
          <a:p>
            <a:pPr marL="800100" lvl="1" indent="-342900">
              <a:lnSpc>
                <a:spcPct val="200000"/>
              </a:lnSpc>
              <a:buClr>
                <a:schemeClr val="accent3"/>
              </a:buClr>
              <a:buFont typeface="Courier New" panose="02070309020205020404" pitchFamily="49" charset="0"/>
              <a:buChar char="o"/>
            </a:pPr>
            <a:r>
              <a:rPr lang="cs-CZ" sz="1400" b="1" kern="1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Pojišťovny</a:t>
            </a:r>
            <a:r>
              <a:rPr lang="cs-CZ" sz="1400" kern="1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 přístup k žádankám pojištěnců.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9F1C0F0E-3453-263F-9F84-860CF21DC68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22855372"/>
              </p:ext>
            </p:extLst>
          </p:nvPr>
        </p:nvGraphicFramePr>
        <p:xfrm>
          <a:off x="2344214" y="1841770"/>
          <a:ext cx="9242286" cy="45145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399238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BCB44D-E041-16EB-61F5-7FA1B00945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AB5DAF8B-85AD-644A-7538-CE8E3843C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E54D3-D00C-4F51-80A7-9147D6EFBB5C}" type="slidenum">
              <a:rPr lang="cs-CZ" smtClean="0">
                <a:latin typeface="Calibri" panose="020F0502020204030204" pitchFamily="34" charset="0"/>
                <a:cs typeface="Calibri" panose="020F0502020204030204" pitchFamily="34" charset="0"/>
              </a:rPr>
              <a:t>10</a:t>
            </a:fld>
            <a:endParaRPr lang="cs-CZ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74C3E9F-3F36-898A-441A-7BF574C10447}"/>
              </a:ext>
            </a:extLst>
          </p:cNvPr>
          <p:cNvSpPr txBox="1">
            <a:spLocks/>
          </p:cNvSpPr>
          <p:nvPr/>
        </p:nvSpPr>
        <p:spPr>
          <a:xfrm>
            <a:off x="540000" y="365125"/>
            <a:ext cx="11088000" cy="47746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tx2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>
              <a:buClr>
                <a:schemeClr val="accent3"/>
              </a:buClr>
            </a:pPr>
            <a:r>
              <a:rPr lang="cs-CZ" sz="2000" b="1">
                <a:latin typeface="Calibri" panose="020F0502020204030204" pitchFamily="34" charset="0"/>
                <a:cs typeface="Calibri" panose="020F0502020204030204" pitchFamily="34" charset="0"/>
              </a:rPr>
              <a:t>Vystavení </a:t>
            </a:r>
            <a:r>
              <a:rPr lang="cs-CZ" sz="2000" b="1" err="1">
                <a:latin typeface="Calibri" panose="020F0502020204030204" pitchFamily="34" charset="0"/>
                <a:cs typeface="Calibri" panose="020F0502020204030204" pitchFamily="34" charset="0"/>
              </a:rPr>
              <a:t>eŽádanky</a:t>
            </a:r>
            <a:r>
              <a:rPr lang="cs-CZ" sz="2000" b="1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18" name="Skupina 17">
            <a:extLst>
              <a:ext uri="{FF2B5EF4-FFF2-40B4-BE49-F238E27FC236}">
                <a16:creationId xmlns:a16="http://schemas.microsoft.com/office/drawing/2014/main" id="{9B04440F-239F-DAE2-1083-81B141B54199}"/>
              </a:ext>
            </a:extLst>
          </p:cNvPr>
          <p:cNvGrpSpPr/>
          <p:nvPr/>
        </p:nvGrpSpPr>
        <p:grpSpPr>
          <a:xfrm>
            <a:off x="647000" y="931936"/>
            <a:ext cx="10898000" cy="45719"/>
            <a:chOff x="0" y="0"/>
            <a:chExt cx="5716278" cy="72000"/>
          </a:xfrm>
        </p:grpSpPr>
        <p:sp>
          <p:nvSpPr>
            <p:cNvPr id="19" name="Obdélník 18">
              <a:extLst>
                <a:ext uri="{FF2B5EF4-FFF2-40B4-BE49-F238E27FC236}">
                  <a16:creationId xmlns:a16="http://schemas.microsoft.com/office/drawing/2014/main" id="{87808CAE-3907-95F9-3D36-C442744F0E06}"/>
                </a:ext>
              </a:extLst>
            </p:cNvPr>
            <p:cNvSpPr>
              <a:spLocks/>
            </p:cNvSpPr>
            <p:nvPr/>
          </p:nvSpPr>
          <p:spPr>
            <a:xfrm>
              <a:off x="0" y="0"/>
              <a:ext cx="1429200" cy="72000"/>
            </a:xfrm>
            <a:prstGeom prst="rect">
              <a:avLst/>
            </a:prstGeom>
            <a:solidFill>
              <a:srgbClr val="FABB33"/>
            </a:solidFill>
            <a:ln>
              <a:solidFill>
                <a:srgbClr val="FABB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cs-CZ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Obdélník 19">
              <a:extLst>
                <a:ext uri="{FF2B5EF4-FFF2-40B4-BE49-F238E27FC236}">
                  <a16:creationId xmlns:a16="http://schemas.microsoft.com/office/drawing/2014/main" id="{698A7146-CBC3-7C59-7235-81D7430AA70D}"/>
                </a:ext>
              </a:extLst>
            </p:cNvPr>
            <p:cNvSpPr>
              <a:spLocks/>
            </p:cNvSpPr>
            <p:nvPr/>
          </p:nvSpPr>
          <p:spPr>
            <a:xfrm>
              <a:off x="2855843" y="0"/>
              <a:ext cx="1429200" cy="72000"/>
            </a:xfrm>
            <a:prstGeom prst="rect">
              <a:avLst/>
            </a:prstGeom>
            <a:solidFill>
              <a:srgbClr val="43546F"/>
            </a:solidFill>
            <a:ln>
              <a:solidFill>
                <a:srgbClr val="43546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cs-CZ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Obdélník 20">
              <a:extLst>
                <a:ext uri="{FF2B5EF4-FFF2-40B4-BE49-F238E27FC236}">
                  <a16:creationId xmlns:a16="http://schemas.microsoft.com/office/drawing/2014/main" id="{2BB60FD2-1B74-7733-ED74-F2F43A9026DD}"/>
                </a:ext>
              </a:extLst>
            </p:cNvPr>
            <p:cNvSpPr>
              <a:spLocks/>
            </p:cNvSpPr>
            <p:nvPr/>
          </p:nvSpPr>
          <p:spPr>
            <a:xfrm>
              <a:off x="4287078" y="0"/>
              <a:ext cx="1429200" cy="72000"/>
            </a:xfrm>
            <a:prstGeom prst="rect">
              <a:avLst/>
            </a:prstGeom>
            <a:solidFill>
              <a:srgbClr val="CD2F41"/>
            </a:solidFill>
            <a:ln>
              <a:solidFill>
                <a:srgbClr val="CD2F4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cs-CZ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Obdélník 21">
              <a:extLst>
                <a:ext uri="{FF2B5EF4-FFF2-40B4-BE49-F238E27FC236}">
                  <a16:creationId xmlns:a16="http://schemas.microsoft.com/office/drawing/2014/main" id="{77742F77-73F6-4AC2-A51B-99E73EE9B875}"/>
                </a:ext>
              </a:extLst>
            </p:cNvPr>
            <p:cNvSpPr>
              <a:spLocks/>
            </p:cNvSpPr>
            <p:nvPr/>
          </p:nvSpPr>
          <p:spPr>
            <a:xfrm>
              <a:off x="1431235" y="0"/>
              <a:ext cx="1429200" cy="72000"/>
            </a:xfrm>
            <a:prstGeom prst="rect">
              <a:avLst/>
            </a:prstGeom>
            <a:solidFill>
              <a:srgbClr val="C7D539"/>
            </a:solidFill>
            <a:ln>
              <a:solidFill>
                <a:srgbClr val="C7D53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cs-CZ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" name="Obdélník 1">
            <a:extLst>
              <a:ext uri="{FF2B5EF4-FFF2-40B4-BE49-F238E27FC236}">
                <a16:creationId xmlns:a16="http://schemas.microsoft.com/office/drawing/2014/main" id="{CEF73B2F-910D-D190-0FF2-F47FFF06D086}"/>
              </a:ext>
            </a:extLst>
          </p:cNvPr>
          <p:cNvSpPr>
            <a:spLocks/>
          </p:cNvSpPr>
          <p:nvPr/>
        </p:nvSpPr>
        <p:spPr>
          <a:xfrm>
            <a:off x="11652000" y="0"/>
            <a:ext cx="540000" cy="540000"/>
          </a:xfrm>
          <a:prstGeom prst="rect">
            <a:avLst/>
          </a:prstGeom>
          <a:solidFill>
            <a:schemeClr val="accent3"/>
          </a:solidFill>
        </p:spPr>
        <p:txBody>
          <a:bodyPr vert="horz" lIns="91440" tIns="45720" rIns="91440" bIns="45720" rtlCol="0" anchor="ctr" anchorCtr="1">
            <a:no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cs-CZ" sz="2000" b="1">
                <a:solidFill>
                  <a:schemeClr val="bg1"/>
                </a:solidFill>
                <a:latin typeface="Century Gothic" panose="020B0502020202020204" pitchFamily="34" charset="0"/>
              </a:rPr>
              <a:t>B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1105B02D-0ECE-CB52-3A3F-B54DBF7C4BD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66478481"/>
              </p:ext>
            </p:extLst>
          </p:nvPr>
        </p:nvGraphicFramePr>
        <p:xfrm>
          <a:off x="646999" y="1397007"/>
          <a:ext cx="7859691" cy="52069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9" name="Obrázek 8" descr="Obsah obrázku text, počítač, oblečení, osoba&#10;&#10;Obsah vygenerovaný umělou inteligencí může být nesprávný.">
            <a:extLst>
              <a:ext uri="{FF2B5EF4-FFF2-40B4-BE49-F238E27FC236}">
                <a16:creationId xmlns:a16="http://schemas.microsoft.com/office/drawing/2014/main" id="{C29C18FF-AFAD-9D8B-D217-6DAF9765A4A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600" y="2180708"/>
            <a:ext cx="3408218" cy="34082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349318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BCB44D-E041-16EB-61F5-7FA1B00945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AB5DAF8B-85AD-644A-7538-CE8E3843C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E54D3-D00C-4F51-80A7-9147D6EFBB5C}" type="slidenum">
              <a:rPr lang="cs-CZ" smtClean="0">
                <a:latin typeface="Calibri" panose="020F0502020204030204" pitchFamily="34" charset="0"/>
                <a:cs typeface="Calibri" panose="020F0502020204030204" pitchFamily="34" charset="0"/>
              </a:rPr>
              <a:t>11</a:t>
            </a:fld>
            <a:endParaRPr lang="cs-CZ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74C3E9F-3F36-898A-441A-7BF574C10447}"/>
              </a:ext>
            </a:extLst>
          </p:cNvPr>
          <p:cNvSpPr txBox="1">
            <a:spLocks/>
          </p:cNvSpPr>
          <p:nvPr/>
        </p:nvSpPr>
        <p:spPr>
          <a:xfrm>
            <a:off x="540000" y="365125"/>
            <a:ext cx="11088000" cy="47746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tx2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>
              <a:buClr>
                <a:schemeClr val="accent3"/>
              </a:buClr>
            </a:pPr>
            <a:r>
              <a:rPr lang="cs-CZ" sz="2000" b="1" dirty="0">
                <a:latin typeface="Calibri" panose="020F0502020204030204" pitchFamily="34" charset="0"/>
                <a:cs typeface="Calibri" panose="020F0502020204030204" pitchFamily="34" charset="0"/>
              </a:rPr>
              <a:t>Vystavení </a:t>
            </a:r>
            <a:r>
              <a:rPr lang="cs-CZ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eŽádanky</a:t>
            </a:r>
            <a:r>
              <a:rPr lang="cs-CZ" sz="2000" b="1" dirty="0">
                <a:latin typeface="Calibri" panose="020F0502020204030204" pitchFamily="34" charset="0"/>
                <a:cs typeface="Calibri" panose="020F0502020204030204" pitchFamily="34" charset="0"/>
              </a:rPr>
              <a:t> – Portál NCEZ</a:t>
            </a:r>
          </a:p>
        </p:txBody>
      </p:sp>
      <p:grpSp>
        <p:nvGrpSpPr>
          <p:cNvPr id="18" name="Skupina 17">
            <a:extLst>
              <a:ext uri="{FF2B5EF4-FFF2-40B4-BE49-F238E27FC236}">
                <a16:creationId xmlns:a16="http://schemas.microsoft.com/office/drawing/2014/main" id="{9B04440F-239F-DAE2-1083-81B141B54199}"/>
              </a:ext>
            </a:extLst>
          </p:cNvPr>
          <p:cNvGrpSpPr/>
          <p:nvPr/>
        </p:nvGrpSpPr>
        <p:grpSpPr>
          <a:xfrm>
            <a:off x="647000" y="931936"/>
            <a:ext cx="10898000" cy="45719"/>
            <a:chOff x="0" y="0"/>
            <a:chExt cx="5716278" cy="72000"/>
          </a:xfrm>
        </p:grpSpPr>
        <p:sp>
          <p:nvSpPr>
            <p:cNvPr id="19" name="Obdélník 18">
              <a:extLst>
                <a:ext uri="{FF2B5EF4-FFF2-40B4-BE49-F238E27FC236}">
                  <a16:creationId xmlns:a16="http://schemas.microsoft.com/office/drawing/2014/main" id="{87808CAE-3907-95F9-3D36-C442744F0E06}"/>
                </a:ext>
              </a:extLst>
            </p:cNvPr>
            <p:cNvSpPr>
              <a:spLocks/>
            </p:cNvSpPr>
            <p:nvPr/>
          </p:nvSpPr>
          <p:spPr>
            <a:xfrm>
              <a:off x="0" y="0"/>
              <a:ext cx="1429200" cy="72000"/>
            </a:xfrm>
            <a:prstGeom prst="rect">
              <a:avLst/>
            </a:prstGeom>
            <a:solidFill>
              <a:srgbClr val="FABB33"/>
            </a:solidFill>
            <a:ln>
              <a:solidFill>
                <a:srgbClr val="FABB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cs-CZ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Obdélník 19">
              <a:extLst>
                <a:ext uri="{FF2B5EF4-FFF2-40B4-BE49-F238E27FC236}">
                  <a16:creationId xmlns:a16="http://schemas.microsoft.com/office/drawing/2014/main" id="{698A7146-CBC3-7C59-7235-81D7430AA70D}"/>
                </a:ext>
              </a:extLst>
            </p:cNvPr>
            <p:cNvSpPr>
              <a:spLocks/>
            </p:cNvSpPr>
            <p:nvPr/>
          </p:nvSpPr>
          <p:spPr>
            <a:xfrm>
              <a:off x="2855843" y="0"/>
              <a:ext cx="1429200" cy="72000"/>
            </a:xfrm>
            <a:prstGeom prst="rect">
              <a:avLst/>
            </a:prstGeom>
            <a:solidFill>
              <a:srgbClr val="43546F"/>
            </a:solidFill>
            <a:ln>
              <a:solidFill>
                <a:srgbClr val="43546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cs-CZ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Obdélník 20">
              <a:extLst>
                <a:ext uri="{FF2B5EF4-FFF2-40B4-BE49-F238E27FC236}">
                  <a16:creationId xmlns:a16="http://schemas.microsoft.com/office/drawing/2014/main" id="{2BB60FD2-1B74-7733-ED74-F2F43A9026DD}"/>
                </a:ext>
              </a:extLst>
            </p:cNvPr>
            <p:cNvSpPr>
              <a:spLocks/>
            </p:cNvSpPr>
            <p:nvPr/>
          </p:nvSpPr>
          <p:spPr>
            <a:xfrm>
              <a:off x="4287078" y="0"/>
              <a:ext cx="1429200" cy="72000"/>
            </a:xfrm>
            <a:prstGeom prst="rect">
              <a:avLst/>
            </a:prstGeom>
            <a:solidFill>
              <a:srgbClr val="CD2F41"/>
            </a:solidFill>
            <a:ln>
              <a:solidFill>
                <a:srgbClr val="CD2F4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cs-CZ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Obdélník 21">
              <a:extLst>
                <a:ext uri="{FF2B5EF4-FFF2-40B4-BE49-F238E27FC236}">
                  <a16:creationId xmlns:a16="http://schemas.microsoft.com/office/drawing/2014/main" id="{77742F77-73F6-4AC2-A51B-99E73EE9B875}"/>
                </a:ext>
              </a:extLst>
            </p:cNvPr>
            <p:cNvSpPr>
              <a:spLocks/>
            </p:cNvSpPr>
            <p:nvPr/>
          </p:nvSpPr>
          <p:spPr>
            <a:xfrm>
              <a:off x="1431235" y="0"/>
              <a:ext cx="1429200" cy="72000"/>
            </a:xfrm>
            <a:prstGeom prst="rect">
              <a:avLst/>
            </a:prstGeom>
            <a:solidFill>
              <a:srgbClr val="C7D539"/>
            </a:solidFill>
            <a:ln>
              <a:solidFill>
                <a:srgbClr val="C7D53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cs-CZ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" name="Obdélník 1">
            <a:extLst>
              <a:ext uri="{FF2B5EF4-FFF2-40B4-BE49-F238E27FC236}">
                <a16:creationId xmlns:a16="http://schemas.microsoft.com/office/drawing/2014/main" id="{CEF73B2F-910D-D190-0FF2-F47FFF06D086}"/>
              </a:ext>
            </a:extLst>
          </p:cNvPr>
          <p:cNvSpPr>
            <a:spLocks/>
          </p:cNvSpPr>
          <p:nvPr/>
        </p:nvSpPr>
        <p:spPr>
          <a:xfrm>
            <a:off x="11652000" y="0"/>
            <a:ext cx="540000" cy="540000"/>
          </a:xfrm>
          <a:prstGeom prst="rect">
            <a:avLst/>
          </a:prstGeom>
          <a:solidFill>
            <a:schemeClr val="accent3"/>
          </a:solidFill>
        </p:spPr>
        <p:txBody>
          <a:bodyPr vert="horz" lIns="91440" tIns="45720" rIns="91440" bIns="45720" rtlCol="0" anchor="ctr" anchorCtr="1">
            <a:no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cs-CZ" sz="2000" b="1">
                <a:solidFill>
                  <a:schemeClr val="bg1"/>
                </a:solidFill>
                <a:latin typeface="Century Gothic" panose="020B0502020202020204" pitchFamily="34" charset="0"/>
              </a:rPr>
              <a:t>B</a:t>
            </a:r>
          </a:p>
        </p:txBody>
      </p:sp>
      <p:pic>
        <p:nvPicPr>
          <p:cNvPr id="7" name="Obrázek 6" descr="Obsah obrázku text, snímek obrazovky, software, Webová stránka&#10;&#10;Obsah vygenerovaný umělou inteligencí může být nesprávný.">
            <a:extLst>
              <a:ext uri="{FF2B5EF4-FFF2-40B4-BE49-F238E27FC236}">
                <a16:creationId xmlns:a16="http://schemas.microsoft.com/office/drawing/2014/main" id="{AE097C02-094F-3D52-46F7-863FD9DB0B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00" y="1073906"/>
            <a:ext cx="5098745" cy="5647569"/>
          </a:xfrm>
          <a:prstGeom prst="rect">
            <a:avLst/>
          </a:prstGeom>
        </p:spPr>
      </p:pic>
      <p:pic>
        <p:nvPicPr>
          <p:cNvPr id="10" name="Obrázek 9" descr="Obsah obrázku text, snímek obrazovky, software, Webová stránka&#10;&#10;Obsah vygenerovaný umělou inteligencí může být nesprávný.">
            <a:extLst>
              <a:ext uri="{FF2B5EF4-FFF2-40B4-BE49-F238E27FC236}">
                <a16:creationId xmlns:a16="http://schemas.microsoft.com/office/drawing/2014/main" id="{8EA713FA-99A0-4F8F-789C-A34C1DA957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352" y="1073906"/>
            <a:ext cx="6055472" cy="5647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0120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BCB44D-E041-16EB-61F5-7FA1B00945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AB5DAF8B-85AD-644A-7538-CE8E3843C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E54D3-D00C-4F51-80A7-9147D6EFBB5C}" type="slidenum">
              <a:rPr lang="cs-CZ" smtClean="0">
                <a:latin typeface="Calibri" panose="020F0502020204030204" pitchFamily="34" charset="0"/>
                <a:cs typeface="Calibri" panose="020F0502020204030204" pitchFamily="34" charset="0"/>
              </a:rPr>
              <a:t>12</a:t>
            </a:fld>
            <a:endParaRPr lang="cs-CZ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74C3E9F-3F36-898A-441A-7BF574C10447}"/>
              </a:ext>
            </a:extLst>
          </p:cNvPr>
          <p:cNvSpPr txBox="1">
            <a:spLocks/>
          </p:cNvSpPr>
          <p:nvPr/>
        </p:nvSpPr>
        <p:spPr>
          <a:xfrm>
            <a:off x="540000" y="365125"/>
            <a:ext cx="11088000" cy="47746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tx2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>
              <a:buClr>
                <a:schemeClr val="accent3"/>
              </a:buClr>
            </a:pPr>
            <a:r>
              <a:rPr lang="cs-CZ" sz="2000" b="1" dirty="0">
                <a:latin typeface="Calibri" panose="020F0502020204030204" pitchFamily="34" charset="0"/>
                <a:cs typeface="Calibri" panose="020F0502020204030204" pitchFamily="34" charset="0"/>
              </a:rPr>
              <a:t>Vystavení </a:t>
            </a:r>
            <a:r>
              <a:rPr lang="cs-CZ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eŽádanky</a:t>
            </a:r>
            <a:r>
              <a:rPr lang="cs-CZ" sz="2000" b="1" dirty="0">
                <a:latin typeface="Calibri" panose="020F0502020204030204" pitchFamily="34" charset="0"/>
                <a:cs typeface="Calibri" panose="020F0502020204030204" pitchFamily="34" charset="0"/>
              </a:rPr>
              <a:t> – Portál NCEZ</a:t>
            </a:r>
          </a:p>
        </p:txBody>
      </p:sp>
      <p:grpSp>
        <p:nvGrpSpPr>
          <p:cNvPr id="18" name="Skupina 17">
            <a:extLst>
              <a:ext uri="{FF2B5EF4-FFF2-40B4-BE49-F238E27FC236}">
                <a16:creationId xmlns:a16="http://schemas.microsoft.com/office/drawing/2014/main" id="{9B04440F-239F-DAE2-1083-81B141B54199}"/>
              </a:ext>
            </a:extLst>
          </p:cNvPr>
          <p:cNvGrpSpPr/>
          <p:nvPr/>
        </p:nvGrpSpPr>
        <p:grpSpPr>
          <a:xfrm>
            <a:off x="647000" y="931936"/>
            <a:ext cx="10898000" cy="45719"/>
            <a:chOff x="0" y="0"/>
            <a:chExt cx="5716278" cy="72000"/>
          </a:xfrm>
        </p:grpSpPr>
        <p:sp>
          <p:nvSpPr>
            <p:cNvPr id="19" name="Obdélník 18">
              <a:extLst>
                <a:ext uri="{FF2B5EF4-FFF2-40B4-BE49-F238E27FC236}">
                  <a16:creationId xmlns:a16="http://schemas.microsoft.com/office/drawing/2014/main" id="{87808CAE-3907-95F9-3D36-C442744F0E06}"/>
                </a:ext>
              </a:extLst>
            </p:cNvPr>
            <p:cNvSpPr>
              <a:spLocks/>
            </p:cNvSpPr>
            <p:nvPr/>
          </p:nvSpPr>
          <p:spPr>
            <a:xfrm>
              <a:off x="0" y="0"/>
              <a:ext cx="1429200" cy="72000"/>
            </a:xfrm>
            <a:prstGeom prst="rect">
              <a:avLst/>
            </a:prstGeom>
            <a:solidFill>
              <a:srgbClr val="FABB33"/>
            </a:solidFill>
            <a:ln>
              <a:solidFill>
                <a:srgbClr val="FABB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cs-CZ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Obdélník 19">
              <a:extLst>
                <a:ext uri="{FF2B5EF4-FFF2-40B4-BE49-F238E27FC236}">
                  <a16:creationId xmlns:a16="http://schemas.microsoft.com/office/drawing/2014/main" id="{698A7146-CBC3-7C59-7235-81D7430AA70D}"/>
                </a:ext>
              </a:extLst>
            </p:cNvPr>
            <p:cNvSpPr>
              <a:spLocks/>
            </p:cNvSpPr>
            <p:nvPr/>
          </p:nvSpPr>
          <p:spPr>
            <a:xfrm>
              <a:off x="2855843" y="0"/>
              <a:ext cx="1429200" cy="72000"/>
            </a:xfrm>
            <a:prstGeom prst="rect">
              <a:avLst/>
            </a:prstGeom>
            <a:solidFill>
              <a:srgbClr val="43546F"/>
            </a:solidFill>
            <a:ln>
              <a:solidFill>
                <a:srgbClr val="43546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cs-CZ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Obdélník 20">
              <a:extLst>
                <a:ext uri="{FF2B5EF4-FFF2-40B4-BE49-F238E27FC236}">
                  <a16:creationId xmlns:a16="http://schemas.microsoft.com/office/drawing/2014/main" id="{2BB60FD2-1B74-7733-ED74-F2F43A9026DD}"/>
                </a:ext>
              </a:extLst>
            </p:cNvPr>
            <p:cNvSpPr>
              <a:spLocks/>
            </p:cNvSpPr>
            <p:nvPr/>
          </p:nvSpPr>
          <p:spPr>
            <a:xfrm>
              <a:off x="4287078" y="0"/>
              <a:ext cx="1429200" cy="72000"/>
            </a:xfrm>
            <a:prstGeom prst="rect">
              <a:avLst/>
            </a:prstGeom>
            <a:solidFill>
              <a:srgbClr val="CD2F41"/>
            </a:solidFill>
            <a:ln>
              <a:solidFill>
                <a:srgbClr val="CD2F4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cs-CZ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Obdélník 21">
              <a:extLst>
                <a:ext uri="{FF2B5EF4-FFF2-40B4-BE49-F238E27FC236}">
                  <a16:creationId xmlns:a16="http://schemas.microsoft.com/office/drawing/2014/main" id="{77742F77-73F6-4AC2-A51B-99E73EE9B875}"/>
                </a:ext>
              </a:extLst>
            </p:cNvPr>
            <p:cNvSpPr>
              <a:spLocks/>
            </p:cNvSpPr>
            <p:nvPr/>
          </p:nvSpPr>
          <p:spPr>
            <a:xfrm>
              <a:off x="1431235" y="0"/>
              <a:ext cx="1429200" cy="72000"/>
            </a:xfrm>
            <a:prstGeom prst="rect">
              <a:avLst/>
            </a:prstGeom>
            <a:solidFill>
              <a:srgbClr val="C7D539"/>
            </a:solidFill>
            <a:ln>
              <a:solidFill>
                <a:srgbClr val="C7D53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cs-CZ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" name="Obdélník 1">
            <a:extLst>
              <a:ext uri="{FF2B5EF4-FFF2-40B4-BE49-F238E27FC236}">
                <a16:creationId xmlns:a16="http://schemas.microsoft.com/office/drawing/2014/main" id="{CEF73B2F-910D-D190-0FF2-F47FFF06D086}"/>
              </a:ext>
            </a:extLst>
          </p:cNvPr>
          <p:cNvSpPr>
            <a:spLocks/>
          </p:cNvSpPr>
          <p:nvPr/>
        </p:nvSpPr>
        <p:spPr>
          <a:xfrm>
            <a:off x="11652000" y="0"/>
            <a:ext cx="540000" cy="540000"/>
          </a:xfrm>
          <a:prstGeom prst="rect">
            <a:avLst/>
          </a:prstGeom>
          <a:solidFill>
            <a:schemeClr val="accent3"/>
          </a:solidFill>
        </p:spPr>
        <p:txBody>
          <a:bodyPr vert="horz" lIns="91440" tIns="45720" rIns="91440" bIns="45720" rtlCol="0" anchor="ctr" anchorCtr="1">
            <a:no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cs-CZ" sz="2000" b="1">
                <a:solidFill>
                  <a:schemeClr val="bg1"/>
                </a:solidFill>
                <a:latin typeface="Century Gothic" panose="020B0502020202020204" pitchFamily="34" charset="0"/>
              </a:rPr>
              <a:t>B</a:t>
            </a:r>
          </a:p>
        </p:txBody>
      </p:sp>
      <p:pic>
        <p:nvPicPr>
          <p:cNvPr id="6" name="Obrázek 5" descr="Obsah obrázku text, snímek obrazovky, software, Počítačová ikona&#10;&#10;Obsah vygenerovaný umělou inteligencí může být nesprávný.">
            <a:extLst>
              <a:ext uri="{FF2B5EF4-FFF2-40B4-BE49-F238E27FC236}">
                <a16:creationId xmlns:a16="http://schemas.microsoft.com/office/drawing/2014/main" id="{7DFE09EA-1DB5-04C2-47BB-9B2C6C6266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266" y="1067003"/>
            <a:ext cx="3544736" cy="5809429"/>
          </a:xfrm>
          <a:prstGeom prst="rect">
            <a:avLst/>
          </a:prstGeom>
        </p:spPr>
      </p:pic>
      <p:pic>
        <p:nvPicPr>
          <p:cNvPr id="9" name="Obrázek 8" descr="Obsah obrázku text, snímek obrazovky, software, Webová stránka&#10;&#10;Obsah vygenerovaný umělou inteligencí může být nesprávný.">
            <a:extLst>
              <a:ext uri="{FF2B5EF4-FFF2-40B4-BE49-F238E27FC236}">
                <a16:creationId xmlns:a16="http://schemas.microsoft.com/office/drawing/2014/main" id="{0AD11198-78FB-7A9F-0744-F5869FAAAD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7775" y="1032204"/>
            <a:ext cx="2724749" cy="5879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4302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BCB44D-E041-16EB-61F5-7FA1B00945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AB5DAF8B-85AD-644A-7538-CE8E3843C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E54D3-D00C-4F51-80A7-9147D6EFBB5C}" type="slidenum">
              <a:rPr lang="cs-CZ" smtClean="0">
                <a:latin typeface="Calibri" panose="020F0502020204030204" pitchFamily="34" charset="0"/>
                <a:cs typeface="Calibri" panose="020F0502020204030204" pitchFamily="34" charset="0"/>
              </a:rPr>
              <a:t>13</a:t>
            </a:fld>
            <a:endParaRPr lang="cs-CZ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74C3E9F-3F36-898A-441A-7BF574C10447}"/>
              </a:ext>
            </a:extLst>
          </p:cNvPr>
          <p:cNvSpPr txBox="1">
            <a:spLocks/>
          </p:cNvSpPr>
          <p:nvPr/>
        </p:nvSpPr>
        <p:spPr>
          <a:xfrm>
            <a:off x="540000" y="365125"/>
            <a:ext cx="11088000" cy="47746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tx2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>
              <a:buClr>
                <a:schemeClr val="accent3"/>
              </a:buClr>
            </a:pPr>
            <a:r>
              <a:rPr lang="cs-CZ" sz="2000" b="1" dirty="0">
                <a:latin typeface="Calibri" panose="020F0502020204030204" pitchFamily="34" charset="0"/>
                <a:cs typeface="Calibri" panose="020F0502020204030204" pitchFamily="34" charset="0"/>
              </a:rPr>
              <a:t>Práce s </a:t>
            </a:r>
            <a:r>
              <a:rPr lang="cs-CZ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eŽádankami</a:t>
            </a:r>
            <a:r>
              <a:rPr lang="cs-CZ" sz="2000" b="1" dirty="0">
                <a:latin typeface="Calibri" panose="020F0502020204030204" pitchFamily="34" charset="0"/>
                <a:cs typeface="Calibri" panose="020F0502020204030204" pitchFamily="34" charset="0"/>
              </a:rPr>
              <a:t> – Lékař - Portál NCEZ</a:t>
            </a:r>
          </a:p>
        </p:txBody>
      </p:sp>
      <p:grpSp>
        <p:nvGrpSpPr>
          <p:cNvPr id="18" name="Skupina 17">
            <a:extLst>
              <a:ext uri="{FF2B5EF4-FFF2-40B4-BE49-F238E27FC236}">
                <a16:creationId xmlns:a16="http://schemas.microsoft.com/office/drawing/2014/main" id="{9B04440F-239F-DAE2-1083-81B141B54199}"/>
              </a:ext>
            </a:extLst>
          </p:cNvPr>
          <p:cNvGrpSpPr/>
          <p:nvPr/>
        </p:nvGrpSpPr>
        <p:grpSpPr>
          <a:xfrm>
            <a:off x="647000" y="931936"/>
            <a:ext cx="10898000" cy="45719"/>
            <a:chOff x="0" y="0"/>
            <a:chExt cx="5716278" cy="72000"/>
          </a:xfrm>
        </p:grpSpPr>
        <p:sp>
          <p:nvSpPr>
            <p:cNvPr id="19" name="Obdélník 18">
              <a:extLst>
                <a:ext uri="{FF2B5EF4-FFF2-40B4-BE49-F238E27FC236}">
                  <a16:creationId xmlns:a16="http://schemas.microsoft.com/office/drawing/2014/main" id="{87808CAE-3907-95F9-3D36-C442744F0E06}"/>
                </a:ext>
              </a:extLst>
            </p:cNvPr>
            <p:cNvSpPr>
              <a:spLocks/>
            </p:cNvSpPr>
            <p:nvPr/>
          </p:nvSpPr>
          <p:spPr>
            <a:xfrm>
              <a:off x="0" y="0"/>
              <a:ext cx="1429200" cy="72000"/>
            </a:xfrm>
            <a:prstGeom prst="rect">
              <a:avLst/>
            </a:prstGeom>
            <a:solidFill>
              <a:srgbClr val="FABB33"/>
            </a:solidFill>
            <a:ln>
              <a:solidFill>
                <a:srgbClr val="FABB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cs-CZ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Obdélník 19">
              <a:extLst>
                <a:ext uri="{FF2B5EF4-FFF2-40B4-BE49-F238E27FC236}">
                  <a16:creationId xmlns:a16="http://schemas.microsoft.com/office/drawing/2014/main" id="{698A7146-CBC3-7C59-7235-81D7430AA70D}"/>
                </a:ext>
              </a:extLst>
            </p:cNvPr>
            <p:cNvSpPr>
              <a:spLocks/>
            </p:cNvSpPr>
            <p:nvPr/>
          </p:nvSpPr>
          <p:spPr>
            <a:xfrm>
              <a:off x="2855843" y="0"/>
              <a:ext cx="1429200" cy="72000"/>
            </a:xfrm>
            <a:prstGeom prst="rect">
              <a:avLst/>
            </a:prstGeom>
            <a:solidFill>
              <a:srgbClr val="43546F"/>
            </a:solidFill>
            <a:ln>
              <a:solidFill>
                <a:srgbClr val="43546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cs-CZ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Obdélník 20">
              <a:extLst>
                <a:ext uri="{FF2B5EF4-FFF2-40B4-BE49-F238E27FC236}">
                  <a16:creationId xmlns:a16="http://schemas.microsoft.com/office/drawing/2014/main" id="{2BB60FD2-1B74-7733-ED74-F2F43A9026DD}"/>
                </a:ext>
              </a:extLst>
            </p:cNvPr>
            <p:cNvSpPr>
              <a:spLocks/>
            </p:cNvSpPr>
            <p:nvPr/>
          </p:nvSpPr>
          <p:spPr>
            <a:xfrm>
              <a:off x="4287078" y="0"/>
              <a:ext cx="1429200" cy="72000"/>
            </a:xfrm>
            <a:prstGeom prst="rect">
              <a:avLst/>
            </a:prstGeom>
            <a:solidFill>
              <a:srgbClr val="CD2F41"/>
            </a:solidFill>
            <a:ln>
              <a:solidFill>
                <a:srgbClr val="CD2F4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cs-CZ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Obdélník 21">
              <a:extLst>
                <a:ext uri="{FF2B5EF4-FFF2-40B4-BE49-F238E27FC236}">
                  <a16:creationId xmlns:a16="http://schemas.microsoft.com/office/drawing/2014/main" id="{77742F77-73F6-4AC2-A51B-99E73EE9B875}"/>
                </a:ext>
              </a:extLst>
            </p:cNvPr>
            <p:cNvSpPr>
              <a:spLocks/>
            </p:cNvSpPr>
            <p:nvPr/>
          </p:nvSpPr>
          <p:spPr>
            <a:xfrm>
              <a:off x="1431235" y="0"/>
              <a:ext cx="1429200" cy="72000"/>
            </a:xfrm>
            <a:prstGeom prst="rect">
              <a:avLst/>
            </a:prstGeom>
            <a:solidFill>
              <a:srgbClr val="C7D539"/>
            </a:solidFill>
            <a:ln>
              <a:solidFill>
                <a:srgbClr val="C7D53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cs-CZ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" name="Obdélník 1">
            <a:extLst>
              <a:ext uri="{FF2B5EF4-FFF2-40B4-BE49-F238E27FC236}">
                <a16:creationId xmlns:a16="http://schemas.microsoft.com/office/drawing/2014/main" id="{CEF73B2F-910D-D190-0FF2-F47FFF06D086}"/>
              </a:ext>
            </a:extLst>
          </p:cNvPr>
          <p:cNvSpPr>
            <a:spLocks/>
          </p:cNvSpPr>
          <p:nvPr/>
        </p:nvSpPr>
        <p:spPr>
          <a:xfrm>
            <a:off x="11652000" y="0"/>
            <a:ext cx="540000" cy="540000"/>
          </a:xfrm>
          <a:prstGeom prst="rect">
            <a:avLst/>
          </a:prstGeom>
          <a:solidFill>
            <a:schemeClr val="accent3"/>
          </a:solidFill>
        </p:spPr>
        <p:txBody>
          <a:bodyPr vert="horz" lIns="91440" tIns="45720" rIns="91440" bIns="45720" rtlCol="0" anchor="ctr" anchorCtr="1">
            <a:no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cs-CZ" sz="2000" b="1">
                <a:solidFill>
                  <a:schemeClr val="bg1"/>
                </a:solidFill>
                <a:latin typeface="Century Gothic" panose="020B0502020202020204" pitchFamily="34" charset="0"/>
              </a:rPr>
              <a:t>B</a:t>
            </a:r>
          </a:p>
        </p:txBody>
      </p:sp>
      <p:pic>
        <p:nvPicPr>
          <p:cNvPr id="10" name="Obrázek 9" descr="Obsah obrázku text, snímek obrazovky, software, číslo&#10;&#10;Obsah vygenerovaný umělou inteligencí může být nesprávný.">
            <a:extLst>
              <a:ext uri="{FF2B5EF4-FFF2-40B4-BE49-F238E27FC236}">
                <a16:creationId xmlns:a16="http://schemas.microsoft.com/office/drawing/2014/main" id="{3E49B2EA-64AE-F88D-023C-758427D9F2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3583" y="1037234"/>
            <a:ext cx="7031797" cy="5820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0238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Diagram 21">
            <a:extLst>
              <a:ext uri="{FF2B5EF4-FFF2-40B4-BE49-F238E27FC236}">
                <a16:creationId xmlns:a16="http://schemas.microsoft.com/office/drawing/2014/main" id="{B48D5C68-A1DC-B08A-8CCC-09974C6F439E}"/>
              </a:ext>
            </a:extLst>
          </p:cNvPr>
          <p:cNvGraphicFramePr/>
          <p:nvPr/>
        </p:nvGraphicFramePr>
        <p:xfrm>
          <a:off x="2420470" y="395560"/>
          <a:ext cx="8501577" cy="6730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ovéPole 3">
            <a:extLst>
              <a:ext uri="{FF2B5EF4-FFF2-40B4-BE49-F238E27FC236}">
                <a16:creationId xmlns:a16="http://schemas.microsoft.com/office/drawing/2014/main" id="{78DC175C-9390-4A0A-83DE-6EC26A85C5E1}"/>
              </a:ext>
            </a:extLst>
          </p:cNvPr>
          <p:cNvSpPr txBox="1"/>
          <p:nvPr/>
        </p:nvSpPr>
        <p:spPr>
          <a:xfrm>
            <a:off x="1001703" y="1959935"/>
            <a:ext cx="5064642" cy="35087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dirty="0"/>
          </a:p>
        </p:txBody>
      </p:sp>
      <p:graphicFrame>
        <p:nvGraphicFramePr>
          <p:cNvPr id="24" name="Diagram 23">
            <a:extLst>
              <a:ext uri="{FF2B5EF4-FFF2-40B4-BE49-F238E27FC236}">
                <a16:creationId xmlns:a16="http://schemas.microsoft.com/office/drawing/2014/main" id="{D2B3BCEC-2E92-B96A-216C-A53034F8D7FC}"/>
              </a:ext>
            </a:extLst>
          </p:cNvPr>
          <p:cNvGraphicFramePr/>
          <p:nvPr/>
        </p:nvGraphicFramePr>
        <p:xfrm>
          <a:off x="550781" y="1637016"/>
          <a:ext cx="4649694" cy="3631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25" name="Diagram 24">
            <a:extLst>
              <a:ext uri="{FF2B5EF4-FFF2-40B4-BE49-F238E27FC236}">
                <a16:creationId xmlns:a16="http://schemas.microsoft.com/office/drawing/2014/main" id="{B8E55265-9598-A615-BA4B-73C6918BAA44}"/>
              </a:ext>
            </a:extLst>
          </p:cNvPr>
          <p:cNvGraphicFramePr/>
          <p:nvPr/>
        </p:nvGraphicFramePr>
        <p:xfrm>
          <a:off x="5899863" y="1637015"/>
          <a:ext cx="5123953" cy="3631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CA1F68E4-F155-4361-A47B-F9D2D898F24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398724" y="401324"/>
            <a:ext cx="1553850" cy="242789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070FBEFA-E564-9BF5-E42B-846F054408F3}"/>
              </a:ext>
            </a:extLst>
          </p:cNvPr>
          <p:cNvGrpSpPr/>
          <p:nvPr/>
        </p:nvGrpSpPr>
        <p:grpSpPr>
          <a:xfrm>
            <a:off x="4956888" y="5153424"/>
            <a:ext cx="6821417" cy="1276350"/>
            <a:chOff x="4956888" y="5153424"/>
            <a:chExt cx="6821417" cy="127635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7C77142-6A85-5DD7-D0C1-F95D58005E63}"/>
                </a:ext>
              </a:extLst>
            </p:cNvPr>
            <p:cNvGrpSpPr/>
            <p:nvPr/>
          </p:nvGrpSpPr>
          <p:grpSpPr>
            <a:xfrm>
              <a:off x="4956888" y="5691587"/>
              <a:ext cx="6345026" cy="700087"/>
              <a:chOff x="519977" y="3152342"/>
              <a:chExt cx="6345026" cy="700087"/>
            </a:xfrm>
          </p:grpSpPr>
          <p:sp>
            <p:nvSpPr>
              <p:cNvPr id="16" name="Free-form: Shape 15">
                <a:extLst>
                  <a:ext uri="{FF2B5EF4-FFF2-40B4-BE49-F238E27FC236}">
                    <a16:creationId xmlns:a16="http://schemas.microsoft.com/office/drawing/2014/main" id="{6FD65713-B3AB-905A-961E-4FD01ACC8C53}"/>
                  </a:ext>
                </a:extLst>
              </p:cNvPr>
              <p:cNvSpPr/>
              <p:nvPr/>
            </p:nvSpPr>
            <p:spPr>
              <a:xfrm>
                <a:off x="2680803" y="3309504"/>
                <a:ext cx="942968" cy="542925"/>
              </a:xfrm>
              <a:custGeom>
                <a:avLst/>
                <a:gdLst>
                  <a:gd name="connsiteX0" fmla="*/ 56850 w 942968"/>
                  <a:gd name="connsiteY0" fmla="*/ 399852 h 542925"/>
                  <a:gd name="connsiteX1" fmla="*/ 56850 w 942968"/>
                  <a:gd name="connsiteY1" fmla="*/ 14090 h 542925"/>
                  <a:gd name="connsiteX2" fmla="*/ 71137 w 942968"/>
                  <a:gd name="connsiteY2" fmla="*/ -198 h 542925"/>
                  <a:gd name="connsiteX3" fmla="*/ 871237 w 942968"/>
                  <a:gd name="connsiteY3" fmla="*/ -198 h 542925"/>
                  <a:gd name="connsiteX4" fmla="*/ 885525 w 942968"/>
                  <a:gd name="connsiteY4" fmla="*/ 14090 h 542925"/>
                  <a:gd name="connsiteX5" fmla="*/ 885525 w 942968"/>
                  <a:gd name="connsiteY5" fmla="*/ 399852 h 542925"/>
                  <a:gd name="connsiteX6" fmla="*/ 928387 w 942968"/>
                  <a:gd name="connsiteY6" fmla="*/ 399852 h 542925"/>
                  <a:gd name="connsiteX7" fmla="*/ 928387 w 942968"/>
                  <a:gd name="connsiteY7" fmla="*/ 428427 h 542925"/>
                  <a:gd name="connsiteX8" fmla="*/ 871237 w 942968"/>
                  <a:gd name="connsiteY8" fmla="*/ 428427 h 542925"/>
                  <a:gd name="connsiteX9" fmla="*/ 885525 w 942968"/>
                  <a:gd name="connsiteY9" fmla="*/ 471290 h 542925"/>
                  <a:gd name="connsiteX10" fmla="*/ 814087 w 942968"/>
                  <a:gd name="connsiteY10" fmla="*/ 542727 h 542925"/>
                  <a:gd name="connsiteX11" fmla="*/ 756937 w 942968"/>
                  <a:gd name="connsiteY11" fmla="*/ 514152 h 542925"/>
                  <a:gd name="connsiteX12" fmla="*/ 699787 w 942968"/>
                  <a:gd name="connsiteY12" fmla="*/ 542727 h 542925"/>
                  <a:gd name="connsiteX13" fmla="*/ 628350 w 942968"/>
                  <a:gd name="connsiteY13" fmla="*/ 471290 h 542925"/>
                  <a:gd name="connsiteX14" fmla="*/ 642637 w 942968"/>
                  <a:gd name="connsiteY14" fmla="*/ 428427 h 542925"/>
                  <a:gd name="connsiteX15" fmla="*/ 299737 w 942968"/>
                  <a:gd name="connsiteY15" fmla="*/ 428427 h 542925"/>
                  <a:gd name="connsiteX16" fmla="*/ 314025 w 942968"/>
                  <a:gd name="connsiteY16" fmla="*/ 471290 h 542925"/>
                  <a:gd name="connsiteX17" fmla="*/ 242587 w 942968"/>
                  <a:gd name="connsiteY17" fmla="*/ 542727 h 542925"/>
                  <a:gd name="connsiteX18" fmla="*/ 185437 w 942968"/>
                  <a:gd name="connsiteY18" fmla="*/ 514152 h 542925"/>
                  <a:gd name="connsiteX19" fmla="*/ 128287 w 942968"/>
                  <a:gd name="connsiteY19" fmla="*/ 542727 h 542925"/>
                  <a:gd name="connsiteX20" fmla="*/ 56850 w 942968"/>
                  <a:gd name="connsiteY20" fmla="*/ 471290 h 542925"/>
                  <a:gd name="connsiteX21" fmla="*/ 71137 w 942968"/>
                  <a:gd name="connsiteY21" fmla="*/ 428427 h 542925"/>
                  <a:gd name="connsiteX22" fmla="*/ 13987 w 942968"/>
                  <a:gd name="connsiteY22" fmla="*/ 428427 h 542925"/>
                  <a:gd name="connsiteX23" fmla="*/ 13987 w 942968"/>
                  <a:gd name="connsiteY23" fmla="*/ 399852 h 542925"/>
                  <a:gd name="connsiteX24" fmla="*/ 56850 w 942968"/>
                  <a:gd name="connsiteY24" fmla="*/ 399852 h 542925"/>
                  <a:gd name="connsiteX25" fmla="*/ 85425 w 942968"/>
                  <a:gd name="connsiteY25" fmla="*/ 28377 h 542925"/>
                  <a:gd name="connsiteX26" fmla="*/ 85425 w 942968"/>
                  <a:gd name="connsiteY26" fmla="*/ 399852 h 542925"/>
                  <a:gd name="connsiteX27" fmla="*/ 856950 w 942968"/>
                  <a:gd name="connsiteY27" fmla="*/ 399852 h 542925"/>
                  <a:gd name="connsiteX28" fmla="*/ 856950 w 942968"/>
                  <a:gd name="connsiteY28" fmla="*/ 28377 h 542925"/>
                  <a:gd name="connsiteX29" fmla="*/ 85425 w 942968"/>
                  <a:gd name="connsiteY29" fmla="*/ 28377 h 542925"/>
                  <a:gd name="connsiteX30" fmla="*/ 814087 w 942968"/>
                  <a:gd name="connsiteY30" fmla="*/ 514152 h 542925"/>
                  <a:gd name="connsiteX31" fmla="*/ 856950 w 942968"/>
                  <a:gd name="connsiteY31" fmla="*/ 471290 h 542925"/>
                  <a:gd name="connsiteX32" fmla="*/ 814087 w 942968"/>
                  <a:gd name="connsiteY32" fmla="*/ 428427 h 542925"/>
                  <a:gd name="connsiteX33" fmla="*/ 771225 w 942968"/>
                  <a:gd name="connsiteY33" fmla="*/ 471290 h 542925"/>
                  <a:gd name="connsiteX34" fmla="*/ 814087 w 942968"/>
                  <a:gd name="connsiteY34" fmla="*/ 514152 h 542925"/>
                  <a:gd name="connsiteX35" fmla="*/ 699787 w 942968"/>
                  <a:gd name="connsiteY35" fmla="*/ 514152 h 542925"/>
                  <a:gd name="connsiteX36" fmla="*/ 742650 w 942968"/>
                  <a:gd name="connsiteY36" fmla="*/ 471290 h 542925"/>
                  <a:gd name="connsiteX37" fmla="*/ 699787 w 942968"/>
                  <a:gd name="connsiteY37" fmla="*/ 428427 h 542925"/>
                  <a:gd name="connsiteX38" fmla="*/ 656925 w 942968"/>
                  <a:gd name="connsiteY38" fmla="*/ 471290 h 542925"/>
                  <a:gd name="connsiteX39" fmla="*/ 699787 w 942968"/>
                  <a:gd name="connsiteY39" fmla="*/ 514152 h 542925"/>
                  <a:gd name="connsiteX40" fmla="*/ 242587 w 942968"/>
                  <a:gd name="connsiteY40" fmla="*/ 514152 h 542925"/>
                  <a:gd name="connsiteX41" fmla="*/ 285450 w 942968"/>
                  <a:gd name="connsiteY41" fmla="*/ 471290 h 542925"/>
                  <a:gd name="connsiteX42" fmla="*/ 242587 w 942968"/>
                  <a:gd name="connsiteY42" fmla="*/ 428427 h 542925"/>
                  <a:gd name="connsiteX43" fmla="*/ 199725 w 942968"/>
                  <a:gd name="connsiteY43" fmla="*/ 471290 h 542925"/>
                  <a:gd name="connsiteX44" fmla="*/ 242587 w 942968"/>
                  <a:gd name="connsiteY44" fmla="*/ 514152 h 542925"/>
                  <a:gd name="connsiteX45" fmla="*/ 128287 w 942968"/>
                  <a:gd name="connsiteY45" fmla="*/ 514152 h 542925"/>
                  <a:gd name="connsiteX46" fmla="*/ 171150 w 942968"/>
                  <a:gd name="connsiteY46" fmla="*/ 471290 h 542925"/>
                  <a:gd name="connsiteX47" fmla="*/ 128287 w 942968"/>
                  <a:gd name="connsiteY47" fmla="*/ 428427 h 542925"/>
                  <a:gd name="connsiteX48" fmla="*/ 85425 w 942968"/>
                  <a:gd name="connsiteY48" fmla="*/ 471290 h 542925"/>
                  <a:gd name="connsiteX49" fmla="*/ 128287 w 942968"/>
                  <a:gd name="connsiteY49" fmla="*/ 514152 h 542925"/>
                  <a:gd name="connsiteX50" fmla="*/ 628350 w 942968"/>
                  <a:gd name="connsiteY50" fmla="*/ 314127 h 542925"/>
                  <a:gd name="connsiteX51" fmla="*/ 614062 w 942968"/>
                  <a:gd name="connsiteY51" fmla="*/ 328415 h 542925"/>
                  <a:gd name="connsiteX52" fmla="*/ 599775 w 942968"/>
                  <a:gd name="connsiteY52" fmla="*/ 314127 h 542925"/>
                  <a:gd name="connsiteX53" fmla="*/ 599775 w 942968"/>
                  <a:gd name="connsiteY53" fmla="*/ 114102 h 542925"/>
                  <a:gd name="connsiteX54" fmla="*/ 614062 w 942968"/>
                  <a:gd name="connsiteY54" fmla="*/ 99815 h 542925"/>
                  <a:gd name="connsiteX55" fmla="*/ 628350 w 942968"/>
                  <a:gd name="connsiteY55" fmla="*/ 114102 h 542925"/>
                  <a:gd name="connsiteX56" fmla="*/ 628350 w 942968"/>
                  <a:gd name="connsiteY56" fmla="*/ 314127 h 542925"/>
                  <a:gd name="connsiteX57" fmla="*/ 771225 w 942968"/>
                  <a:gd name="connsiteY57" fmla="*/ 314127 h 542925"/>
                  <a:gd name="connsiteX58" fmla="*/ 756937 w 942968"/>
                  <a:gd name="connsiteY58" fmla="*/ 328415 h 542925"/>
                  <a:gd name="connsiteX59" fmla="*/ 742650 w 942968"/>
                  <a:gd name="connsiteY59" fmla="*/ 314127 h 542925"/>
                  <a:gd name="connsiteX60" fmla="*/ 742650 w 942968"/>
                  <a:gd name="connsiteY60" fmla="*/ 114102 h 542925"/>
                  <a:gd name="connsiteX61" fmla="*/ 756937 w 942968"/>
                  <a:gd name="connsiteY61" fmla="*/ 99815 h 542925"/>
                  <a:gd name="connsiteX62" fmla="*/ 771225 w 942968"/>
                  <a:gd name="connsiteY62" fmla="*/ 114102 h 542925"/>
                  <a:gd name="connsiteX63" fmla="*/ 771225 w 942968"/>
                  <a:gd name="connsiteY63" fmla="*/ 314127 h 542925"/>
                  <a:gd name="connsiteX64" fmla="*/ 485475 w 942968"/>
                  <a:gd name="connsiteY64" fmla="*/ 314127 h 542925"/>
                  <a:gd name="connsiteX65" fmla="*/ 471187 w 942968"/>
                  <a:gd name="connsiteY65" fmla="*/ 328415 h 542925"/>
                  <a:gd name="connsiteX66" fmla="*/ 456900 w 942968"/>
                  <a:gd name="connsiteY66" fmla="*/ 314127 h 542925"/>
                  <a:gd name="connsiteX67" fmla="*/ 456900 w 942968"/>
                  <a:gd name="connsiteY67" fmla="*/ 114102 h 542925"/>
                  <a:gd name="connsiteX68" fmla="*/ 471187 w 942968"/>
                  <a:gd name="connsiteY68" fmla="*/ 99815 h 542925"/>
                  <a:gd name="connsiteX69" fmla="*/ 485475 w 942968"/>
                  <a:gd name="connsiteY69" fmla="*/ 114102 h 542925"/>
                  <a:gd name="connsiteX70" fmla="*/ 485475 w 942968"/>
                  <a:gd name="connsiteY70" fmla="*/ 314127 h 542925"/>
                  <a:gd name="connsiteX71" fmla="*/ 342600 w 942968"/>
                  <a:gd name="connsiteY71" fmla="*/ 314127 h 542925"/>
                  <a:gd name="connsiteX72" fmla="*/ 328312 w 942968"/>
                  <a:gd name="connsiteY72" fmla="*/ 328415 h 542925"/>
                  <a:gd name="connsiteX73" fmla="*/ 314025 w 942968"/>
                  <a:gd name="connsiteY73" fmla="*/ 314127 h 542925"/>
                  <a:gd name="connsiteX74" fmla="*/ 314025 w 942968"/>
                  <a:gd name="connsiteY74" fmla="*/ 114102 h 542925"/>
                  <a:gd name="connsiteX75" fmla="*/ 328312 w 942968"/>
                  <a:gd name="connsiteY75" fmla="*/ 99815 h 542925"/>
                  <a:gd name="connsiteX76" fmla="*/ 342600 w 942968"/>
                  <a:gd name="connsiteY76" fmla="*/ 114102 h 542925"/>
                  <a:gd name="connsiteX77" fmla="*/ 342600 w 942968"/>
                  <a:gd name="connsiteY77" fmla="*/ 314127 h 542925"/>
                  <a:gd name="connsiteX78" fmla="*/ 199725 w 942968"/>
                  <a:gd name="connsiteY78" fmla="*/ 314127 h 542925"/>
                  <a:gd name="connsiteX79" fmla="*/ 185437 w 942968"/>
                  <a:gd name="connsiteY79" fmla="*/ 328415 h 542925"/>
                  <a:gd name="connsiteX80" fmla="*/ 171150 w 942968"/>
                  <a:gd name="connsiteY80" fmla="*/ 314127 h 542925"/>
                  <a:gd name="connsiteX81" fmla="*/ 171150 w 942968"/>
                  <a:gd name="connsiteY81" fmla="*/ 114102 h 542925"/>
                  <a:gd name="connsiteX82" fmla="*/ 185437 w 942968"/>
                  <a:gd name="connsiteY82" fmla="*/ 99815 h 542925"/>
                  <a:gd name="connsiteX83" fmla="*/ 199725 w 942968"/>
                  <a:gd name="connsiteY83" fmla="*/ 114102 h 542925"/>
                  <a:gd name="connsiteX84" fmla="*/ 199725 w 942968"/>
                  <a:gd name="connsiteY84" fmla="*/ 314127 h 542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</a:cxnLst>
                <a:rect l="l" t="t" r="r" b="b"/>
                <a:pathLst>
                  <a:path w="942968" h="542925">
                    <a:moveTo>
                      <a:pt x="56850" y="399852"/>
                    </a:moveTo>
                    <a:lnTo>
                      <a:pt x="56850" y="14090"/>
                    </a:lnTo>
                    <a:cubicBezTo>
                      <a:pt x="56850" y="6203"/>
                      <a:pt x="63250" y="-198"/>
                      <a:pt x="71137" y="-198"/>
                    </a:cubicBezTo>
                    <a:lnTo>
                      <a:pt x="871237" y="-198"/>
                    </a:lnTo>
                    <a:cubicBezTo>
                      <a:pt x="879124" y="-198"/>
                      <a:pt x="885525" y="6203"/>
                      <a:pt x="885525" y="14090"/>
                    </a:cubicBezTo>
                    <a:lnTo>
                      <a:pt x="885525" y="399852"/>
                    </a:lnTo>
                    <a:lnTo>
                      <a:pt x="928387" y="399852"/>
                    </a:lnTo>
                    <a:cubicBezTo>
                      <a:pt x="947432" y="399852"/>
                      <a:pt x="947432" y="428427"/>
                      <a:pt x="928387" y="428427"/>
                    </a:cubicBezTo>
                    <a:lnTo>
                      <a:pt x="871237" y="428427"/>
                    </a:lnTo>
                    <a:cubicBezTo>
                      <a:pt x="880209" y="440371"/>
                      <a:pt x="885525" y="455202"/>
                      <a:pt x="885525" y="471290"/>
                    </a:cubicBezTo>
                    <a:cubicBezTo>
                      <a:pt x="885525" y="510737"/>
                      <a:pt x="853535" y="542727"/>
                      <a:pt x="814087" y="542727"/>
                    </a:cubicBezTo>
                    <a:cubicBezTo>
                      <a:pt x="790713" y="542727"/>
                      <a:pt x="769967" y="531511"/>
                      <a:pt x="756937" y="514152"/>
                    </a:cubicBezTo>
                    <a:cubicBezTo>
                      <a:pt x="743907" y="531511"/>
                      <a:pt x="723161" y="542727"/>
                      <a:pt x="699787" y="542727"/>
                    </a:cubicBezTo>
                    <a:cubicBezTo>
                      <a:pt x="660339" y="542727"/>
                      <a:pt x="628350" y="510737"/>
                      <a:pt x="628350" y="471290"/>
                    </a:cubicBezTo>
                    <a:cubicBezTo>
                      <a:pt x="628350" y="455202"/>
                      <a:pt x="633665" y="440371"/>
                      <a:pt x="642637" y="428427"/>
                    </a:cubicBezTo>
                    <a:lnTo>
                      <a:pt x="299737" y="428427"/>
                    </a:lnTo>
                    <a:cubicBezTo>
                      <a:pt x="308709" y="440371"/>
                      <a:pt x="314025" y="455202"/>
                      <a:pt x="314025" y="471290"/>
                    </a:cubicBezTo>
                    <a:cubicBezTo>
                      <a:pt x="314025" y="510737"/>
                      <a:pt x="282035" y="542727"/>
                      <a:pt x="242587" y="542727"/>
                    </a:cubicBezTo>
                    <a:cubicBezTo>
                      <a:pt x="219213" y="542727"/>
                      <a:pt x="198467" y="531511"/>
                      <a:pt x="185437" y="514152"/>
                    </a:cubicBezTo>
                    <a:cubicBezTo>
                      <a:pt x="172407" y="531511"/>
                      <a:pt x="151661" y="542727"/>
                      <a:pt x="128287" y="542727"/>
                    </a:cubicBezTo>
                    <a:cubicBezTo>
                      <a:pt x="88839" y="542727"/>
                      <a:pt x="56850" y="510737"/>
                      <a:pt x="56850" y="471290"/>
                    </a:cubicBezTo>
                    <a:cubicBezTo>
                      <a:pt x="56850" y="455202"/>
                      <a:pt x="62165" y="440371"/>
                      <a:pt x="71137" y="428427"/>
                    </a:cubicBezTo>
                    <a:lnTo>
                      <a:pt x="13987" y="428427"/>
                    </a:lnTo>
                    <a:cubicBezTo>
                      <a:pt x="-5058" y="428427"/>
                      <a:pt x="-5058" y="399852"/>
                      <a:pt x="13987" y="399852"/>
                    </a:cubicBezTo>
                    <a:lnTo>
                      <a:pt x="56850" y="399852"/>
                    </a:lnTo>
                    <a:close/>
                    <a:moveTo>
                      <a:pt x="85425" y="28377"/>
                    </a:moveTo>
                    <a:lnTo>
                      <a:pt x="85425" y="399852"/>
                    </a:lnTo>
                    <a:lnTo>
                      <a:pt x="856950" y="399852"/>
                    </a:lnTo>
                    <a:lnTo>
                      <a:pt x="856950" y="28377"/>
                    </a:lnTo>
                    <a:lnTo>
                      <a:pt x="85425" y="28377"/>
                    </a:lnTo>
                    <a:close/>
                    <a:moveTo>
                      <a:pt x="814087" y="514152"/>
                    </a:moveTo>
                    <a:cubicBezTo>
                      <a:pt x="837762" y="514152"/>
                      <a:pt x="856950" y="494964"/>
                      <a:pt x="856950" y="471290"/>
                    </a:cubicBezTo>
                    <a:cubicBezTo>
                      <a:pt x="856950" y="447615"/>
                      <a:pt x="837762" y="428427"/>
                      <a:pt x="814087" y="428427"/>
                    </a:cubicBezTo>
                    <a:cubicBezTo>
                      <a:pt x="790412" y="428427"/>
                      <a:pt x="771225" y="447615"/>
                      <a:pt x="771225" y="471290"/>
                    </a:cubicBezTo>
                    <a:cubicBezTo>
                      <a:pt x="771225" y="494964"/>
                      <a:pt x="790412" y="514152"/>
                      <a:pt x="814087" y="514152"/>
                    </a:cubicBezTo>
                    <a:close/>
                    <a:moveTo>
                      <a:pt x="699787" y="514152"/>
                    </a:moveTo>
                    <a:cubicBezTo>
                      <a:pt x="723462" y="514152"/>
                      <a:pt x="742650" y="494964"/>
                      <a:pt x="742650" y="471290"/>
                    </a:cubicBezTo>
                    <a:cubicBezTo>
                      <a:pt x="742650" y="447615"/>
                      <a:pt x="723462" y="428427"/>
                      <a:pt x="699787" y="428427"/>
                    </a:cubicBezTo>
                    <a:cubicBezTo>
                      <a:pt x="676112" y="428427"/>
                      <a:pt x="656925" y="447615"/>
                      <a:pt x="656925" y="471290"/>
                    </a:cubicBezTo>
                    <a:cubicBezTo>
                      <a:pt x="656925" y="494964"/>
                      <a:pt x="676112" y="514152"/>
                      <a:pt x="699787" y="514152"/>
                    </a:cubicBezTo>
                    <a:close/>
                    <a:moveTo>
                      <a:pt x="242587" y="514152"/>
                    </a:moveTo>
                    <a:cubicBezTo>
                      <a:pt x="266262" y="514152"/>
                      <a:pt x="285450" y="494964"/>
                      <a:pt x="285450" y="471290"/>
                    </a:cubicBezTo>
                    <a:cubicBezTo>
                      <a:pt x="285450" y="447615"/>
                      <a:pt x="266262" y="428427"/>
                      <a:pt x="242587" y="428427"/>
                    </a:cubicBezTo>
                    <a:cubicBezTo>
                      <a:pt x="218912" y="428427"/>
                      <a:pt x="199725" y="447615"/>
                      <a:pt x="199725" y="471290"/>
                    </a:cubicBezTo>
                    <a:cubicBezTo>
                      <a:pt x="199725" y="494964"/>
                      <a:pt x="218912" y="514152"/>
                      <a:pt x="242587" y="514152"/>
                    </a:cubicBezTo>
                    <a:close/>
                    <a:moveTo>
                      <a:pt x="128287" y="514152"/>
                    </a:moveTo>
                    <a:cubicBezTo>
                      <a:pt x="151962" y="514152"/>
                      <a:pt x="171150" y="494964"/>
                      <a:pt x="171150" y="471290"/>
                    </a:cubicBezTo>
                    <a:cubicBezTo>
                      <a:pt x="171150" y="447615"/>
                      <a:pt x="151962" y="428427"/>
                      <a:pt x="128287" y="428427"/>
                    </a:cubicBezTo>
                    <a:cubicBezTo>
                      <a:pt x="104612" y="428427"/>
                      <a:pt x="85425" y="447615"/>
                      <a:pt x="85425" y="471290"/>
                    </a:cubicBezTo>
                    <a:cubicBezTo>
                      <a:pt x="85425" y="494964"/>
                      <a:pt x="104612" y="514152"/>
                      <a:pt x="128287" y="514152"/>
                    </a:cubicBezTo>
                    <a:close/>
                    <a:moveTo>
                      <a:pt x="628350" y="314127"/>
                    </a:moveTo>
                    <a:cubicBezTo>
                      <a:pt x="628350" y="322014"/>
                      <a:pt x="621949" y="328415"/>
                      <a:pt x="614062" y="328415"/>
                    </a:cubicBezTo>
                    <a:cubicBezTo>
                      <a:pt x="606175" y="328415"/>
                      <a:pt x="599775" y="322014"/>
                      <a:pt x="599775" y="314127"/>
                    </a:cubicBezTo>
                    <a:lnTo>
                      <a:pt x="599775" y="114102"/>
                    </a:lnTo>
                    <a:cubicBezTo>
                      <a:pt x="599775" y="106215"/>
                      <a:pt x="606175" y="99815"/>
                      <a:pt x="614062" y="99815"/>
                    </a:cubicBezTo>
                    <a:cubicBezTo>
                      <a:pt x="621949" y="99815"/>
                      <a:pt x="628350" y="106215"/>
                      <a:pt x="628350" y="114102"/>
                    </a:cubicBezTo>
                    <a:lnTo>
                      <a:pt x="628350" y="314127"/>
                    </a:lnTo>
                    <a:close/>
                    <a:moveTo>
                      <a:pt x="771225" y="314127"/>
                    </a:moveTo>
                    <a:cubicBezTo>
                      <a:pt x="771225" y="322014"/>
                      <a:pt x="764824" y="328415"/>
                      <a:pt x="756937" y="328415"/>
                    </a:cubicBezTo>
                    <a:cubicBezTo>
                      <a:pt x="749050" y="328415"/>
                      <a:pt x="742650" y="322014"/>
                      <a:pt x="742650" y="314127"/>
                    </a:cubicBezTo>
                    <a:lnTo>
                      <a:pt x="742650" y="114102"/>
                    </a:lnTo>
                    <a:cubicBezTo>
                      <a:pt x="742650" y="106215"/>
                      <a:pt x="749050" y="99815"/>
                      <a:pt x="756937" y="99815"/>
                    </a:cubicBezTo>
                    <a:cubicBezTo>
                      <a:pt x="764824" y="99815"/>
                      <a:pt x="771225" y="106215"/>
                      <a:pt x="771225" y="114102"/>
                    </a:cubicBezTo>
                    <a:lnTo>
                      <a:pt x="771225" y="314127"/>
                    </a:lnTo>
                    <a:close/>
                    <a:moveTo>
                      <a:pt x="485475" y="314127"/>
                    </a:moveTo>
                    <a:cubicBezTo>
                      <a:pt x="485475" y="322014"/>
                      <a:pt x="479074" y="328415"/>
                      <a:pt x="471187" y="328415"/>
                    </a:cubicBezTo>
                    <a:cubicBezTo>
                      <a:pt x="463300" y="328415"/>
                      <a:pt x="456900" y="322014"/>
                      <a:pt x="456900" y="314127"/>
                    </a:cubicBezTo>
                    <a:lnTo>
                      <a:pt x="456900" y="114102"/>
                    </a:lnTo>
                    <a:cubicBezTo>
                      <a:pt x="456900" y="106215"/>
                      <a:pt x="463300" y="99815"/>
                      <a:pt x="471187" y="99815"/>
                    </a:cubicBezTo>
                    <a:cubicBezTo>
                      <a:pt x="479074" y="99815"/>
                      <a:pt x="485475" y="106215"/>
                      <a:pt x="485475" y="114102"/>
                    </a:cubicBezTo>
                    <a:lnTo>
                      <a:pt x="485475" y="314127"/>
                    </a:lnTo>
                    <a:close/>
                    <a:moveTo>
                      <a:pt x="342600" y="314127"/>
                    </a:moveTo>
                    <a:cubicBezTo>
                      <a:pt x="342600" y="322014"/>
                      <a:pt x="336199" y="328415"/>
                      <a:pt x="328312" y="328415"/>
                    </a:cubicBezTo>
                    <a:cubicBezTo>
                      <a:pt x="320425" y="328415"/>
                      <a:pt x="314025" y="322014"/>
                      <a:pt x="314025" y="314127"/>
                    </a:cubicBezTo>
                    <a:lnTo>
                      <a:pt x="314025" y="114102"/>
                    </a:lnTo>
                    <a:cubicBezTo>
                      <a:pt x="314025" y="106215"/>
                      <a:pt x="320425" y="99815"/>
                      <a:pt x="328312" y="99815"/>
                    </a:cubicBezTo>
                    <a:cubicBezTo>
                      <a:pt x="336199" y="99815"/>
                      <a:pt x="342600" y="106215"/>
                      <a:pt x="342600" y="114102"/>
                    </a:cubicBezTo>
                    <a:lnTo>
                      <a:pt x="342600" y="314127"/>
                    </a:lnTo>
                    <a:close/>
                    <a:moveTo>
                      <a:pt x="199725" y="314127"/>
                    </a:moveTo>
                    <a:cubicBezTo>
                      <a:pt x="199725" y="322014"/>
                      <a:pt x="193324" y="328415"/>
                      <a:pt x="185437" y="328415"/>
                    </a:cubicBezTo>
                    <a:cubicBezTo>
                      <a:pt x="177550" y="328415"/>
                      <a:pt x="171150" y="322014"/>
                      <a:pt x="171150" y="314127"/>
                    </a:cubicBezTo>
                    <a:lnTo>
                      <a:pt x="171150" y="114102"/>
                    </a:lnTo>
                    <a:cubicBezTo>
                      <a:pt x="171150" y="106215"/>
                      <a:pt x="177550" y="99815"/>
                      <a:pt x="185437" y="99815"/>
                    </a:cubicBezTo>
                    <a:cubicBezTo>
                      <a:pt x="193324" y="99815"/>
                      <a:pt x="199725" y="106215"/>
                      <a:pt x="199725" y="114102"/>
                    </a:cubicBezTo>
                    <a:lnTo>
                      <a:pt x="199725" y="314127"/>
                    </a:lnTo>
                    <a:close/>
                  </a:path>
                </a:pathLst>
              </a:custGeom>
              <a:solidFill>
                <a:srgbClr val="0C3963"/>
              </a:solidFill>
              <a:ln w="1428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cs-CZ"/>
              </a:p>
            </p:txBody>
          </p:sp>
          <p:sp>
            <p:nvSpPr>
              <p:cNvPr id="17" name="Free-form: Shape 16">
                <a:extLst>
                  <a:ext uri="{FF2B5EF4-FFF2-40B4-BE49-F238E27FC236}">
                    <a16:creationId xmlns:a16="http://schemas.microsoft.com/office/drawing/2014/main" id="{BC770725-4928-EAF5-D412-A9F78814F402}"/>
                  </a:ext>
                </a:extLst>
              </p:cNvPr>
              <p:cNvSpPr/>
              <p:nvPr/>
            </p:nvSpPr>
            <p:spPr>
              <a:xfrm>
                <a:off x="3761209" y="3309504"/>
                <a:ext cx="942967" cy="542925"/>
              </a:xfrm>
              <a:custGeom>
                <a:avLst/>
                <a:gdLst>
                  <a:gd name="connsiteX0" fmla="*/ 130264 w 942967"/>
                  <a:gd name="connsiteY0" fmla="*/ 278317 h 542925"/>
                  <a:gd name="connsiteX1" fmla="*/ 31052 w 942967"/>
                  <a:gd name="connsiteY1" fmla="*/ 136570 h 542925"/>
                  <a:gd name="connsiteX2" fmla="*/ 28394 w 942967"/>
                  <a:gd name="connsiteY2" fmla="*/ 129070 h 542925"/>
                  <a:gd name="connsiteX3" fmla="*/ 29923 w 942967"/>
                  <a:gd name="connsiteY3" fmla="*/ 121854 h 542925"/>
                  <a:gd name="connsiteX4" fmla="*/ 87059 w 942967"/>
                  <a:gd name="connsiteY4" fmla="*/ 7583 h 542925"/>
                  <a:gd name="connsiteX5" fmla="*/ 99832 w 942967"/>
                  <a:gd name="connsiteY5" fmla="*/ -318 h 542925"/>
                  <a:gd name="connsiteX6" fmla="*/ 842782 w 942967"/>
                  <a:gd name="connsiteY6" fmla="*/ -318 h 542925"/>
                  <a:gd name="connsiteX7" fmla="*/ 855555 w 942967"/>
                  <a:gd name="connsiteY7" fmla="*/ 7583 h 542925"/>
                  <a:gd name="connsiteX8" fmla="*/ 912691 w 942967"/>
                  <a:gd name="connsiteY8" fmla="*/ 121854 h 542925"/>
                  <a:gd name="connsiteX9" fmla="*/ 914176 w 942967"/>
                  <a:gd name="connsiteY9" fmla="*/ 129527 h 542925"/>
                  <a:gd name="connsiteX10" fmla="*/ 911562 w 942967"/>
                  <a:gd name="connsiteY10" fmla="*/ 136570 h 542925"/>
                  <a:gd name="connsiteX11" fmla="*/ 812349 w 942967"/>
                  <a:gd name="connsiteY11" fmla="*/ 278317 h 542925"/>
                  <a:gd name="connsiteX12" fmla="*/ 893288 w 942967"/>
                  <a:gd name="connsiteY12" fmla="*/ 399732 h 542925"/>
                  <a:gd name="connsiteX13" fmla="*/ 928507 w 942967"/>
                  <a:gd name="connsiteY13" fmla="*/ 399732 h 542925"/>
                  <a:gd name="connsiteX14" fmla="*/ 928507 w 942967"/>
                  <a:gd name="connsiteY14" fmla="*/ 428307 h 542925"/>
                  <a:gd name="connsiteX15" fmla="*/ 885873 w 942967"/>
                  <a:gd name="connsiteY15" fmla="*/ 428307 h 542925"/>
                  <a:gd name="connsiteX16" fmla="*/ 885444 w 942967"/>
                  <a:gd name="connsiteY16" fmla="*/ 428307 h 542925"/>
                  <a:gd name="connsiteX17" fmla="*/ 871357 w 942967"/>
                  <a:gd name="connsiteY17" fmla="*/ 428307 h 542925"/>
                  <a:gd name="connsiteX18" fmla="*/ 885644 w 942967"/>
                  <a:gd name="connsiteY18" fmla="*/ 471170 h 542925"/>
                  <a:gd name="connsiteX19" fmla="*/ 814207 w 942967"/>
                  <a:gd name="connsiteY19" fmla="*/ 542607 h 542925"/>
                  <a:gd name="connsiteX20" fmla="*/ 757057 w 942967"/>
                  <a:gd name="connsiteY20" fmla="*/ 514032 h 542925"/>
                  <a:gd name="connsiteX21" fmla="*/ 699907 w 942967"/>
                  <a:gd name="connsiteY21" fmla="*/ 542607 h 542925"/>
                  <a:gd name="connsiteX22" fmla="*/ 628469 w 942967"/>
                  <a:gd name="connsiteY22" fmla="*/ 471170 h 542925"/>
                  <a:gd name="connsiteX23" fmla="*/ 642757 w 942967"/>
                  <a:gd name="connsiteY23" fmla="*/ 428307 h 542925"/>
                  <a:gd name="connsiteX24" fmla="*/ 299857 w 942967"/>
                  <a:gd name="connsiteY24" fmla="*/ 428307 h 542925"/>
                  <a:gd name="connsiteX25" fmla="*/ 314144 w 942967"/>
                  <a:gd name="connsiteY25" fmla="*/ 471170 h 542925"/>
                  <a:gd name="connsiteX26" fmla="*/ 242707 w 942967"/>
                  <a:gd name="connsiteY26" fmla="*/ 542607 h 542925"/>
                  <a:gd name="connsiteX27" fmla="*/ 185557 w 942967"/>
                  <a:gd name="connsiteY27" fmla="*/ 514032 h 542925"/>
                  <a:gd name="connsiteX28" fmla="*/ 128407 w 942967"/>
                  <a:gd name="connsiteY28" fmla="*/ 542607 h 542925"/>
                  <a:gd name="connsiteX29" fmla="*/ 56969 w 942967"/>
                  <a:gd name="connsiteY29" fmla="*/ 471170 h 542925"/>
                  <a:gd name="connsiteX30" fmla="*/ 71257 w 942967"/>
                  <a:gd name="connsiteY30" fmla="*/ 428307 h 542925"/>
                  <a:gd name="connsiteX31" fmla="*/ 59684 w 942967"/>
                  <a:gd name="connsiteY31" fmla="*/ 428307 h 542925"/>
                  <a:gd name="connsiteX32" fmla="*/ 54998 w 942967"/>
                  <a:gd name="connsiteY32" fmla="*/ 428307 h 542925"/>
                  <a:gd name="connsiteX33" fmla="*/ 14107 w 942967"/>
                  <a:gd name="connsiteY33" fmla="*/ 428307 h 542925"/>
                  <a:gd name="connsiteX34" fmla="*/ 14107 w 942967"/>
                  <a:gd name="connsiteY34" fmla="*/ 399732 h 542925"/>
                  <a:gd name="connsiteX35" fmla="*/ 49325 w 942967"/>
                  <a:gd name="connsiteY35" fmla="*/ 399732 h 542925"/>
                  <a:gd name="connsiteX36" fmla="*/ 130264 w 942967"/>
                  <a:gd name="connsiteY36" fmla="*/ 278317 h 542925"/>
                  <a:gd name="connsiteX37" fmla="*/ 858941 w 942967"/>
                  <a:gd name="connsiteY37" fmla="*/ 399732 h 542925"/>
                  <a:gd name="connsiteX38" fmla="*/ 794747 w 942967"/>
                  <a:gd name="connsiteY38" fmla="*/ 303434 h 542925"/>
                  <a:gd name="connsiteX39" fmla="*/ 727353 w 942967"/>
                  <a:gd name="connsiteY39" fmla="*/ 399732 h 542925"/>
                  <a:gd name="connsiteX40" fmla="*/ 858941 w 942967"/>
                  <a:gd name="connsiteY40" fmla="*/ 399732 h 542925"/>
                  <a:gd name="connsiteX41" fmla="*/ 147866 w 942967"/>
                  <a:gd name="connsiteY41" fmla="*/ 303434 h 542925"/>
                  <a:gd name="connsiteX42" fmla="*/ 147866 w 942967"/>
                  <a:gd name="connsiteY42" fmla="*/ 303434 h 542925"/>
                  <a:gd name="connsiteX43" fmla="*/ 83673 w 942967"/>
                  <a:gd name="connsiteY43" fmla="*/ 399732 h 542925"/>
                  <a:gd name="connsiteX44" fmla="*/ 215260 w 942967"/>
                  <a:gd name="connsiteY44" fmla="*/ 399732 h 542925"/>
                  <a:gd name="connsiteX45" fmla="*/ 147866 w 942967"/>
                  <a:gd name="connsiteY45" fmla="*/ 303434 h 542925"/>
                  <a:gd name="connsiteX46" fmla="*/ 814207 w 942967"/>
                  <a:gd name="connsiteY46" fmla="*/ 514032 h 542925"/>
                  <a:gd name="connsiteX47" fmla="*/ 857069 w 942967"/>
                  <a:gd name="connsiteY47" fmla="*/ 471170 h 542925"/>
                  <a:gd name="connsiteX48" fmla="*/ 814207 w 942967"/>
                  <a:gd name="connsiteY48" fmla="*/ 428307 h 542925"/>
                  <a:gd name="connsiteX49" fmla="*/ 771344 w 942967"/>
                  <a:gd name="connsiteY49" fmla="*/ 471170 h 542925"/>
                  <a:gd name="connsiteX50" fmla="*/ 814207 w 942967"/>
                  <a:gd name="connsiteY50" fmla="*/ 514032 h 542925"/>
                  <a:gd name="connsiteX51" fmla="*/ 699907 w 942967"/>
                  <a:gd name="connsiteY51" fmla="*/ 514032 h 542925"/>
                  <a:gd name="connsiteX52" fmla="*/ 742769 w 942967"/>
                  <a:gd name="connsiteY52" fmla="*/ 471170 h 542925"/>
                  <a:gd name="connsiteX53" fmla="*/ 699907 w 942967"/>
                  <a:gd name="connsiteY53" fmla="*/ 428307 h 542925"/>
                  <a:gd name="connsiteX54" fmla="*/ 657044 w 942967"/>
                  <a:gd name="connsiteY54" fmla="*/ 471170 h 542925"/>
                  <a:gd name="connsiteX55" fmla="*/ 699907 w 942967"/>
                  <a:gd name="connsiteY55" fmla="*/ 514032 h 542925"/>
                  <a:gd name="connsiteX56" fmla="*/ 242707 w 942967"/>
                  <a:gd name="connsiteY56" fmla="*/ 514032 h 542925"/>
                  <a:gd name="connsiteX57" fmla="*/ 285569 w 942967"/>
                  <a:gd name="connsiteY57" fmla="*/ 471170 h 542925"/>
                  <a:gd name="connsiteX58" fmla="*/ 242707 w 942967"/>
                  <a:gd name="connsiteY58" fmla="*/ 428307 h 542925"/>
                  <a:gd name="connsiteX59" fmla="*/ 199844 w 942967"/>
                  <a:gd name="connsiteY59" fmla="*/ 471170 h 542925"/>
                  <a:gd name="connsiteX60" fmla="*/ 242707 w 942967"/>
                  <a:gd name="connsiteY60" fmla="*/ 514032 h 542925"/>
                  <a:gd name="connsiteX61" fmla="*/ 128407 w 942967"/>
                  <a:gd name="connsiteY61" fmla="*/ 514032 h 542925"/>
                  <a:gd name="connsiteX62" fmla="*/ 171269 w 942967"/>
                  <a:gd name="connsiteY62" fmla="*/ 471170 h 542925"/>
                  <a:gd name="connsiteX63" fmla="*/ 128407 w 942967"/>
                  <a:gd name="connsiteY63" fmla="*/ 428307 h 542925"/>
                  <a:gd name="connsiteX64" fmla="*/ 85544 w 942967"/>
                  <a:gd name="connsiteY64" fmla="*/ 471170 h 542925"/>
                  <a:gd name="connsiteX65" fmla="*/ 128407 w 942967"/>
                  <a:gd name="connsiteY65" fmla="*/ 514032 h 542925"/>
                  <a:gd name="connsiteX66" fmla="*/ 108661 w 942967"/>
                  <a:gd name="connsiteY66" fmla="*/ 28257 h 542925"/>
                  <a:gd name="connsiteX67" fmla="*/ 65799 w 942967"/>
                  <a:gd name="connsiteY67" fmla="*/ 113982 h 542925"/>
                  <a:gd name="connsiteX68" fmla="*/ 876815 w 942967"/>
                  <a:gd name="connsiteY68" fmla="*/ 113982 h 542925"/>
                  <a:gd name="connsiteX69" fmla="*/ 833952 w 942967"/>
                  <a:gd name="connsiteY69" fmla="*/ 28257 h 542925"/>
                  <a:gd name="connsiteX70" fmla="*/ 108661 w 942967"/>
                  <a:gd name="connsiteY70" fmla="*/ 28257 h 542925"/>
                  <a:gd name="connsiteX71" fmla="*/ 70128 w 942967"/>
                  <a:gd name="connsiteY71" fmla="*/ 142557 h 542925"/>
                  <a:gd name="connsiteX72" fmla="*/ 250151 w 942967"/>
                  <a:gd name="connsiteY72" fmla="*/ 399732 h 542925"/>
                  <a:gd name="connsiteX73" fmla="*/ 692463 w 942967"/>
                  <a:gd name="connsiteY73" fmla="*/ 399732 h 542925"/>
                  <a:gd name="connsiteX74" fmla="*/ 872486 w 942967"/>
                  <a:gd name="connsiteY74" fmla="*/ 142557 h 542925"/>
                  <a:gd name="connsiteX75" fmla="*/ 70128 w 942967"/>
                  <a:gd name="connsiteY75" fmla="*/ 142557 h 542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942967" h="542925">
                    <a:moveTo>
                      <a:pt x="130264" y="278317"/>
                    </a:moveTo>
                    <a:lnTo>
                      <a:pt x="31052" y="136570"/>
                    </a:lnTo>
                    <a:cubicBezTo>
                      <a:pt x="29594" y="134513"/>
                      <a:pt x="28666" y="132084"/>
                      <a:pt x="28394" y="129070"/>
                    </a:cubicBezTo>
                    <a:cubicBezTo>
                      <a:pt x="28252" y="126555"/>
                      <a:pt x="28809" y="124054"/>
                      <a:pt x="29923" y="121854"/>
                    </a:cubicBezTo>
                    <a:lnTo>
                      <a:pt x="87059" y="7583"/>
                    </a:lnTo>
                    <a:cubicBezTo>
                      <a:pt x="89473" y="2739"/>
                      <a:pt x="94417" y="-318"/>
                      <a:pt x="99832" y="-318"/>
                    </a:cubicBezTo>
                    <a:lnTo>
                      <a:pt x="842782" y="-318"/>
                    </a:lnTo>
                    <a:cubicBezTo>
                      <a:pt x="848197" y="-318"/>
                      <a:pt x="853140" y="2739"/>
                      <a:pt x="855555" y="7583"/>
                    </a:cubicBezTo>
                    <a:lnTo>
                      <a:pt x="912691" y="121854"/>
                    </a:lnTo>
                    <a:cubicBezTo>
                      <a:pt x="913805" y="124054"/>
                      <a:pt x="914362" y="126555"/>
                      <a:pt x="914176" y="129527"/>
                    </a:cubicBezTo>
                    <a:cubicBezTo>
                      <a:pt x="913948" y="132084"/>
                      <a:pt x="913019" y="134513"/>
                      <a:pt x="911562" y="136570"/>
                    </a:cubicBezTo>
                    <a:lnTo>
                      <a:pt x="812349" y="278317"/>
                    </a:lnTo>
                    <a:lnTo>
                      <a:pt x="893288" y="399732"/>
                    </a:lnTo>
                    <a:lnTo>
                      <a:pt x="928507" y="399732"/>
                    </a:lnTo>
                    <a:cubicBezTo>
                      <a:pt x="947552" y="399732"/>
                      <a:pt x="947552" y="428307"/>
                      <a:pt x="928507" y="428307"/>
                    </a:cubicBezTo>
                    <a:lnTo>
                      <a:pt x="885873" y="428307"/>
                    </a:lnTo>
                    <a:cubicBezTo>
                      <a:pt x="885730" y="428307"/>
                      <a:pt x="885587" y="428307"/>
                      <a:pt x="885444" y="428307"/>
                    </a:cubicBezTo>
                    <a:lnTo>
                      <a:pt x="871357" y="428307"/>
                    </a:lnTo>
                    <a:cubicBezTo>
                      <a:pt x="880330" y="440251"/>
                      <a:pt x="885644" y="455082"/>
                      <a:pt x="885644" y="471170"/>
                    </a:cubicBezTo>
                    <a:cubicBezTo>
                      <a:pt x="885644" y="510617"/>
                      <a:pt x="853655" y="542607"/>
                      <a:pt x="814207" y="542607"/>
                    </a:cubicBezTo>
                    <a:cubicBezTo>
                      <a:pt x="790833" y="542607"/>
                      <a:pt x="770087" y="531391"/>
                      <a:pt x="757057" y="514032"/>
                    </a:cubicBezTo>
                    <a:cubicBezTo>
                      <a:pt x="744027" y="531391"/>
                      <a:pt x="723281" y="542607"/>
                      <a:pt x="699907" y="542607"/>
                    </a:cubicBezTo>
                    <a:cubicBezTo>
                      <a:pt x="660459" y="542607"/>
                      <a:pt x="628469" y="510617"/>
                      <a:pt x="628469" y="471170"/>
                    </a:cubicBezTo>
                    <a:cubicBezTo>
                      <a:pt x="628469" y="455082"/>
                      <a:pt x="633784" y="440251"/>
                      <a:pt x="642757" y="428307"/>
                    </a:cubicBezTo>
                    <a:lnTo>
                      <a:pt x="299857" y="428307"/>
                    </a:lnTo>
                    <a:cubicBezTo>
                      <a:pt x="308829" y="440251"/>
                      <a:pt x="314144" y="455082"/>
                      <a:pt x="314144" y="471170"/>
                    </a:cubicBezTo>
                    <a:cubicBezTo>
                      <a:pt x="314144" y="510617"/>
                      <a:pt x="282155" y="542607"/>
                      <a:pt x="242707" y="542607"/>
                    </a:cubicBezTo>
                    <a:cubicBezTo>
                      <a:pt x="219332" y="542607"/>
                      <a:pt x="198587" y="531391"/>
                      <a:pt x="185557" y="514032"/>
                    </a:cubicBezTo>
                    <a:cubicBezTo>
                      <a:pt x="172527" y="531391"/>
                      <a:pt x="151781" y="542607"/>
                      <a:pt x="128407" y="542607"/>
                    </a:cubicBezTo>
                    <a:cubicBezTo>
                      <a:pt x="88959" y="542607"/>
                      <a:pt x="56969" y="510617"/>
                      <a:pt x="56969" y="471170"/>
                    </a:cubicBezTo>
                    <a:cubicBezTo>
                      <a:pt x="56969" y="455082"/>
                      <a:pt x="62284" y="440251"/>
                      <a:pt x="71257" y="428307"/>
                    </a:cubicBezTo>
                    <a:lnTo>
                      <a:pt x="59684" y="428307"/>
                    </a:lnTo>
                    <a:cubicBezTo>
                      <a:pt x="58127" y="428579"/>
                      <a:pt x="56541" y="428564"/>
                      <a:pt x="54998" y="428307"/>
                    </a:cubicBezTo>
                    <a:lnTo>
                      <a:pt x="14107" y="428307"/>
                    </a:lnTo>
                    <a:cubicBezTo>
                      <a:pt x="-4938" y="428307"/>
                      <a:pt x="-4938" y="399732"/>
                      <a:pt x="14107" y="399732"/>
                    </a:cubicBezTo>
                    <a:lnTo>
                      <a:pt x="49325" y="399732"/>
                    </a:lnTo>
                    <a:lnTo>
                      <a:pt x="130264" y="278317"/>
                    </a:lnTo>
                    <a:close/>
                    <a:moveTo>
                      <a:pt x="858941" y="399732"/>
                    </a:moveTo>
                    <a:lnTo>
                      <a:pt x="794747" y="303434"/>
                    </a:lnTo>
                    <a:lnTo>
                      <a:pt x="727353" y="399732"/>
                    </a:lnTo>
                    <a:lnTo>
                      <a:pt x="858941" y="399732"/>
                    </a:lnTo>
                    <a:close/>
                    <a:moveTo>
                      <a:pt x="147866" y="303434"/>
                    </a:moveTo>
                    <a:lnTo>
                      <a:pt x="147866" y="303434"/>
                    </a:lnTo>
                    <a:lnTo>
                      <a:pt x="83673" y="399732"/>
                    </a:lnTo>
                    <a:lnTo>
                      <a:pt x="215260" y="399732"/>
                    </a:lnTo>
                    <a:lnTo>
                      <a:pt x="147866" y="303434"/>
                    </a:lnTo>
                    <a:close/>
                    <a:moveTo>
                      <a:pt x="814207" y="514032"/>
                    </a:moveTo>
                    <a:cubicBezTo>
                      <a:pt x="837881" y="514032"/>
                      <a:pt x="857069" y="494844"/>
                      <a:pt x="857069" y="471170"/>
                    </a:cubicBezTo>
                    <a:cubicBezTo>
                      <a:pt x="857069" y="447495"/>
                      <a:pt x="837881" y="428307"/>
                      <a:pt x="814207" y="428307"/>
                    </a:cubicBezTo>
                    <a:cubicBezTo>
                      <a:pt x="790533" y="428307"/>
                      <a:pt x="771344" y="447495"/>
                      <a:pt x="771344" y="471170"/>
                    </a:cubicBezTo>
                    <a:cubicBezTo>
                      <a:pt x="771344" y="494844"/>
                      <a:pt x="790533" y="514032"/>
                      <a:pt x="814207" y="514032"/>
                    </a:cubicBezTo>
                    <a:close/>
                    <a:moveTo>
                      <a:pt x="699907" y="514032"/>
                    </a:moveTo>
                    <a:cubicBezTo>
                      <a:pt x="723581" y="514032"/>
                      <a:pt x="742769" y="494844"/>
                      <a:pt x="742769" y="471170"/>
                    </a:cubicBezTo>
                    <a:cubicBezTo>
                      <a:pt x="742769" y="447495"/>
                      <a:pt x="723581" y="428307"/>
                      <a:pt x="699907" y="428307"/>
                    </a:cubicBezTo>
                    <a:cubicBezTo>
                      <a:pt x="676233" y="428307"/>
                      <a:pt x="657044" y="447495"/>
                      <a:pt x="657044" y="471170"/>
                    </a:cubicBezTo>
                    <a:cubicBezTo>
                      <a:pt x="657044" y="494844"/>
                      <a:pt x="676233" y="514032"/>
                      <a:pt x="699907" y="514032"/>
                    </a:cubicBezTo>
                    <a:close/>
                    <a:moveTo>
                      <a:pt x="242707" y="514032"/>
                    </a:moveTo>
                    <a:cubicBezTo>
                      <a:pt x="266381" y="514032"/>
                      <a:pt x="285569" y="494844"/>
                      <a:pt x="285569" y="471170"/>
                    </a:cubicBezTo>
                    <a:cubicBezTo>
                      <a:pt x="285569" y="447495"/>
                      <a:pt x="266381" y="428307"/>
                      <a:pt x="242707" y="428307"/>
                    </a:cubicBezTo>
                    <a:cubicBezTo>
                      <a:pt x="219033" y="428307"/>
                      <a:pt x="199844" y="447495"/>
                      <a:pt x="199844" y="471170"/>
                    </a:cubicBezTo>
                    <a:cubicBezTo>
                      <a:pt x="199844" y="494844"/>
                      <a:pt x="219033" y="514032"/>
                      <a:pt x="242707" y="514032"/>
                    </a:cubicBezTo>
                    <a:close/>
                    <a:moveTo>
                      <a:pt x="128407" y="514032"/>
                    </a:moveTo>
                    <a:cubicBezTo>
                      <a:pt x="152081" y="514032"/>
                      <a:pt x="171269" y="494844"/>
                      <a:pt x="171269" y="471170"/>
                    </a:cubicBezTo>
                    <a:cubicBezTo>
                      <a:pt x="171269" y="447495"/>
                      <a:pt x="152081" y="428307"/>
                      <a:pt x="128407" y="428307"/>
                    </a:cubicBezTo>
                    <a:cubicBezTo>
                      <a:pt x="104732" y="428307"/>
                      <a:pt x="85544" y="447495"/>
                      <a:pt x="85544" y="471170"/>
                    </a:cubicBezTo>
                    <a:cubicBezTo>
                      <a:pt x="85544" y="494844"/>
                      <a:pt x="104732" y="514032"/>
                      <a:pt x="128407" y="514032"/>
                    </a:cubicBezTo>
                    <a:close/>
                    <a:moveTo>
                      <a:pt x="108661" y="28257"/>
                    </a:moveTo>
                    <a:lnTo>
                      <a:pt x="65799" y="113982"/>
                    </a:lnTo>
                    <a:lnTo>
                      <a:pt x="876815" y="113982"/>
                    </a:lnTo>
                    <a:lnTo>
                      <a:pt x="833952" y="28257"/>
                    </a:lnTo>
                    <a:lnTo>
                      <a:pt x="108661" y="28257"/>
                    </a:lnTo>
                    <a:close/>
                    <a:moveTo>
                      <a:pt x="70128" y="142557"/>
                    </a:moveTo>
                    <a:lnTo>
                      <a:pt x="250151" y="399732"/>
                    </a:lnTo>
                    <a:lnTo>
                      <a:pt x="692463" y="399732"/>
                    </a:lnTo>
                    <a:lnTo>
                      <a:pt x="872486" y="142557"/>
                    </a:lnTo>
                    <a:lnTo>
                      <a:pt x="70128" y="142557"/>
                    </a:lnTo>
                    <a:close/>
                  </a:path>
                </a:pathLst>
              </a:custGeom>
              <a:solidFill>
                <a:srgbClr val="E31F47"/>
              </a:solidFill>
              <a:ln w="1428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cs-CZ"/>
              </a:p>
            </p:txBody>
          </p:sp>
          <p:sp>
            <p:nvSpPr>
              <p:cNvPr id="18" name="Free-form: Shape 17">
                <a:extLst>
                  <a:ext uri="{FF2B5EF4-FFF2-40B4-BE49-F238E27FC236}">
                    <a16:creationId xmlns:a16="http://schemas.microsoft.com/office/drawing/2014/main" id="{E21BF4BA-15A7-8134-174B-883E90761C58}"/>
                  </a:ext>
                </a:extLst>
              </p:cNvPr>
              <p:cNvSpPr/>
              <p:nvPr/>
            </p:nvSpPr>
            <p:spPr>
              <a:xfrm>
                <a:off x="1600390" y="3152342"/>
                <a:ext cx="942975" cy="700087"/>
              </a:xfrm>
              <a:custGeom>
                <a:avLst/>
                <a:gdLst>
                  <a:gd name="connsiteX0" fmla="*/ -57 w 942975"/>
                  <a:gd name="connsiteY0" fmla="*/ 285563 h 700087"/>
                  <a:gd name="connsiteX1" fmla="*/ 200099 w 942975"/>
                  <a:gd name="connsiteY1" fmla="*/ 85538 h 700087"/>
                  <a:gd name="connsiteX2" fmla="*/ 742764 w 942975"/>
                  <a:gd name="connsiteY2" fmla="*/ 85538 h 700087"/>
                  <a:gd name="connsiteX3" fmla="*/ 942918 w 942975"/>
                  <a:gd name="connsiteY3" fmla="*/ 285563 h 700087"/>
                  <a:gd name="connsiteX4" fmla="*/ 742764 w 942975"/>
                  <a:gd name="connsiteY4" fmla="*/ 485588 h 700087"/>
                  <a:gd name="connsiteX5" fmla="*/ 200099 w 942975"/>
                  <a:gd name="connsiteY5" fmla="*/ 485588 h 700087"/>
                  <a:gd name="connsiteX6" fmla="*/ -57 w 942975"/>
                  <a:gd name="connsiteY6" fmla="*/ 285563 h 700087"/>
                  <a:gd name="connsiteX7" fmla="*/ 685743 w 942975"/>
                  <a:gd name="connsiteY7" fmla="*/ 114113 h 700087"/>
                  <a:gd name="connsiteX8" fmla="*/ 257118 w 942975"/>
                  <a:gd name="connsiteY8" fmla="*/ 114113 h 700087"/>
                  <a:gd name="connsiteX9" fmla="*/ 257118 w 942975"/>
                  <a:gd name="connsiteY9" fmla="*/ 457013 h 700087"/>
                  <a:gd name="connsiteX10" fmla="*/ 685743 w 942975"/>
                  <a:gd name="connsiteY10" fmla="*/ 457013 h 700087"/>
                  <a:gd name="connsiteX11" fmla="*/ 685743 w 942975"/>
                  <a:gd name="connsiteY11" fmla="*/ 114113 h 700087"/>
                  <a:gd name="connsiteX12" fmla="*/ 228543 w 942975"/>
                  <a:gd name="connsiteY12" fmla="*/ 114113 h 700087"/>
                  <a:gd name="connsiteX13" fmla="*/ 200099 w 942975"/>
                  <a:gd name="connsiteY13" fmla="*/ 114113 h 700087"/>
                  <a:gd name="connsiteX14" fmla="*/ 28518 w 942975"/>
                  <a:gd name="connsiteY14" fmla="*/ 285563 h 700087"/>
                  <a:gd name="connsiteX15" fmla="*/ 200099 w 942975"/>
                  <a:gd name="connsiteY15" fmla="*/ 457013 h 700087"/>
                  <a:gd name="connsiteX16" fmla="*/ 228543 w 942975"/>
                  <a:gd name="connsiteY16" fmla="*/ 457013 h 700087"/>
                  <a:gd name="connsiteX17" fmla="*/ 228543 w 942975"/>
                  <a:gd name="connsiteY17" fmla="*/ 114113 h 700087"/>
                  <a:gd name="connsiteX18" fmla="*/ 228543 w 942975"/>
                  <a:gd name="connsiteY18" fmla="*/ 114113 h 700087"/>
                  <a:gd name="connsiteX19" fmla="*/ 714318 w 942975"/>
                  <a:gd name="connsiteY19" fmla="*/ 114113 h 700087"/>
                  <a:gd name="connsiteX20" fmla="*/ 714318 w 942975"/>
                  <a:gd name="connsiteY20" fmla="*/ 457013 h 700087"/>
                  <a:gd name="connsiteX21" fmla="*/ 742764 w 942975"/>
                  <a:gd name="connsiteY21" fmla="*/ 457013 h 700087"/>
                  <a:gd name="connsiteX22" fmla="*/ 914343 w 942975"/>
                  <a:gd name="connsiteY22" fmla="*/ 285563 h 700087"/>
                  <a:gd name="connsiteX23" fmla="*/ 742764 w 942975"/>
                  <a:gd name="connsiteY23" fmla="*/ 114113 h 700087"/>
                  <a:gd name="connsiteX24" fmla="*/ 714318 w 942975"/>
                  <a:gd name="connsiteY24" fmla="*/ 114113 h 700087"/>
                  <a:gd name="connsiteX25" fmla="*/ 71375 w 942975"/>
                  <a:gd name="connsiteY25" fmla="*/ 585601 h 700087"/>
                  <a:gd name="connsiteX26" fmla="*/ 14231 w 942975"/>
                  <a:gd name="connsiteY26" fmla="*/ 585601 h 700087"/>
                  <a:gd name="connsiteX27" fmla="*/ 14231 w 942975"/>
                  <a:gd name="connsiteY27" fmla="*/ 557026 h 700087"/>
                  <a:gd name="connsiteX28" fmla="*/ 928631 w 942975"/>
                  <a:gd name="connsiteY28" fmla="*/ 557026 h 700087"/>
                  <a:gd name="connsiteX29" fmla="*/ 928631 w 942975"/>
                  <a:gd name="connsiteY29" fmla="*/ 585601 h 700087"/>
                  <a:gd name="connsiteX30" fmla="*/ 871481 w 942975"/>
                  <a:gd name="connsiteY30" fmla="*/ 585601 h 700087"/>
                  <a:gd name="connsiteX31" fmla="*/ 885768 w 942975"/>
                  <a:gd name="connsiteY31" fmla="*/ 628463 h 700087"/>
                  <a:gd name="connsiteX32" fmla="*/ 814331 w 942975"/>
                  <a:gd name="connsiteY32" fmla="*/ 699901 h 700087"/>
                  <a:gd name="connsiteX33" fmla="*/ 757181 w 942975"/>
                  <a:gd name="connsiteY33" fmla="*/ 671326 h 700087"/>
                  <a:gd name="connsiteX34" fmla="*/ 700031 w 942975"/>
                  <a:gd name="connsiteY34" fmla="*/ 699901 h 700087"/>
                  <a:gd name="connsiteX35" fmla="*/ 628593 w 942975"/>
                  <a:gd name="connsiteY35" fmla="*/ 628463 h 700087"/>
                  <a:gd name="connsiteX36" fmla="*/ 642881 w 942975"/>
                  <a:gd name="connsiteY36" fmla="*/ 585601 h 700087"/>
                  <a:gd name="connsiteX37" fmla="*/ 299986 w 942975"/>
                  <a:gd name="connsiteY37" fmla="*/ 585601 h 700087"/>
                  <a:gd name="connsiteX38" fmla="*/ 314268 w 942975"/>
                  <a:gd name="connsiteY38" fmla="*/ 628463 h 700087"/>
                  <a:gd name="connsiteX39" fmla="*/ 242831 w 942975"/>
                  <a:gd name="connsiteY39" fmla="*/ 699901 h 700087"/>
                  <a:gd name="connsiteX40" fmla="*/ 185681 w 942975"/>
                  <a:gd name="connsiteY40" fmla="*/ 671326 h 700087"/>
                  <a:gd name="connsiteX41" fmla="*/ 128531 w 942975"/>
                  <a:gd name="connsiteY41" fmla="*/ 699901 h 700087"/>
                  <a:gd name="connsiteX42" fmla="*/ 57093 w 942975"/>
                  <a:gd name="connsiteY42" fmla="*/ 628463 h 700087"/>
                  <a:gd name="connsiteX43" fmla="*/ 71375 w 942975"/>
                  <a:gd name="connsiteY43" fmla="*/ 585601 h 700087"/>
                  <a:gd name="connsiteX44" fmla="*/ 71375 w 942975"/>
                  <a:gd name="connsiteY44" fmla="*/ 585601 h 700087"/>
                  <a:gd name="connsiteX45" fmla="*/ 814331 w 942975"/>
                  <a:gd name="connsiteY45" fmla="*/ 671326 h 700087"/>
                  <a:gd name="connsiteX46" fmla="*/ 857193 w 942975"/>
                  <a:gd name="connsiteY46" fmla="*/ 628463 h 700087"/>
                  <a:gd name="connsiteX47" fmla="*/ 814331 w 942975"/>
                  <a:gd name="connsiteY47" fmla="*/ 585601 h 700087"/>
                  <a:gd name="connsiteX48" fmla="*/ 771468 w 942975"/>
                  <a:gd name="connsiteY48" fmla="*/ 628463 h 700087"/>
                  <a:gd name="connsiteX49" fmla="*/ 814331 w 942975"/>
                  <a:gd name="connsiteY49" fmla="*/ 671326 h 700087"/>
                  <a:gd name="connsiteX50" fmla="*/ 700031 w 942975"/>
                  <a:gd name="connsiteY50" fmla="*/ 671326 h 700087"/>
                  <a:gd name="connsiteX51" fmla="*/ 742893 w 942975"/>
                  <a:gd name="connsiteY51" fmla="*/ 628463 h 700087"/>
                  <a:gd name="connsiteX52" fmla="*/ 700031 w 942975"/>
                  <a:gd name="connsiteY52" fmla="*/ 585601 h 700087"/>
                  <a:gd name="connsiteX53" fmla="*/ 657168 w 942975"/>
                  <a:gd name="connsiteY53" fmla="*/ 628463 h 700087"/>
                  <a:gd name="connsiteX54" fmla="*/ 700031 w 942975"/>
                  <a:gd name="connsiteY54" fmla="*/ 671326 h 700087"/>
                  <a:gd name="connsiteX55" fmla="*/ 242831 w 942975"/>
                  <a:gd name="connsiteY55" fmla="*/ 671326 h 700087"/>
                  <a:gd name="connsiteX56" fmla="*/ 285693 w 942975"/>
                  <a:gd name="connsiteY56" fmla="*/ 628463 h 700087"/>
                  <a:gd name="connsiteX57" fmla="*/ 242831 w 942975"/>
                  <a:gd name="connsiteY57" fmla="*/ 585601 h 700087"/>
                  <a:gd name="connsiteX58" fmla="*/ 199968 w 942975"/>
                  <a:gd name="connsiteY58" fmla="*/ 628463 h 700087"/>
                  <a:gd name="connsiteX59" fmla="*/ 242831 w 942975"/>
                  <a:gd name="connsiteY59" fmla="*/ 671326 h 700087"/>
                  <a:gd name="connsiteX60" fmla="*/ 128531 w 942975"/>
                  <a:gd name="connsiteY60" fmla="*/ 671326 h 700087"/>
                  <a:gd name="connsiteX61" fmla="*/ 171393 w 942975"/>
                  <a:gd name="connsiteY61" fmla="*/ 628463 h 700087"/>
                  <a:gd name="connsiteX62" fmla="*/ 128531 w 942975"/>
                  <a:gd name="connsiteY62" fmla="*/ 585601 h 700087"/>
                  <a:gd name="connsiteX63" fmla="*/ 85668 w 942975"/>
                  <a:gd name="connsiteY63" fmla="*/ 628463 h 700087"/>
                  <a:gd name="connsiteX64" fmla="*/ 128531 w 942975"/>
                  <a:gd name="connsiteY64" fmla="*/ 671326 h 700087"/>
                  <a:gd name="connsiteX65" fmla="*/ 414412 w 942975"/>
                  <a:gd name="connsiteY65" fmla="*/ 28388 h 700087"/>
                  <a:gd name="connsiteX66" fmla="*/ 400124 w 942975"/>
                  <a:gd name="connsiteY66" fmla="*/ 14101 h 700087"/>
                  <a:gd name="connsiteX67" fmla="*/ 414412 w 942975"/>
                  <a:gd name="connsiteY67" fmla="*/ -187 h 700087"/>
                  <a:gd name="connsiteX68" fmla="*/ 528449 w 942975"/>
                  <a:gd name="connsiteY68" fmla="*/ -187 h 700087"/>
                  <a:gd name="connsiteX69" fmla="*/ 542737 w 942975"/>
                  <a:gd name="connsiteY69" fmla="*/ 14101 h 700087"/>
                  <a:gd name="connsiteX70" fmla="*/ 528449 w 942975"/>
                  <a:gd name="connsiteY70" fmla="*/ 28388 h 700087"/>
                  <a:gd name="connsiteX71" fmla="*/ 414412 w 942975"/>
                  <a:gd name="connsiteY71" fmla="*/ 28388 h 7000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</a:cxnLst>
                <a:rect l="l" t="t" r="r" b="b"/>
                <a:pathLst>
                  <a:path w="942975" h="700087">
                    <a:moveTo>
                      <a:pt x="-57" y="285563"/>
                    </a:moveTo>
                    <a:cubicBezTo>
                      <a:pt x="-57" y="175078"/>
                      <a:pt x="89524" y="85538"/>
                      <a:pt x="200099" y="85538"/>
                    </a:cubicBezTo>
                    <a:lnTo>
                      <a:pt x="742764" y="85538"/>
                    </a:lnTo>
                    <a:cubicBezTo>
                      <a:pt x="853307" y="85538"/>
                      <a:pt x="942918" y="175078"/>
                      <a:pt x="942918" y="285563"/>
                    </a:cubicBezTo>
                    <a:cubicBezTo>
                      <a:pt x="942918" y="396049"/>
                      <a:pt x="853335" y="485588"/>
                      <a:pt x="742764" y="485588"/>
                    </a:cubicBezTo>
                    <a:lnTo>
                      <a:pt x="200099" y="485588"/>
                    </a:lnTo>
                    <a:cubicBezTo>
                      <a:pt x="89551" y="485588"/>
                      <a:pt x="-57" y="396049"/>
                      <a:pt x="-57" y="285563"/>
                    </a:cubicBezTo>
                    <a:close/>
                    <a:moveTo>
                      <a:pt x="685743" y="114113"/>
                    </a:moveTo>
                    <a:lnTo>
                      <a:pt x="257118" y="114113"/>
                    </a:lnTo>
                    <a:lnTo>
                      <a:pt x="257118" y="457013"/>
                    </a:lnTo>
                    <a:lnTo>
                      <a:pt x="685743" y="457013"/>
                    </a:lnTo>
                    <a:lnTo>
                      <a:pt x="685743" y="114113"/>
                    </a:lnTo>
                    <a:close/>
                    <a:moveTo>
                      <a:pt x="228543" y="114113"/>
                    </a:moveTo>
                    <a:lnTo>
                      <a:pt x="200099" y="114113"/>
                    </a:lnTo>
                    <a:cubicBezTo>
                      <a:pt x="105302" y="114113"/>
                      <a:pt x="28518" y="190851"/>
                      <a:pt x="28518" y="285563"/>
                    </a:cubicBezTo>
                    <a:cubicBezTo>
                      <a:pt x="28518" y="380261"/>
                      <a:pt x="105328" y="457013"/>
                      <a:pt x="200099" y="457013"/>
                    </a:cubicBezTo>
                    <a:lnTo>
                      <a:pt x="228543" y="457013"/>
                    </a:lnTo>
                    <a:lnTo>
                      <a:pt x="228543" y="114113"/>
                    </a:lnTo>
                    <a:lnTo>
                      <a:pt x="228543" y="114113"/>
                    </a:lnTo>
                    <a:close/>
                    <a:moveTo>
                      <a:pt x="714318" y="114113"/>
                    </a:moveTo>
                    <a:lnTo>
                      <a:pt x="714318" y="457013"/>
                    </a:lnTo>
                    <a:lnTo>
                      <a:pt x="742764" y="457013"/>
                    </a:lnTo>
                    <a:cubicBezTo>
                      <a:pt x="837562" y="457013"/>
                      <a:pt x="914343" y="380275"/>
                      <a:pt x="914343" y="285563"/>
                    </a:cubicBezTo>
                    <a:cubicBezTo>
                      <a:pt x="914343" y="190865"/>
                      <a:pt x="837533" y="114113"/>
                      <a:pt x="742764" y="114113"/>
                    </a:cubicBezTo>
                    <a:lnTo>
                      <a:pt x="714318" y="114113"/>
                    </a:lnTo>
                    <a:close/>
                    <a:moveTo>
                      <a:pt x="71375" y="585601"/>
                    </a:moveTo>
                    <a:lnTo>
                      <a:pt x="14231" y="585601"/>
                    </a:lnTo>
                    <a:cubicBezTo>
                      <a:pt x="-4819" y="585601"/>
                      <a:pt x="-4819" y="557026"/>
                      <a:pt x="14231" y="557026"/>
                    </a:cubicBezTo>
                    <a:lnTo>
                      <a:pt x="928631" y="557026"/>
                    </a:lnTo>
                    <a:cubicBezTo>
                      <a:pt x="947676" y="557026"/>
                      <a:pt x="947676" y="585601"/>
                      <a:pt x="928631" y="585601"/>
                    </a:cubicBezTo>
                    <a:lnTo>
                      <a:pt x="871481" y="585601"/>
                    </a:lnTo>
                    <a:cubicBezTo>
                      <a:pt x="880453" y="597545"/>
                      <a:pt x="885768" y="612376"/>
                      <a:pt x="885768" y="628463"/>
                    </a:cubicBezTo>
                    <a:cubicBezTo>
                      <a:pt x="885768" y="667911"/>
                      <a:pt x="853778" y="699901"/>
                      <a:pt x="814331" y="699901"/>
                    </a:cubicBezTo>
                    <a:cubicBezTo>
                      <a:pt x="790956" y="699901"/>
                      <a:pt x="770211" y="688685"/>
                      <a:pt x="757181" y="671326"/>
                    </a:cubicBezTo>
                    <a:cubicBezTo>
                      <a:pt x="744150" y="688685"/>
                      <a:pt x="723405" y="699901"/>
                      <a:pt x="700031" y="699901"/>
                    </a:cubicBezTo>
                    <a:cubicBezTo>
                      <a:pt x="660583" y="699901"/>
                      <a:pt x="628593" y="667911"/>
                      <a:pt x="628593" y="628463"/>
                    </a:cubicBezTo>
                    <a:cubicBezTo>
                      <a:pt x="628593" y="612376"/>
                      <a:pt x="633908" y="597545"/>
                      <a:pt x="642881" y="585601"/>
                    </a:cubicBezTo>
                    <a:lnTo>
                      <a:pt x="299986" y="585601"/>
                    </a:lnTo>
                    <a:cubicBezTo>
                      <a:pt x="308954" y="597545"/>
                      <a:pt x="314268" y="612376"/>
                      <a:pt x="314268" y="628463"/>
                    </a:cubicBezTo>
                    <a:cubicBezTo>
                      <a:pt x="314268" y="667911"/>
                      <a:pt x="282284" y="699901"/>
                      <a:pt x="242831" y="699901"/>
                    </a:cubicBezTo>
                    <a:cubicBezTo>
                      <a:pt x="219462" y="699901"/>
                      <a:pt x="198714" y="688685"/>
                      <a:pt x="185681" y="671326"/>
                    </a:cubicBezTo>
                    <a:cubicBezTo>
                      <a:pt x="172647" y="688685"/>
                      <a:pt x="151899" y="699901"/>
                      <a:pt x="128531" y="699901"/>
                    </a:cubicBezTo>
                    <a:cubicBezTo>
                      <a:pt x="89077" y="699901"/>
                      <a:pt x="57093" y="667911"/>
                      <a:pt x="57093" y="628463"/>
                    </a:cubicBezTo>
                    <a:cubicBezTo>
                      <a:pt x="57093" y="612376"/>
                      <a:pt x="62407" y="597545"/>
                      <a:pt x="71375" y="585601"/>
                    </a:cubicBezTo>
                    <a:lnTo>
                      <a:pt x="71375" y="585601"/>
                    </a:lnTo>
                    <a:close/>
                    <a:moveTo>
                      <a:pt x="814331" y="671326"/>
                    </a:moveTo>
                    <a:cubicBezTo>
                      <a:pt x="838005" y="671326"/>
                      <a:pt x="857193" y="652138"/>
                      <a:pt x="857193" y="628463"/>
                    </a:cubicBezTo>
                    <a:cubicBezTo>
                      <a:pt x="857193" y="604789"/>
                      <a:pt x="838005" y="585601"/>
                      <a:pt x="814331" y="585601"/>
                    </a:cubicBezTo>
                    <a:cubicBezTo>
                      <a:pt x="790656" y="585601"/>
                      <a:pt x="771468" y="604789"/>
                      <a:pt x="771468" y="628463"/>
                    </a:cubicBezTo>
                    <a:cubicBezTo>
                      <a:pt x="771468" y="652138"/>
                      <a:pt x="790656" y="671326"/>
                      <a:pt x="814331" y="671326"/>
                    </a:cubicBezTo>
                    <a:close/>
                    <a:moveTo>
                      <a:pt x="700031" y="671326"/>
                    </a:moveTo>
                    <a:cubicBezTo>
                      <a:pt x="723705" y="671326"/>
                      <a:pt x="742893" y="652138"/>
                      <a:pt x="742893" y="628463"/>
                    </a:cubicBezTo>
                    <a:cubicBezTo>
                      <a:pt x="742893" y="604789"/>
                      <a:pt x="723705" y="585601"/>
                      <a:pt x="700031" y="585601"/>
                    </a:cubicBezTo>
                    <a:cubicBezTo>
                      <a:pt x="676356" y="585601"/>
                      <a:pt x="657168" y="604789"/>
                      <a:pt x="657168" y="628463"/>
                    </a:cubicBezTo>
                    <a:cubicBezTo>
                      <a:pt x="657168" y="652138"/>
                      <a:pt x="676356" y="671326"/>
                      <a:pt x="700031" y="671326"/>
                    </a:cubicBezTo>
                    <a:close/>
                    <a:moveTo>
                      <a:pt x="242831" y="671326"/>
                    </a:moveTo>
                    <a:cubicBezTo>
                      <a:pt x="266503" y="671326"/>
                      <a:pt x="285693" y="652138"/>
                      <a:pt x="285693" y="628463"/>
                    </a:cubicBezTo>
                    <a:cubicBezTo>
                      <a:pt x="285693" y="604789"/>
                      <a:pt x="266503" y="585601"/>
                      <a:pt x="242831" y="585601"/>
                    </a:cubicBezTo>
                    <a:cubicBezTo>
                      <a:pt x="219158" y="585601"/>
                      <a:pt x="199968" y="604789"/>
                      <a:pt x="199968" y="628463"/>
                    </a:cubicBezTo>
                    <a:cubicBezTo>
                      <a:pt x="199968" y="652138"/>
                      <a:pt x="219158" y="671326"/>
                      <a:pt x="242831" y="671326"/>
                    </a:cubicBezTo>
                    <a:close/>
                    <a:moveTo>
                      <a:pt x="128531" y="671326"/>
                    </a:moveTo>
                    <a:cubicBezTo>
                      <a:pt x="152203" y="671326"/>
                      <a:pt x="171393" y="652138"/>
                      <a:pt x="171393" y="628463"/>
                    </a:cubicBezTo>
                    <a:cubicBezTo>
                      <a:pt x="171393" y="604789"/>
                      <a:pt x="152203" y="585601"/>
                      <a:pt x="128531" y="585601"/>
                    </a:cubicBezTo>
                    <a:cubicBezTo>
                      <a:pt x="104858" y="585601"/>
                      <a:pt x="85668" y="604789"/>
                      <a:pt x="85668" y="628463"/>
                    </a:cubicBezTo>
                    <a:cubicBezTo>
                      <a:pt x="85668" y="652138"/>
                      <a:pt x="104858" y="671326"/>
                      <a:pt x="128531" y="671326"/>
                    </a:cubicBezTo>
                    <a:close/>
                    <a:moveTo>
                      <a:pt x="414412" y="28388"/>
                    </a:moveTo>
                    <a:cubicBezTo>
                      <a:pt x="406521" y="28388"/>
                      <a:pt x="400124" y="21987"/>
                      <a:pt x="400124" y="14101"/>
                    </a:cubicBezTo>
                    <a:cubicBezTo>
                      <a:pt x="400124" y="6214"/>
                      <a:pt x="406521" y="-187"/>
                      <a:pt x="414412" y="-187"/>
                    </a:cubicBezTo>
                    <a:lnTo>
                      <a:pt x="528449" y="-187"/>
                    </a:lnTo>
                    <a:cubicBezTo>
                      <a:pt x="536340" y="-187"/>
                      <a:pt x="542737" y="6214"/>
                      <a:pt x="542737" y="14101"/>
                    </a:cubicBezTo>
                    <a:cubicBezTo>
                      <a:pt x="542737" y="21987"/>
                      <a:pt x="536340" y="28388"/>
                      <a:pt x="528449" y="28388"/>
                    </a:cubicBezTo>
                    <a:lnTo>
                      <a:pt x="414412" y="28388"/>
                    </a:lnTo>
                    <a:close/>
                  </a:path>
                </a:pathLst>
              </a:custGeom>
              <a:solidFill>
                <a:srgbClr val="BDCD0A"/>
              </a:solidFill>
              <a:ln w="1428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cs-CZ"/>
              </a:p>
            </p:txBody>
          </p:sp>
          <p:sp>
            <p:nvSpPr>
              <p:cNvPr id="19" name="Free-form: Shape 18">
                <a:extLst>
                  <a:ext uri="{FF2B5EF4-FFF2-40B4-BE49-F238E27FC236}">
                    <a16:creationId xmlns:a16="http://schemas.microsoft.com/office/drawing/2014/main" id="{B5BEE18A-C7C3-9EFC-DE35-2AF4C7FFB503}"/>
                  </a:ext>
                </a:extLst>
              </p:cNvPr>
              <p:cNvSpPr/>
              <p:nvPr/>
            </p:nvSpPr>
            <p:spPr>
              <a:xfrm>
                <a:off x="519977" y="3252354"/>
                <a:ext cx="942975" cy="600075"/>
              </a:xfrm>
              <a:custGeom>
                <a:avLst/>
                <a:gdLst>
                  <a:gd name="connsiteX0" fmla="*/ 85668 w 942975"/>
                  <a:gd name="connsiteY0" fmla="*/ 370806 h 600075"/>
                  <a:gd name="connsiteX1" fmla="*/ 85668 w 942975"/>
                  <a:gd name="connsiteY1" fmla="*/ 13619 h 600075"/>
                  <a:gd name="connsiteX2" fmla="*/ 99956 w 942975"/>
                  <a:gd name="connsiteY2" fmla="*/ -669 h 600075"/>
                  <a:gd name="connsiteX3" fmla="*/ 842906 w 942975"/>
                  <a:gd name="connsiteY3" fmla="*/ -669 h 600075"/>
                  <a:gd name="connsiteX4" fmla="*/ 857193 w 942975"/>
                  <a:gd name="connsiteY4" fmla="*/ 13619 h 600075"/>
                  <a:gd name="connsiteX5" fmla="*/ 857193 w 942975"/>
                  <a:gd name="connsiteY5" fmla="*/ 370806 h 600075"/>
                  <a:gd name="connsiteX6" fmla="*/ 914343 w 942975"/>
                  <a:gd name="connsiteY6" fmla="*/ 370806 h 600075"/>
                  <a:gd name="connsiteX7" fmla="*/ 914343 w 942975"/>
                  <a:gd name="connsiteY7" fmla="*/ 342231 h 600075"/>
                  <a:gd name="connsiteX8" fmla="*/ 928631 w 942975"/>
                  <a:gd name="connsiteY8" fmla="*/ 327944 h 600075"/>
                  <a:gd name="connsiteX9" fmla="*/ 942918 w 942975"/>
                  <a:gd name="connsiteY9" fmla="*/ 342231 h 600075"/>
                  <a:gd name="connsiteX10" fmla="*/ 942918 w 942975"/>
                  <a:gd name="connsiteY10" fmla="*/ 427956 h 600075"/>
                  <a:gd name="connsiteX11" fmla="*/ 928631 w 942975"/>
                  <a:gd name="connsiteY11" fmla="*/ 442244 h 600075"/>
                  <a:gd name="connsiteX12" fmla="*/ 914343 w 942975"/>
                  <a:gd name="connsiteY12" fmla="*/ 427956 h 600075"/>
                  <a:gd name="connsiteX13" fmla="*/ 914343 w 942975"/>
                  <a:gd name="connsiteY13" fmla="*/ 399381 h 600075"/>
                  <a:gd name="connsiteX14" fmla="*/ 624207 w 942975"/>
                  <a:gd name="connsiteY14" fmla="*/ 399381 h 600075"/>
                  <a:gd name="connsiteX15" fmla="*/ 584820 w 942975"/>
                  <a:gd name="connsiteY15" fmla="*/ 504409 h 600075"/>
                  <a:gd name="connsiteX16" fmla="*/ 571443 w 942975"/>
                  <a:gd name="connsiteY16" fmla="*/ 513681 h 600075"/>
                  <a:gd name="connsiteX17" fmla="*/ 371418 w 942975"/>
                  <a:gd name="connsiteY17" fmla="*/ 513681 h 600075"/>
                  <a:gd name="connsiteX18" fmla="*/ 358041 w 942975"/>
                  <a:gd name="connsiteY18" fmla="*/ 504409 h 600075"/>
                  <a:gd name="connsiteX19" fmla="*/ 318654 w 942975"/>
                  <a:gd name="connsiteY19" fmla="*/ 399381 h 600075"/>
                  <a:gd name="connsiteX20" fmla="*/ 28518 w 942975"/>
                  <a:gd name="connsiteY20" fmla="*/ 399381 h 600075"/>
                  <a:gd name="connsiteX21" fmla="*/ 28518 w 942975"/>
                  <a:gd name="connsiteY21" fmla="*/ 427956 h 600075"/>
                  <a:gd name="connsiteX22" fmla="*/ 14231 w 942975"/>
                  <a:gd name="connsiteY22" fmla="*/ 442244 h 600075"/>
                  <a:gd name="connsiteX23" fmla="*/ -57 w 942975"/>
                  <a:gd name="connsiteY23" fmla="*/ 427956 h 600075"/>
                  <a:gd name="connsiteX24" fmla="*/ -57 w 942975"/>
                  <a:gd name="connsiteY24" fmla="*/ 342231 h 600075"/>
                  <a:gd name="connsiteX25" fmla="*/ 14231 w 942975"/>
                  <a:gd name="connsiteY25" fmla="*/ 327944 h 600075"/>
                  <a:gd name="connsiteX26" fmla="*/ 28518 w 942975"/>
                  <a:gd name="connsiteY26" fmla="*/ 342231 h 600075"/>
                  <a:gd name="connsiteX27" fmla="*/ 28518 w 942975"/>
                  <a:gd name="connsiteY27" fmla="*/ 370806 h 600075"/>
                  <a:gd name="connsiteX28" fmla="*/ 85668 w 942975"/>
                  <a:gd name="connsiteY28" fmla="*/ 370806 h 600075"/>
                  <a:gd name="connsiteX29" fmla="*/ 114243 w 942975"/>
                  <a:gd name="connsiteY29" fmla="*/ 27906 h 600075"/>
                  <a:gd name="connsiteX30" fmla="*/ 114243 w 942975"/>
                  <a:gd name="connsiteY30" fmla="*/ 370806 h 600075"/>
                  <a:gd name="connsiteX31" fmla="*/ 828618 w 942975"/>
                  <a:gd name="connsiteY31" fmla="*/ 370806 h 600075"/>
                  <a:gd name="connsiteX32" fmla="*/ 828618 w 942975"/>
                  <a:gd name="connsiteY32" fmla="*/ 27906 h 600075"/>
                  <a:gd name="connsiteX33" fmla="*/ 114243 w 942975"/>
                  <a:gd name="connsiteY33" fmla="*/ 27906 h 600075"/>
                  <a:gd name="connsiteX34" fmla="*/ 349172 w 942975"/>
                  <a:gd name="connsiteY34" fmla="*/ 399381 h 600075"/>
                  <a:gd name="connsiteX35" fmla="*/ 381319 w 942975"/>
                  <a:gd name="connsiteY35" fmla="*/ 485106 h 600075"/>
                  <a:gd name="connsiteX36" fmla="*/ 561542 w 942975"/>
                  <a:gd name="connsiteY36" fmla="*/ 485106 h 600075"/>
                  <a:gd name="connsiteX37" fmla="*/ 593689 w 942975"/>
                  <a:gd name="connsiteY37" fmla="*/ 399381 h 600075"/>
                  <a:gd name="connsiteX38" fmla="*/ 349172 w 942975"/>
                  <a:gd name="connsiteY38" fmla="*/ 399381 h 600075"/>
                  <a:gd name="connsiteX39" fmla="*/ 171393 w 942975"/>
                  <a:gd name="connsiteY39" fmla="*/ 485106 h 600075"/>
                  <a:gd name="connsiteX40" fmla="*/ 228543 w 942975"/>
                  <a:gd name="connsiteY40" fmla="*/ 456531 h 600075"/>
                  <a:gd name="connsiteX41" fmla="*/ 299981 w 942975"/>
                  <a:gd name="connsiteY41" fmla="*/ 527969 h 600075"/>
                  <a:gd name="connsiteX42" fmla="*/ 228543 w 942975"/>
                  <a:gd name="connsiteY42" fmla="*/ 599406 h 600075"/>
                  <a:gd name="connsiteX43" fmla="*/ 171393 w 942975"/>
                  <a:gd name="connsiteY43" fmla="*/ 570831 h 600075"/>
                  <a:gd name="connsiteX44" fmla="*/ 114243 w 942975"/>
                  <a:gd name="connsiteY44" fmla="*/ 599406 h 600075"/>
                  <a:gd name="connsiteX45" fmla="*/ 42806 w 942975"/>
                  <a:gd name="connsiteY45" fmla="*/ 527969 h 600075"/>
                  <a:gd name="connsiteX46" fmla="*/ 114243 w 942975"/>
                  <a:gd name="connsiteY46" fmla="*/ 456531 h 600075"/>
                  <a:gd name="connsiteX47" fmla="*/ 171393 w 942975"/>
                  <a:gd name="connsiteY47" fmla="*/ 485106 h 600075"/>
                  <a:gd name="connsiteX48" fmla="*/ 114243 w 942975"/>
                  <a:gd name="connsiteY48" fmla="*/ 570831 h 600075"/>
                  <a:gd name="connsiteX49" fmla="*/ 157106 w 942975"/>
                  <a:gd name="connsiteY49" fmla="*/ 527969 h 600075"/>
                  <a:gd name="connsiteX50" fmla="*/ 114243 w 942975"/>
                  <a:gd name="connsiteY50" fmla="*/ 485106 h 600075"/>
                  <a:gd name="connsiteX51" fmla="*/ 71381 w 942975"/>
                  <a:gd name="connsiteY51" fmla="*/ 527969 h 600075"/>
                  <a:gd name="connsiteX52" fmla="*/ 114243 w 942975"/>
                  <a:gd name="connsiteY52" fmla="*/ 570831 h 600075"/>
                  <a:gd name="connsiteX53" fmla="*/ 228543 w 942975"/>
                  <a:gd name="connsiteY53" fmla="*/ 570831 h 600075"/>
                  <a:gd name="connsiteX54" fmla="*/ 271406 w 942975"/>
                  <a:gd name="connsiteY54" fmla="*/ 527969 h 600075"/>
                  <a:gd name="connsiteX55" fmla="*/ 228543 w 942975"/>
                  <a:gd name="connsiteY55" fmla="*/ 485106 h 600075"/>
                  <a:gd name="connsiteX56" fmla="*/ 185681 w 942975"/>
                  <a:gd name="connsiteY56" fmla="*/ 527969 h 600075"/>
                  <a:gd name="connsiteX57" fmla="*/ 228543 w 942975"/>
                  <a:gd name="connsiteY57" fmla="*/ 570831 h 600075"/>
                  <a:gd name="connsiteX58" fmla="*/ 771468 w 942975"/>
                  <a:gd name="connsiteY58" fmla="*/ 485106 h 600075"/>
                  <a:gd name="connsiteX59" fmla="*/ 828618 w 942975"/>
                  <a:gd name="connsiteY59" fmla="*/ 456531 h 600075"/>
                  <a:gd name="connsiteX60" fmla="*/ 900056 w 942975"/>
                  <a:gd name="connsiteY60" fmla="*/ 527969 h 600075"/>
                  <a:gd name="connsiteX61" fmla="*/ 828618 w 942975"/>
                  <a:gd name="connsiteY61" fmla="*/ 599406 h 600075"/>
                  <a:gd name="connsiteX62" fmla="*/ 771468 w 942975"/>
                  <a:gd name="connsiteY62" fmla="*/ 570831 h 600075"/>
                  <a:gd name="connsiteX63" fmla="*/ 714318 w 942975"/>
                  <a:gd name="connsiteY63" fmla="*/ 599406 h 600075"/>
                  <a:gd name="connsiteX64" fmla="*/ 642881 w 942975"/>
                  <a:gd name="connsiteY64" fmla="*/ 527969 h 600075"/>
                  <a:gd name="connsiteX65" fmla="*/ 714318 w 942975"/>
                  <a:gd name="connsiteY65" fmla="*/ 456531 h 600075"/>
                  <a:gd name="connsiteX66" fmla="*/ 771468 w 942975"/>
                  <a:gd name="connsiteY66" fmla="*/ 485106 h 600075"/>
                  <a:gd name="connsiteX67" fmla="*/ 714318 w 942975"/>
                  <a:gd name="connsiteY67" fmla="*/ 570831 h 600075"/>
                  <a:gd name="connsiteX68" fmla="*/ 757181 w 942975"/>
                  <a:gd name="connsiteY68" fmla="*/ 527969 h 600075"/>
                  <a:gd name="connsiteX69" fmla="*/ 714318 w 942975"/>
                  <a:gd name="connsiteY69" fmla="*/ 485106 h 600075"/>
                  <a:gd name="connsiteX70" fmla="*/ 671456 w 942975"/>
                  <a:gd name="connsiteY70" fmla="*/ 527969 h 600075"/>
                  <a:gd name="connsiteX71" fmla="*/ 714318 w 942975"/>
                  <a:gd name="connsiteY71" fmla="*/ 570831 h 600075"/>
                  <a:gd name="connsiteX72" fmla="*/ 828618 w 942975"/>
                  <a:gd name="connsiteY72" fmla="*/ 570831 h 600075"/>
                  <a:gd name="connsiteX73" fmla="*/ 871481 w 942975"/>
                  <a:gd name="connsiteY73" fmla="*/ 527969 h 600075"/>
                  <a:gd name="connsiteX74" fmla="*/ 828618 w 942975"/>
                  <a:gd name="connsiteY74" fmla="*/ 485106 h 600075"/>
                  <a:gd name="connsiteX75" fmla="*/ 785756 w 942975"/>
                  <a:gd name="connsiteY75" fmla="*/ 527969 h 600075"/>
                  <a:gd name="connsiteX76" fmla="*/ 828618 w 942975"/>
                  <a:gd name="connsiteY76" fmla="*/ 570831 h 600075"/>
                  <a:gd name="connsiteX77" fmla="*/ 528581 w 942975"/>
                  <a:gd name="connsiteY77" fmla="*/ 113631 h 600075"/>
                  <a:gd name="connsiteX78" fmla="*/ 542868 w 942975"/>
                  <a:gd name="connsiteY78" fmla="*/ 99344 h 600075"/>
                  <a:gd name="connsiteX79" fmla="*/ 557156 w 942975"/>
                  <a:gd name="connsiteY79" fmla="*/ 113631 h 600075"/>
                  <a:gd name="connsiteX80" fmla="*/ 557156 w 942975"/>
                  <a:gd name="connsiteY80" fmla="*/ 285081 h 600075"/>
                  <a:gd name="connsiteX81" fmla="*/ 542868 w 942975"/>
                  <a:gd name="connsiteY81" fmla="*/ 299369 h 600075"/>
                  <a:gd name="connsiteX82" fmla="*/ 528581 w 942975"/>
                  <a:gd name="connsiteY82" fmla="*/ 285081 h 600075"/>
                  <a:gd name="connsiteX83" fmla="*/ 528581 w 942975"/>
                  <a:gd name="connsiteY83" fmla="*/ 113631 h 600075"/>
                  <a:gd name="connsiteX84" fmla="*/ 671456 w 942975"/>
                  <a:gd name="connsiteY84" fmla="*/ 113631 h 600075"/>
                  <a:gd name="connsiteX85" fmla="*/ 685743 w 942975"/>
                  <a:gd name="connsiteY85" fmla="*/ 99344 h 600075"/>
                  <a:gd name="connsiteX86" fmla="*/ 700031 w 942975"/>
                  <a:gd name="connsiteY86" fmla="*/ 113631 h 600075"/>
                  <a:gd name="connsiteX87" fmla="*/ 700031 w 942975"/>
                  <a:gd name="connsiteY87" fmla="*/ 285081 h 600075"/>
                  <a:gd name="connsiteX88" fmla="*/ 685743 w 942975"/>
                  <a:gd name="connsiteY88" fmla="*/ 299369 h 600075"/>
                  <a:gd name="connsiteX89" fmla="*/ 671456 w 942975"/>
                  <a:gd name="connsiteY89" fmla="*/ 285081 h 600075"/>
                  <a:gd name="connsiteX90" fmla="*/ 671456 w 942975"/>
                  <a:gd name="connsiteY90" fmla="*/ 113631 h 600075"/>
                  <a:gd name="connsiteX91" fmla="*/ 385706 w 942975"/>
                  <a:gd name="connsiteY91" fmla="*/ 113631 h 600075"/>
                  <a:gd name="connsiteX92" fmla="*/ 399993 w 942975"/>
                  <a:gd name="connsiteY92" fmla="*/ 99344 h 600075"/>
                  <a:gd name="connsiteX93" fmla="*/ 414281 w 942975"/>
                  <a:gd name="connsiteY93" fmla="*/ 113631 h 600075"/>
                  <a:gd name="connsiteX94" fmla="*/ 414281 w 942975"/>
                  <a:gd name="connsiteY94" fmla="*/ 285081 h 600075"/>
                  <a:gd name="connsiteX95" fmla="*/ 399993 w 942975"/>
                  <a:gd name="connsiteY95" fmla="*/ 299369 h 600075"/>
                  <a:gd name="connsiteX96" fmla="*/ 385706 w 942975"/>
                  <a:gd name="connsiteY96" fmla="*/ 285081 h 600075"/>
                  <a:gd name="connsiteX97" fmla="*/ 385706 w 942975"/>
                  <a:gd name="connsiteY97" fmla="*/ 113631 h 600075"/>
                  <a:gd name="connsiteX98" fmla="*/ 242831 w 942975"/>
                  <a:gd name="connsiteY98" fmla="*/ 113631 h 600075"/>
                  <a:gd name="connsiteX99" fmla="*/ 257118 w 942975"/>
                  <a:gd name="connsiteY99" fmla="*/ 99344 h 600075"/>
                  <a:gd name="connsiteX100" fmla="*/ 271406 w 942975"/>
                  <a:gd name="connsiteY100" fmla="*/ 113631 h 600075"/>
                  <a:gd name="connsiteX101" fmla="*/ 271406 w 942975"/>
                  <a:gd name="connsiteY101" fmla="*/ 285081 h 600075"/>
                  <a:gd name="connsiteX102" fmla="*/ 257118 w 942975"/>
                  <a:gd name="connsiteY102" fmla="*/ 299369 h 600075"/>
                  <a:gd name="connsiteX103" fmla="*/ 242831 w 942975"/>
                  <a:gd name="connsiteY103" fmla="*/ 285081 h 600075"/>
                  <a:gd name="connsiteX104" fmla="*/ 242831 w 942975"/>
                  <a:gd name="connsiteY104" fmla="*/ 113631 h 600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</a:cxnLst>
                <a:rect l="l" t="t" r="r" b="b"/>
                <a:pathLst>
                  <a:path w="942975" h="600075">
                    <a:moveTo>
                      <a:pt x="85668" y="370806"/>
                    </a:moveTo>
                    <a:lnTo>
                      <a:pt x="85668" y="13619"/>
                    </a:lnTo>
                    <a:cubicBezTo>
                      <a:pt x="85668" y="5732"/>
                      <a:pt x="92065" y="-669"/>
                      <a:pt x="99956" y="-669"/>
                    </a:cubicBezTo>
                    <a:lnTo>
                      <a:pt x="842906" y="-669"/>
                    </a:lnTo>
                    <a:cubicBezTo>
                      <a:pt x="850792" y="-669"/>
                      <a:pt x="857193" y="5732"/>
                      <a:pt x="857193" y="13619"/>
                    </a:cubicBezTo>
                    <a:lnTo>
                      <a:pt x="857193" y="370806"/>
                    </a:lnTo>
                    <a:lnTo>
                      <a:pt x="914343" y="370806"/>
                    </a:lnTo>
                    <a:lnTo>
                      <a:pt x="914343" y="342231"/>
                    </a:lnTo>
                    <a:cubicBezTo>
                      <a:pt x="914343" y="334345"/>
                      <a:pt x="920744" y="327944"/>
                      <a:pt x="928631" y="327944"/>
                    </a:cubicBezTo>
                    <a:cubicBezTo>
                      <a:pt x="936517" y="327944"/>
                      <a:pt x="942918" y="334345"/>
                      <a:pt x="942918" y="342231"/>
                    </a:cubicBezTo>
                    <a:lnTo>
                      <a:pt x="942918" y="427956"/>
                    </a:lnTo>
                    <a:cubicBezTo>
                      <a:pt x="942918" y="435843"/>
                      <a:pt x="936517" y="442244"/>
                      <a:pt x="928631" y="442244"/>
                    </a:cubicBezTo>
                    <a:cubicBezTo>
                      <a:pt x="920744" y="442244"/>
                      <a:pt x="914343" y="435843"/>
                      <a:pt x="914343" y="427956"/>
                    </a:cubicBezTo>
                    <a:lnTo>
                      <a:pt x="914343" y="399381"/>
                    </a:lnTo>
                    <a:lnTo>
                      <a:pt x="624207" y="399381"/>
                    </a:lnTo>
                    <a:lnTo>
                      <a:pt x="584820" y="504409"/>
                    </a:lnTo>
                    <a:cubicBezTo>
                      <a:pt x="582730" y="509981"/>
                      <a:pt x="577398" y="513681"/>
                      <a:pt x="571443" y="513681"/>
                    </a:cubicBezTo>
                    <a:lnTo>
                      <a:pt x="371418" y="513681"/>
                    </a:lnTo>
                    <a:cubicBezTo>
                      <a:pt x="365463" y="513681"/>
                      <a:pt x="360131" y="509981"/>
                      <a:pt x="358041" y="504409"/>
                    </a:cubicBezTo>
                    <a:lnTo>
                      <a:pt x="318654" y="399381"/>
                    </a:lnTo>
                    <a:lnTo>
                      <a:pt x="28518" y="399381"/>
                    </a:lnTo>
                    <a:lnTo>
                      <a:pt x="28518" y="427956"/>
                    </a:lnTo>
                    <a:cubicBezTo>
                      <a:pt x="28518" y="435843"/>
                      <a:pt x="22121" y="442244"/>
                      <a:pt x="14231" y="442244"/>
                    </a:cubicBezTo>
                    <a:cubicBezTo>
                      <a:pt x="6340" y="442244"/>
                      <a:pt x="-57" y="435843"/>
                      <a:pt x="-57" y="427956"/>
                    </a:cubicBezTo>
                    <a:lnTo>
                      <a:pt x="-57" y="342231"/>
                    </a:lnTo>
                    <a:cubicBezTo>
                      <a:pt x="-57" y="334345"/>
                      <a:pt x="6340" y="327944"/>
                      <a:pt x="14231" y="327944"/>
                    </a:cubicBezTo>
                    <a:cubicBezTo>
                      <a:pt x="22121" y="327944"/>
                      <a:pt x="28518" y="334345"/>
                      <a:pt x="28518" y="342231"/>
                    </a:cubicBezTo>
                    <a:lnTo>
                      <a:pt x="28518" y="370806"/>
                    </a:lnTo>
                    <a:lnTo>
                      <a:pt x="85668" y="370806"/>
                    </a:lnTo>
                    <a:close/>
                    <a:moveTo>
                      <a:pt x="114243" y="27906"/>
                    </a:moveTo>
                    <a:lnTo>
                      <a:pt x="114243" y="370806"/>
                    </a:lnTo>
                    <a:lnTo>
                      <a:pt x="828618" y="370806"/>
                    </a:lnTo>
                    <a:lnTo>
                      <a:pt x="828618" y="27906"/>
                    </a:lnTo>
                    <a:lnTo>
                      <a:pt x="114243" y="27906"/>
                    </a:lnTo>
                    <a:close/>
                    <a:moveTo>
                      <a:pt x="349172" y="399381"/>
                    </a:moveTo>
                    <a:lnTo>
                      <a:pt x="381319" y="485106"/>
                    </a:lnTo>
                    <a:lnTo>
                      <a:pt x="561542" y="485106"/>
                    </a:lnTo>
                    <a:lnTo>
                      <a:pt x="593689" y="399381"/>
                    </a:lnTo>
                    <a:lnTo>
                      <a:pt x="349172" y="399381"/>
                    </a:lnTo>
                    <a:close/>
                    <a:moveTo>
                      <a:pt x="171393" y="485106"/>
                    </a:moveTo>
                    <a:cubicBezTo>
                      <a:pt x="184426" y="467747"/>
                      <a:pt x="205174" y="456531"/>
                      <a:pt x="228543" y="456531"/>
                    </a:cubicBezTo>
                    <a:cubicBezTo>
                      <a:pt x="267996" y="456531"/>
                      <a:pt x="299981" y="488521"/>
                      <a:pt x="299981" y="527969"/>
                    </a:cubicBezTo>
                    <a:cubicBezTo>
                      <a:pt x="299981" y="567416"/>
                      <a:pt x="267996" y="599406"/>
                      <a:pt x="228543" y="599406"/>
                    </a:cubicBezTo>
                    <a:cubicBezTo>
                      <a:pt x="205174" y="599406"/>
                      <a:pt x="184426" y="588191"/>
                      <a:pt x="171393" y="570831"/>
                    </a:cubicBezTo>
                    <a:cubicBezTo>
                      <a:pt x="158360" y="588191"/>
                      <a:pt x="137612" y="599406"/>
                      <a:pt x="114243" y="599406"/>
                    </a:cubicBezTo>
                    <a:cubicBezTo>
                      <a:pt x="74790" y="599406"/>
                      <a:pt x="42806" y="567416"/>
                      <a:pt x="42806" y="527969"/>
                    </a:cubicBezTo>
                    <a:cubicBezTo>
                      <a:pt x="42806" y="488521"/>
                      <a:pt x="74790" y="456531"/>
                      <a:pt x="114243" y="456531"/>
                    </a:cubicBezTo>
                    <a:cubicBezTo>
                      <a:pt x="137612" y="456531"/>
                      <a:pt x="158360" y="467747"/>
                      <a:pt x="171393" y="485106"/>
                    </a:cubicBezTo>
                    <a:close/>
                    <a:moveTo>
                      <a:pt x="114243" y="570831"/>
                    </a:moveTo>
                    <a:cubicBezTo>
                      <a:pt x="137916" y="570831"/>
                      <a:pt x="157106" y="551643"/>
                      <a:pt x="157106" y="527969"/>
                    </a:cubicBezTo>
                    <a:cubicBezTo>
                      <a:pt x="157106" y="504295"/>
                      <a:pt x="137916" y="485106"/>
                      <a:pt x="114243" y="485106"/>
                    </a:cubicBezTo>
                    <a:cubicBezTo>
                      <a:pt x="90570" y="485106"/>
                      <a:pt x="71381" y="504295"/>
                      <a:pt x="71381" y="527969"/>
                    </a:cubicBezTo>
                    <a:cubicBezTo>
                      <a:pt x="71381" y="551643"/>
                      <a:pt x="90570" y="570831"/>
                      <a:pt x="114243" y="570831"/>
                    </a:cubicBezTo>
                    <a:close/>
                    <a:moveTo>
                      <a:pt x="228543" y="570831"/>
                    </a:moveTo>
                    <a:cubicBezTo>
                      <a:pt x="252216" y="570831"/>
                      <a:pt x="271406" y="551643"/>
                      <a:pt x="271406" y="527969"/>
                    </a:cubicBezTo>
                    <a:cubicBezTo>
                      <a:pt x="271406" y="504295"/>
                      <a:pt x="252216" y="485106"/>
                      <a:pt x="228543" y="485106"/>
                    </a:cubicBezTo>
                    <a:cubicBezTo>
                      <a:pt x="204870" y="485106"/>
                      <a:pt x="185681" y="504295"/>
                      <a:pt x="185681" y="527969"/>
                    </a:cubicBezTo>
                    <a:cubicBezTo>
                      <a:pt x="185681" y="551643"/>
                      <a:pt x="204870" y="570831"/>
                      <a:pt x="228543" y="570831"/>
                    </a:cubicBezTo>
                    <a:close/>
                    <a:moveTo>
                      <a:pt x="771468" y="485106"/>
                    </a:moveTo>
                    <a:cubicBezTo>
                      <a:pt x="784498" y="467747"/>
                      <a:pt x="805244" y="456531"/>
                      <a:pt x="828618" y="456531"/>
                    </a:cubicBezTo>
                    <a:cubicBezTo>
                      <a:pt x="868066" y="456531"/>
                      <a:pt x="900056" y="488521"/>
                      <a:pt x="900056" y="527969"/>
                    </a:cubicBezTo>
                    <a:cubicBezTo>
                      <a:pt x="900056" y="567416"/>
                      <a:pt x="868066" y="599406"/>
                      <a:pt x="828618" y="599406"/>
                    </a:cubicBezTo>
                    <a:cubicBezTo>
                      <a:pt x="805244" y="599406"/>
                      <a:pt x="784498" y="588191"/>
                      <a:pt x="771468" y="570831"/>
                    </a:cubicBezTo>
                    <a:cubicBezTo>
                      <a:pt x="758438" y="588191"/>
                      <a:pt x="737692" y="599406"/>
                      <a:pt x="714318" y="599406"/>
                    </a:cubicBezTo>
                    <a:cubicBezTo>
                      <a:pt x="674870" y="599406"/>
                      <a:pt x="642881" y="567416"/>
                      <a:pt x="642881" y="527969"/>
                    </a:cubicBezTo>
                    <a:cubicBezTo>
                      <a:pt x="642881" y="488521"/>
                      <a:pt x="674870" y="456531"/>
                      <a:pt x="714318" y="456531"/>
                    </a:cubicBezTo>
                    <a:cubicBezTo>
                      <a:pt x="737692" y="456531"/>
                      <a:pt x="758438" y="467747"/>
                      <a:pt x="771468" y="485106"/>
                    </a:cubicBezTo>
                    <a:close/>
                    <a:moveTo>
                      <a:pt x="714318" y="570831"/>
                    </a:moveTo>
                    <a:cubicBezTo>
                      <a:pt x="737992" y="570831"/>
                      <a:pt x="757181" y="551643"/>
                      <a:pt x="757181" y="527969"/>
                    </a:cubicBezTo>
                    <a:cubicBezTo>
                      <a:pt x="757181" y="504295"/>
                      <a:pt x="737992" y="485106"/>
                      <a:pt x="714318" y="485106"/>
                    </a:cubicBezTo>
                    <a:cubicBezTo>
                      <a:pt x="690644" y="485106"/>
                      <a:pt x="671456" y="504295"/>
                      <a:pt x="671456" y="527969"/>
                    </a:cubicBezTo>
                    <a:cubicBezTo>
                      <a:pt x="671456" y="551643"/>
                      <a:pt x="690644" y="570831"/>
                      <a:pt x="714318" y="570831"/>
                    </a:cubicBezTo>
                    <a:close/>
                    <a:moveTo>
                      <a:pt x="828618" y="570831"/>
                    </a:moveTo>
                    <a:cubicBezTo>
                      <a:pt x="852292" y="570831"/>
                      <a:pt x="871481" y="551643"/>
                      <a:pt x="871481" y="527969"/>
                    </a:cubicBezTo>
                    <a:cubicBezTo>
                      <a:pt x="871481" y="504295"/>
                      <a:pt x="852292" y="485106"/>
                      <a:pt x="828618" y="485106"/>
                    </a:cubicBezTo>
                    <a:cubicBezTo>
                      <a:pt x="804944" y="485106"/>
                      <a:pt x="785756" y="504295"/>
                      <a:pt x="785756" y="527969"/>
                    </a:cubicBezTo>
                    <a:cubicBezTo>
                      <a:pt x="785756" y="551643"/>
                      <a:pt x="804944" y="570831"/>
                      <a:pt x="828618" y="570831"/>
                    </a:cubicBezTo>
                    <a:close/>
                    <a:moveTo>
                      <a:pt x="528581" y="113631"/>
                    </a:moveTo>
                    <a:cubicBezTo>
                      <a:pt x="528581" y="105744"/>
                      <a:pt x="534977" y="99344"/>
                      <a:pt x="542868" y="99344"/>
                    </a:cubicBezTo>
                    <a:cubicBezTo>
                      <a:pt x="550759" y="99344"/>
                      <a:pt x="557156" y="105744"/>
                      <a:pt x="557156" y="113631"/>
                    </a:cubicBezTo>
                    <a:lnTo>
                      <a:pt x="557156" y="285081"/>
                    </a:lnTo>
                    <a:cubicBezTo>
                      <a:pt x="557156" y="292968"/>
                      <a:pt x="550759" y="299369"/>
                      <a:pt x="542868" y="299369"/>
                    </a:cubicBezTo>
                    <a:cubicBezTo>
                      <a:pt x="534977" y="299369"/>
                      <a:pt x="528581" y="292968"/>
                      <a:pt x="528581" y="285081"/>
                    </a:cubicBezTo>
                    <a:lnTo>
                      <a:pt x="528581" y="113631"/>
                    </a:lnTo>
                    <a:close/>
                    <a:moveTo>
                      <a:pt x="671456" y="113631"/>
                    </a:moveTo>
                    <a:cubicBezTo>
                      <a:pt x="671456" y="105744"/>
                      <a:pt x="677856" y="99344"/>
                      <a:pt x="685743" y="99344"/>
                    </a:cubicBezTo>
                    <a:cubicBezTo>
                      <a:pt x="693630" y="99344"/>
                      <a:pt x="700031" y="105744"/>
                      <a:pt x="700031" y="113631"/>
                    </a:cubicBezTo>
                    <a:lnTo>
                      <a:pt x="700031" y="285081"/>
                    </a:lnTo>
                    <a:cubicBezTo>
                      <a:pt x="700031" y="292968"/>
                      <a:pt x="693630" y="299369"/>
                      <a:pt x="685743" y="299369"/>
                    </a:cubicBezTo>
                    <a:cubicBezTo>
                      <a:pt x="677856" y="299369"/>
                      <a:pt x="671456" y="292968"/>
                      <a:pt x="671456" y="285081"/>
                    </a:cubicBezTo>
                    <a:lnTo>
                      <a:pt x="671456" y="113631"/>
                    </a:lnTo>
                    <a:close/>
                    <a:moveTo>
                      <a:pt x="385706" y="113631"/>
                    </a:moveTo>
                    <a:cubicBezTo>
                      <a:pt x="385706" y="105744"/>
                      <a:pt x="392102" y="99344"/>
                      <a:pt x="399993" y="99344"/>
                    </a:cubicBezTo>
                    <a:cubicBezTo>
                      <a:pt x="407884" y="99344"/>
                      <a:pt x="414281" y="105744"/>
                      <a:pt x="414281" y="113631"/>
                    </a:cubicBezTo>
                    <a:lnTo>
                      <a:pt x="414281" y="285081"/>
                    </a:lnTo>
                    <a:cubicBezTo>
                      <a:pt x="414281" y="292968"/>
                      <a:pt x="407884" y="299369"/>
                      <a:pt x="399993" y="299369"/>
                    </a:cubicBezTo>
                    <a:cubicBezTo>
                      <a:pt x="392102" y="299369"/>
                      <a:pt x="385706" y="292968"/>
                      <a:pt x="385706" y="285081"/>
                    </a:cubicBezTo>
                    <a:lnTo>
                      <a:pt x="385706" y="113631"/>
                    </a:lnTo>
                    <a:close/>
                    <a:moveTo>
                      <a:pt x="242831" y="113631"/>
                    </a:moveTo>
                    <a:cubicBezTo>
                      <a:pt x="242831" y="105744"/>
                      <a:pt x="249227" y="99344"/>
                      <a:pt x="257118" y="99344"/>
                    </a:cubicBezTo>
                    <a:cubicBezTo>
                      <a:pt x="265009" y="99344"/>
                      <a:pt x="271406" y="105744"/>
                      <a:pt x="271406" y="113631"/>
                    </a:cubicBezTo>
                    <a:lnTo>
                      <a:pt x="271406" y="285081"/>
                    </a:lnTo>
                    <a:cubicBezTo>
                      <a:pt x="271406" y="292968"/>
                      <a:pt x="265009" y="299369"/>
                      <a:pt x="257118" y="299369"/>
                    </a:cubicBezTo>
                    <a:cubicBezTo>
                      <a:pt x="249227" y="299369"/>
                      <a:pt x="242831" y="292968"/>
                      <a:pt x="242831" y="285081"/>
                    </a:cubicBezTo>
                    <a:lnTo>
                      <a:pt x="242831" y="113631"/>
                    </a:lnTo>
                    <a:close/>
                  </a:path>
                </a:pathLst>
              </a:custGeom>
              <a:solidFill>
                <a:srgbClr val="FAB529"/>
              </a:solidFill>
              <a:ln w="1428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cs-CZ"/>
              </a:p>
            </p:txBody>
          </p:sp>
          <p:sp>
            <p:nvSpPr>
              <p:cNvPr id="20" name="Free-form: Shape 19">
                <a:extLst>
                  <a:ext uri="{FF2B5EF4-FFF2-40B4-BE49-F238E27FC236}">
                    <a16:creationId xmlns:a16="http://schemas.microsoft.com/office/drawing/2014/main" id="{3B17817F-D48D-2975-ABDD-9B5BDC845778}"/>
                  </a:ext>
                </a:extLst>
              </p:cNvPr>
              <p:cNvSpPr/>
              <p:nvPr/>
            </p:nvSpPr>
            <p:spPr>
              <a:xfrm>
                <a:off x="5922028" y="3166629"/>
                <a:ext cx="942975" cy="685800"/>
              </a:xfrm>
              <a:custGeom>
                <a:avLst/>
                <a:gdLst>
                  <a:gd name="connsiteX0" fmla="*/ 14111 w 942975"/>
                  <a:gd name="connsiteY0" fmla="*/ 542494 h 685800"/>
                  <a:gd name="connsiteX1" fmla="*/ -177 w 942975"/>
                  <a:gd name="connsiteY1" fmla="*/ 528207 h 685800"/>
                  <a:gd name="connsiteX2" fmla="*/ 14111 w 942975"/>
                  <a:gd name="connsiteY2" fmla="*/ 513919 h 685800"/>
                  <a:gd name="connsiteX3" fmla="*/ 309576 w 942975"/>
                  <a:gd name="connsiteY3" fmla="*/ 513919 h 685800"/>
                  <a:gd name="connsiteX4" fmla="*/ 376856 w 942975"/>
                  <a:gd name="connsiteY4" fmla="*/ 539922 h 685800"/>
                  <a:gd name="connsiteX5" fmla="*/ 505415 w 942975"/>
                  <a:gd name="connsiteY5" fmla="*/ 656794 h 685800"/>
                  <a:gd name="connsiteX6" fmla="*/ 760404 w 942975"/>
                  <a:gd name="connsiteY6" fmla="*/ 656794 h 685800"/>
                  <a:gd name="connsiteX7" fmla="*/ 691824 w 942975"/>
                  <a:gd name="connsiteY7" fmla="*/ 542494 h 685800"/>
                  <a:gd name="connsiteX8" fmla="*/ 557036 w 942975"/>
                  <a:gd name="connsiteY8" fmla="*/ 542494 h 685800"/>
                  <a:gd name="connsiteX9" fmla="*/ 542748 w 942975"/>
                  <a:gd name="connsiteY9" fmla="*/ 528207 h 685800"/>
                  <a:gd name="connsiteX10" fmla="*/ 557036 w 942975"/>
                  <a:gd name="connsiteY10" fmla="*/ 513919 h 685800"/>
                  <a:gd name="connsiteX11" fmla="*/ 857073 w 942975"/>
                  <a:gd name="connsiteY11" fmla="*/ 513919 h 685800"/>
                  <a:gd name="connsiteX12" fmla="*/ 914223 w 942975"/>
                  <a:gd name="connsiteY12" fmla="*/ 456769 h 685800"/>
                  <a:gd name="connsiteX13" fmla="*/ 914223 w 942975"/>
                  <a:gd name="connsiteY13" fmla="*/ 438081 h 685800"/>
                  <a:gd name="connsiteX14" fmla="*/ 876904 w 942975"/>
                  <a:gd name="connsiteY14" fmla="*/ 367329 h 685800"/>
                  <a:gd name="connsiteX15" fmla="*/ 799166 w 942975"/>
                  <a:gd name="connsiteY15" fmla="*/ 314151 h 685800"/>
                  <a:gd name="connsiteX16" fmla="*/ 465138 w 942975"/>
                  <a:gd name="connsiteY16" fmla="*/ 283919 h 685800"/>
                  <a:gd name="connsiteX17" fmla="*/ 248354 w 942975"/>
                  <a:gd name="connsiteY17" fmla="*/ 29044 h 685800"/>
                  <a:gd name="connsiteX18" fmla="*/ 217622 w 942975"/>
                  <a:gd name="connsiteY18" fmla="*/ 28144 h 685800"/>
                  <a:gd name="connsiteX19" fmla="*/ 14111 w 942975"/>
                  <a:gd name="connsiteY19" fmla="*/ 28144 h 685800"/>
                  <a:gd name="connsiteX20" fmla="*/ -177 w 942975"/>
                  <a:gd name="connsiteY20" fmla="*/ 13857 h 685800"/>
                  <a:gd name="connsiteX21" fmla="*/ 14111 w 942975"/>
                  <a:gd name="connsiteY21" fmla="*/ -431 h 685800"/>
                  <a:gd name="connsiteX22" fmla="*/ 217622 w 942975"/>
                  <a:gd name="connsiteY22" fmla="*/ -431 h 685800"/>
                  <a:gd name="connsiteX23" fmla="*/ 532275 w 942975"/>
                  <a:gd name="connsiteY23" fmla="*/ 96910 h 685800"/>
                  <a:gd name="connsiteX24" fmla="*/ 893035 w 942975"/>
                  <a:gd name="connsiteY24" fmla="*/ 343755 h 685800"/>
                  <a:gd name="connsiteX25" fmla="*/ 942798 w 942975"/>
                  <a:gd name="connsiteY25" fmla="*/ 438081 h 685800"/>
                  <a:gd name="connsiteX26" fmla="*/ 942798 w 942975"/>
                  <a:gd name="connsiteY26" fmla="*/ 456769 h 685800"/>
                  <a:gd name="connsiteX27" fmla="*/ 857073 w 942975"/>
                  <a:gd name="connsiteY27" fmla="*/ 542494 h 685800"/>
                  <a:gd name="connsiteX28" fmla="*/ 725142 w 942975"/>
                  <a:gd name="connsiteY28" fmla="*/ 542494 h 685800"/>
                  <a:gd name="connsiteX29" fmla="*/ 797880 w 942975"/>
                  <a:gd name="connsiteY29" fmla="*/ 663738 h 685800"/>
                  <a:gd name="connsiteX30" fmla="*/ 785636 w 942975"/>
                  <a:gd name="connsiteY30" fmla="*/ 685369 h 685800"/>
                  <a:gd name="connsiteX31" fmla="*/ 499886 w 942975"/>
                  <a:gd name="connsiteY31" fmla="*/ 685369 h 685800"/>
                  <a:gd name="connsiteX32" fmla="*/ 490270 w 942975"/>
                  <a:gd name="connsiteY32" fmla="*/ 681654 h 685800"/>
                  <a:gd name="connsiteX33" fmla="*/ 399873 w 942975"/>
                  <a:gd name="connsiteY33" fmla="*/ 599473 h 685800"/>
                  <a:gd name="connsiteX34" fmla="*/ 399873 w 942975"/>
                  <a:gd name="connsiteY34" fmla="*/ 599644 h 685800"/>
                  <a:gd name="connsiteX35" fmla="*/ 314148 w 942975"/>
                  <a:gd name="connsiteY35" fmla="*/ 685369 h 685800"/>
                  <a:gd name="connsiteX36" fmla="*/ 228423 w 942975"/>
                  <a:gd name="connsiteY36" fmla="*/ 599644 h 685800"/>
                  <a:gd name="connsiteX37" fmla="*/ 250254 w 942975"/>
                  <a:gd name="connsiteY37" fmla="*/ 542494 h 685800"/>
                  <a:gd name="connsiteX38" fmla="*/ 178017 w 942975"/>
                  <a:gd name="connsiteY38" fmla="*/ 542494 h 685800"/>
                  <a:gd name="connsiteX39" fmla="*/ 199848 w 942975"/>
                  <a:gd name="connsiteY39" fmla="*/ 599644 h 685800"/>
                  <a:gd name="connsiteX40" fmla="*/ 114123 w 942975"/>
                  <a:gd name="connsiteY40" fmla="*/ 685369 h 685800"/>
                  <a:gd name="connsiteX41" fmla="*/ 28398 w 942975"/>
                  <a:gd name="connsiteY41" fmla="*/ 599644 h 685800"/>
                  <a:gd name="connsiteX42" fmla="*/ 50229 w 942975"/>
                  <a:gd name="connsiteY42" fmla="*/ 542494 h 685800"/>
                  <a:gd name="connsiteX43" fmla="*/ 14111 w 942975"/>
                  <a:gd name="connsiteY43" fmla="*/ 542494 h 685800"/>
                  <a:gd name="connsiteX44" fmla="*/ 114123 w 942975"/>
                  <a:gd name="connsiteY44" fmla="*/ 656794 h 685800"/>
                  <a:gd name="connsiteX45" fmla="*/ 171273 w 942975"/>
                  <a:gd name="connsiteY45" fmla="*/ 599644 h 685800"/>
                  <a:gd name="connsiteX46" fmla="*/ 114123 w 942975"/>
                  <a:gd name="connsiteY46" fmla="*/ 542494 h 685800"/>
                  <a:gd name="connsiteX47" fmla="*/ 56973 w 942975"/>
                  <a:gd name="connsiteY47" fmla="*/ 599644 h 685800"/>
                  <a:gd name="connsiteX48" fmla="*/ 114123 w 942975"/>
                  <a:gd name="connsiteY48" fmla="*/ 656794 h 685800"/>
                  <a:gd name="connsiteX49" fmla="*/ 314148 w 942975"/>
                  <a:gd name="connsiteY49" fmla="*/ 656794 h 685800"/>
                  <a:gd name="connsiteX50" fmla="*/ 371298 w 942975"/>
                  <a:gd name="connsiteY50" fmla="*/ 599644 h 685800"/>
                  <a:gd name="connsiteX51" fmla="*/ 314148 w 942975"/>
                  <a:gd name="connsiteY51" fmla="*/ 542494 h 685800"/>
                  <a:gd name="connsiteX52" fmla="*/ 256998 w 942975"/>
                  <a:gd name="connsiteY52" fmla="*/ 599644 h 685800"/>
                  <a:gd name="connsiteX53" fmla="*/ 314148 w 942975"/>
                  <a:gd name="connsiteY53" fmla="*/ 656794 h 685800"/>
                  <a:gd name="connsiteX54" fmla="*/ 763661 w 942975"/>
                  <a:gd name="connsiteY54" fmla="*/ 289848 h 685800"/>
                  <a:gd name="connsiteX55" fmla="*/ 516130 w 942975"/>
                  <a:gd name="connsiteY55" fmla="*/ 120498 h 685800"/>
                  <a:gd name="connsiteX56" fmla="*/ 281573 w 942975"/>
                  <a:gd name="connsiteY56" fmla="*/ 32030 h 685800"/>
                  <a:gd name="connsiteX57" fmla="*/ 477483 w 942975"/>
                  <a:gd name="connsiteY57" fmla="*/ 258144 h 685800"/>
                  <a:gd name="connsiteX58" fmla="*/ 763661 w 942975"/>
                  <a:gd name="connsiteY58" fmla="*/ 289848 h 685800"/>
                  <a:gd name="connsiteX59" fmla="*/ 763661 w 942975"/>
                  <a:gd name="connsiteY59" fmla="*/ 289848 h 685800"/>
                  <a:gd name="connsiteX60" fmla="*/ 28398 w 942975"/>
                  <a:gd name="connsiteY60" fmla="*/ 256744 h 685800"/>
                  <a:gd name="connsiteX61" fmla="*/ 42686 w 942975"/>
                  <a:gd name="connsiteY61" fmla="*/ 242457 h 685800"/>
                  <a:gd name="connsiteX62" fmla="*/ 56973 w 942975"/>
                  <a:gd name="connsiteY62" fmla="*/ 256744 h 685800"/>
                  <a:gd name="connsiteX63" fmla="*/ 56973 w 942975"/>
                  <a:gd name="connsiteY63" fmla="*/ 371044 h 685800"/>
                  <a:gd name="connsiteX64" fmla="*/ 42686 w 942975"/>
                  <a:gd name="connsiteY64" fmla="*/ 385332 h 685800"/>
                  <a:gd name="connsiteX65" fmla="*/ 28398 w 942975"/>
                  <a:gd name="connsiteY65" fmla="*/ 371044 h 685800"/>
                  <a:gd name="connsiteX66" fmla="*/ 28398 w 942975"/>
                  <a:gd name="connsiteY66" fmla="*/ 256744 h 685800"/>
                  <a:gd name="connsiteX67" fmla="*/ 142698 w 942975"/>
                  <a:gd name="connsiteY67" fmla="*/ 256744 h 685800"/>
                  <a:gd name="connsiteX68" fmla="*/ 156986 w 942975"/>
                  <a:gd name="connsiteY68" fmla="*/ 242457 h 685800"/>
                  <a:gd name="connsiteX69" fmla="*/ 171273 w 942975"/>
                  <a:gd name="connsiteY69" fmla="*/ 256744 h 685800"/>
                  <a:gd name="connsiteX70" fmla="*/ 171273 w 942975"/>
                  <a:gd name="connsiteY70" fmla="*/ 371044 h 685800"/>
                  <a:gd name="connsiteX71" fmla="*/ 156986 w 942975"/>
                  <a:gd name="connsiteY71" fmla="*/ 385332 h 685800"/>
                  <a:gd name="connsiteX72" fmla="*/ 142698 w 942975"/>
                  <a:gd name="connsiteY72" fmla="*/ 371044 h 685800"/>
                  <a:gd name="connsiteX73" fmla="*/ 142698 w 942975"/>
                  <a:gd name="connsiteY73" fmla="*/ 256744 h 685800"/>
                  <a:gd name="connsiteX74" fmla="*/ 256998 w 942975"/>
                  <a:gd name="connsiteY74" fmla="*/ 256744 h 685800"/>
                  <a:gd name="connsiteX75" fmla="*/ 271286 w 942975"/>
                  <a:gd name="connsiteY75" fmla="*/ 242457 h 685800"/>
                  <a:gd name="connsiteX76" fmla="*/ 285573 w 942975"/>
                  <a:gd name="connsiteY76" fmla="*/ 256744 h 685800"/>
                  <a:gd name="connsiteX77" fmla="*/ 285573 w 942975"/>
                  <a:gd name="connsiteY77" fmla="*/ 371044 h 685800"/>
                  <a:gd name="connsiteX78" fmla="*/ 271286 w 942975"/>
                  <a:gd name="connsiteY78" fmla="*/ 385332 h 685800"/>
                  <a:gd name="connsiteX79" fmla="*/ 256998 w 942975"/>
                  <a:gd name="connsiteY79" fmla="*/ 371044 h 685800"/>
                  <a:gd name="connsiteX80" fmla="*/ 256998 w 942975"/>
                  <a:gd name="connsiteY80" fmla="*/ 256744 h 685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</a:cxnLst>
                <a:rect l="l" t="t" r="r" b="b"/>
                <a:pathLst>
                  <a:path w="942975" h="685800">
                    <a:moveTo>
                      <a:pt x="14111" y="542494"/>
                    </a:moveTo>
                    <a:cubicBezTo>
                      <a:pt x="6224" y="542494"/>
                      <a:pt x="-177" y="536093"/>
                      <a:pt x="-177" y="528207"/>
                    </a:cubicBezTo>
                    <a:cubicBezTo>
                      <a:pt x="-177" y="520320"/>
                      <a:pt x="6224" y="513919"/>
                      <a:pt x="14111" y="513919"/>
                    </a:cubicBezTo>
                    <a:lnTo>
                      <a:pt x="309576" y="513919"/>
                    </a:lnTo>
                    <a:cubicBezTo>
                      <a:pt x="334465" y="513919"/>
                      <a:pt x="358454" y="523191"/>
                      <a:pt x="376856" y="539922"/>
                    </a:cubicBezTo>
                    <a:lnTo>
                      <a:pt x="505415" y="656794"/>
                    </a:lnTo>
                    <a:lnTo>
                      <a:pt x="760404" y="656794"/>
                    </a:lnTo>
                    <a:lnTo>
                      <a:pt x="691824" y="542494"/>
                    </a:lnTo>
                    <a:lnTo>
                      <a:pt x="557036" y="542494"/>
                    </a:lnTo>
                    <a:cubicBezTo>
                      <a:pt x="549149" y="542494"/>
                      <a:pt x="542748" y="536093"/>
                      <a:pt x="542748" y="528207"/>
                    </a:cubicBezTo>
                    <a:cubicBezTo>
                      <a:pt x="542748" y="520320"/>
                      <a:pt x="549149" y="513919"/>
                      <a:pt x="557036" y="513919"/>
                    </a:cubicBezTo>
                    <a:lnTo>
                      <a:pt x="857073" y="513919"/>
                    </a:lnTo>
                    <a:cubicBezTo>
                      <a:pt x="888634" y="513919"/>
                      <a:pt x="914223" y="488330"/>
                      <a:pt x="914223" y="456769"/>
                    </a:cubicBezTo>
                    <a:lnTo>
                      <a:pt x="914223" y="438081"/>
                    </a:lnTo>
                    <a:cubicBezTo>
                      <a:pt x="914223" y="409792"/>
                      <a:pt x="900264" y="383317"/>
                      <a:pt x="876904" y="367329"/>
                    </a:cubicBezTo>
                    <a:lnTo>
                      <a:pt x="799166" y="314151"/>
                    </a:lnTo>
                    <a:cubicBezTo>
                      <a:pt x="660091" y="333839"/>
                      <a:pt x="548749" y="323938"/>
                      <a:pt x="465138" y="283919"/>
                    </a:cubicBezTo>
                    <a:cubicBezTo>
                      <a:pt x="382357" y="244285"/>
                      <a:pt x="310276" y="159146"/>
                      <a:pt x="248354" y="29044"/>
                    </a:cubicBezTo>
                    <a:cubicBezTo>
                      <a:pt x="238138" y="28444"/>
                      <a:pt x="227894" y="28144"/>
                      <a:pt x="217622" y="28144"/>
                    </a:cubicBezTo>
                    <a:lnTo>
                      <a:pt x="14111" y="28144"/>
                    </a:lnTo>
                    <a:cubicBezTo>
                      <a:pt x="6224" y="28144"/>
                      <a:pt x="-177" y="21743"/>
                      <a:pt x="-177" y="13857"/>
                    </a:cubicBezTo>
                    <a:cubicBezTo>
                      <a:pt x="-177" y="5970"/>
                      <a:pt x="6224" y="-431"/>
                      <a:pt x="14111" y="-431"/>
                    </a:cubicBezTo>
                    <a:lnTo>
                      <a:pt x="217622" y="-431"/>
                    </a:lnTo>
                    <a:cubicBezTo>
                      <a:pt x="329921" y="-431"/>
                      <a:pt x="439592" y="33502"/>
                      <a:pt x="532275" y="96910"/>
                    </a:cubicBezTo>
                    <a:lnTo>
                      <a:pt x="893035" y="343755"/>
                    </a:lnTo>
                    <a:cubicBezTo>
                      <a:pt x="924182" y="365057"/>
                      <a:pt x="942798" y="400362"/>
                      <a:pt x="942798" y="438081"/>
                    </a:cubicBezTo>
                    <a:lnTo>
                      <a:pt x="942798" y="456769"/>
                    </a:lnTo>
                    <a:cubicBezTo>
                      <a:pt x="942798" y="504118"/>
                      <a:pt x="904422" y="542494"/>
                      <a:pt x="857073" y="542494"/>
                    </a:cubicBezTo>
                    <a:lnTo>
                      <a:pt x="725142" y="542494"/>
                    </a:lnTo>
                    <a:lnTo>
                      <a:pt x="797880" y="663738"/>
                    </a:lnTo>
                    <a:cubicBezTo>
                      <a:pt x="803595" y="673253"/>
                      <a:pt x="796737" y="685369"/>
                      <a:pt x="785636" y="685369"/>
                    </a:cubicBezTo>
                    <a:lnTo>
                      <a:pt x="499886" y="685369"/>
                    </a:lnTo>
                    <a:cubicBezTo>
                      <a:pt x="496328" y="685369"/>
                      <a:pt x="492899" y="684040"/>
                      <a:pt x="490270" y="681654"/>
                    </a:cubicBezTo>
                    <a:lnTo>
                      <a:pt x="399873" y="599473"/>
                    </a:lnTo>
                    <a:lnTo>
                      <a:pt x="399873" y="599644"/>
                    </a:lnTo>
                    <a:cubicBezTo>
                      <a:pt x="399873" y="646993"/>
                      <a:pt x="361497" y="685369"/>
                      <a:pt x="314148" y="685369"/>
                    </a:cubicBezTo>
                    <a:cubicBezTo>
                      <a:pt x="266799" y="685369"/>
                      <a:pt x="228423" y="646993"/>
                      <a:pt x="228423" y="599644"/>
                    </a:cubicBezTo>
                    <a:cubicBezTo>
                      <a:pt x="228423" y="577684"/>
                      <a:pt x="236681" y="557668"/>
                      <a:pt x="250254" y="542494"/>
                    </a:cubicBezTo>
                    <a:lnTo>
                      <a:pt x="178017" y="542494"/>
                    </a:lnTo>
                    <a:cubicBezTo>
                      <a:pt x="191590" y="557668"/>
                      <a:pt x="199848" y="577684"/>
                      <a:pt x="199848" y="599644"/>
                    </a:cubicBezTo>
                    <a:cubicBezTo>
                      <a:pt x="199848" y="646993"/>
                      <a:pt x="161472" y="685369"/>
                      <a:pt x="114123" y="685369"/>
                    </a:cubicBezTo>
                    <a:cubicBezTo>
                      <a:pt x="66774" y="685369"/>
                      <a:pt x="28398" y="646993"/>
                      <a:pt x="28398" y="599644"/>
                    </a:cubicBezTo>
                    <a:cubicBezTo>
                      <a:pt x="28398" y="577684"/>
                      <a:pt x="36656" y="557668"/>
                      <a:pt x="50229" y="542494"/>
                    </a:cubicBezTo>
                    <a:lnTo>
                      <a:pt x="14111" y="542494"/>
                    </a:lnTo>
                    <a:close/>
                    <a:moveTo>
                      <a:pt x="114123" y="656794"/>
                    </a:moveTo>
                    <a:cubicBezTo>
                      <a:pt x="145684" y="656794"/>
                      <a:pt x="171273" y="631205"/>
                      <a:pt x="171273" y="599644"/>
                    </a:cubicBezTo>
                    <a:cubicBezTo>
                      <a:pt x="171273" y="568083"/>
                      <a:pt x="145684" y="542494"/>
                      <a:pt x="114123" y="542494"/>
                    </a:cubicBezTo>
                    <a:cubicBezTo>
                      <a:pt x="82562" y="542494"/>
                      <a:pt x="56973" y="568083"/>
                      <a:pt x="56973" y="599644"/>
                    </a:cubicBezTo>
                    <a:cubicBezTo>
                      <a:pt x="56973" y="631205"/>
                      <a:pt x="82562" y="656794"/>
                      <a:pt x="114123" y="656794"/>
                    </a:cubicBezTo>
                    <a:close/>
                    <a:moveTo>
                      <a:pt x="314148" y="656794"/>
                    </a:moveTo>
                    <a:cubicBezTo>
                      <a:pt x="345709" y="656794"/>
                      <a:pt x="371298" y="631205"/>
                      <a:pt x="371298" y="599644"/>
                    </a:cubicBezTo>
                    <a:cubicBezTo>
                      <a:pt x="371298" y="568083"/>
                      <a:pt x="345709" y="542494"/>
                      <a:pt x="314148" y="542494"/>
                    </a:cubicBezTo>
                    <a:cubicBezTo>
                      <a:pt x="282587" y="542494"/>
                      <a:pt x="256998" y="568083"/>
                      <a:pt x="256998" y="599644"/>
                    </a:cubicBezTo>
                    <a:cubicBezTo>
                      <a:pt x="256998" y="631205"/>
                      <a:pt x="282587" y="656794"/>
                      <a:pt x="314148" y="656794"/>
                    </a:cubicBezTo>
                    <a:close/>
                    <a:moveTo>
                      <a:pt x="763661" y="289848"/>
                    </a:moveTo>
                    <a:lnTo>
                      <a:pt x="516130" y="120498"/>
                    </a:lnTo>
                    <a:cubicBezTo>
                      <a:pt x="445922" y="72450"/>
                      <a:pt x="365412" y="42246"/>
                      <a:pt x="281573" y="32030"/>
                    </a:cubicBezTo>
                    <a:cubicBezTo>
                      <a:pt x="339151" y="148045"/>
                      <a:pt x="404616" y="223254"/>
                      <a:pt x="477483" y="258144"/>
                    </a:cubicBezTo>
                    <a:cubicBezTo>
                      <a:pt x="549120" y="292434"/>
                      <a:pt x="644504" y="303150"/>
                      <a:pt x="763661" y="289848"/>
                    </a:cubicBezTo>
                    <a:lnTo>
                      <a:pt x="763661" y="289848"/>
                    </a:lnTo>
                    <a:close/>
                    <a:moveTo>
                      <a:pt x="28398" y="256744"/>
                    </a:moveTo>
                    <a:cubicBezTo>
                      <a:pt x="28398" y="248857"/>
                      <a:pt x="34799" y="242457"/>
                      <a:pt x="42686" y="242457"/>
                    </a:cubicBezTo>
                    <a:cubicBezTo>
                      <a:pt x="50572" y="242457"/>
                      <a:pt x="56973" y="248857"/>
                      <a:pt x="56973" y="256744"/>
                    </a:cubicBezTo>
                    <a:lnTo>
                      <a:pt x="56973" y="371044"/>
                    </a:lnTo>
                    <a:cubicBezTo>
                      <a:pt x="56973" y="378931"/>
                      <a:pt x="50572" y="385332"/>
                      <a:pt x="42686" y="385332"/>
                    </a:cubicBezTo>
                    <a:cubicBezTo>
                      <a:pt x="34799" y="385332"/>
                      <a:pt x="28398" y="378931"/>
                      <a:pt x="28398" y="371044"/>
                    </a:cubicBezTo>
                    <a:lnTo>
                      <a:pt x="28398" y="256744"/>
                    </a:lnTo>
                    <a:close/>
                    <a:moveTo>
                      <a:pt x="142698" y="256744"/>
                    </a:moveTo>
                    <a:cubicBezTo>
                      <a:pt x="142698" y="248857"/>
                      <a:pt x="149099" y="242457"/>
                      <a:pt x="156986" y="242457"/>
                    </a:cubicBezTo>
                    <a:cubicBezTo>
                      <a:pt x="164872" y="242457"/>
                      <a:pt x="171273" y="248857"/>
                      <a:pt x="171273" y="256744"/>
                    </a:cubicBezTo>
                    <a:lnTo>
                      <a:pt x="171273" y="371044"/>
                    </a:lnTo>
                    <a:cubicBezTo>
                      <a:pt x="171273" y="378931"/>
                      <a:pt x="164872" y="385332"/>
                      <a:pt x="156986" y="385332"/>
                    </a:cubicBezTo>
                    <a:cubicBezTo>
                      <a:pt x="149099" y="385332"/>
                      <a:pt x="142698" y="378931"/>
                      <a:pt x="142698" y="371044"/>
                    </a:cubicBezTo>
                    <a:lnTo>
                      <a:pt x="142698" y="256744"/>
                    </a:lnTo>
                    <a:close/>
                    <a:moveTo>
                      <a:pt x="256998" y="256744"/>
                    </a:moveTo>
                    <a:cubicBezTo>
                      <a:pt x="256998" y="248857"/>
                      <a:pt x="263399" y="242457"/>
                      <a:pt x="271286" y="242457"/>
                    </a:cubicBezTo>
                    <a:cubicBezTo>
                      <a:pt x="279172" y="242457"/>
                      <a:pt x="285573" y="248857"/>
                      <a:pt x="285573" y="256744"/>
                    </a:cubicBezTo>
                    <a:lnTo>
                      <a:pt x="285573" y="371044"/>
                    </a:lnTo>
                    <a:cubicBezTo>
                      <a:pt x="285573" y="378931"/>
                      <a:pt x="279172" y="385332"/>
                      <a:pt x="271286" y="385332"/>
                    </a:cubicBezTo>
                    <a:cubicBezTo>
                      <a:pt x="263399" y="385332"/>
                      <a:pt x="256998" y="378931"/>
                      <a:pt x="256998" y="371044"/>
                    </a:cubicBezTo>
                    <a:lnTo>
                      <a:pt x="256998" y="256744"/>
                    </a:lnTo>
                    <a:close/>
                  </a:path>
                </a:pathLst>
              </a:custGeom>
              <a:solidFill>
                <a:srgbClr val="BDCD0A"/>
              </a:solidFill>
              <a:ln w="28575" cap="flat">
                <a:solidFill>
                  <a:srgbClr val="C2CD23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cs-CZ"/>
              </a:p>
            </p:txBody>
          </p:sp>
          <p:sp>
            <p:nvSpPr>
              <p:cNvPr id="21" name="Free-form: Shape 20">
                <a:extLst>
                  <a:ext uri="{FF2B5EF4-FFF2-40B4-BE49-F238E27FC236}">
                    <a16:creationId xmlns:a16="http://schemas.microsoft.com/office/drawing/2014/main" id="{50A3F46D-D124-C2E1-E0B2-E5445ABD6ECF}"/>
                  </a:ext>
                </a:extLst>
              </p:cNvPr>
              <p:cNvSpPr/>
              <p:nvPr/>
            </p:nvSpPr>
            <p:spPr>
              <a:xfrm>
                <a:off x="4841614" y="3252354"/>
                <a:ext cx="942975" cy="600075"/>
              </a:xfrm>
              <a:custGeom>
                <a:avLst/>
                <a:gdLst>
                  <a:gd name="connsiteX0" fmla="*/ 85668 w 942975"/>
                  <a:gd name="connsiteY0" fmla="*/ 370806 h 600075"/>
                  <a:gd name="connsiteX1" fmla="*/ 85668 w 942975"/>
                  <a:gd name="connsiteY1" fmla="*/ 13619 h 600075"/>
                  <a:gd name="connsiteX2" fmla="*/ 99956 w 942975"/>
                  <a:gd name="connsiteY2" fmla="*/ -669 h 600075"/>
                  <a:gd name="connsiteX3" fmla="*/ 842906 w 942975"/>
                  <a:gd name="connsiteY3" fmla="*/ -669 h 600075"/>
                  <a:gd name="connsiteX4" fmla="*/ 857193 w 942975"/>
                  <a:gd name="connsiteY4" fmla="*/ 13619 h 600075"/>
                  <a:gd name="connsiteX5" fmla="*/ 857193 w 942975"/>
                  <a:gd name="connsiteY5" fmla="*/ 370806 h 600075"/>
                  <a:gd name="connsiteX6" fmla="*/ 914343 w 942975"/>
                  <a:gd name="connsiteY6" fmla="*/ 370806 h 600075"/>
                  <a:gd name="connsiteX7" fmla="*/ 914343 w 942975"/>
                  <a:gd name="connsiteY7" fmla="*/ 342231 h 600075"/>
                  <a:gd name="connsiteX8" fmla="*/ 928631 w 942975"/>
                  <a:gd name="connsiteY8" fmla="*/ 327944 h 600075"/>
                  <a:gd name="connsiteX9" fmla="*/ 942918 w 942975"/>
                  <a:gd name="connsiteY9" fmla="*/ 342231 h 600075"/>
                  <a:gd name="connsiteX10" fmla="*/ 942918 w 942975"/>
                  <a:gd name="connsiteY10" fmla="*/ 427956 h 600075"/>
                  <a:gd name="connsiteX11" fmla="*/ 928631 w 942975"/>
                  <a:gd name="connsiteY11" fmla="*/ 442244 h 600075"/>
                  <a:gd name="connsiteX12" fmla="*/ 914343 w 942975"/>
                  <a:gd name="connsiteY12" fmla="*/ 427956 h 600075"/>
                  <a:gd name="connsiteX13" fmla="*/ 914343 w 942975"/>
                  <a:gd name="connsiteY13" fmla="*/ 399381 h 600075"/>
                  <a:gd name="connsiteX14" fmla="*/ 624207 w 942975"/>
                  <a:gd name="connsiteY14" fmla="*/ 399381 h 600075"/>
                  <a:gd name="connsiteX15" fmla="*/ 584820 w 942975"/>
                  <a:gd name="connsiteY15" fmla="*/ 504409 h 600075"/>
                  <a:gd name="connsiteX16" fmla="*/ 571443 w 942975"/>
                  <a:gd name="connsiteY16" fmla="*/ 513681 h 600075"/>
                  <a:gd name="connsiteX17" fmla="*/ 371418 w 942975"/>
                  <a:gd name="connsiteY17" fmla="*/ 513681 h 600075"/>
                  <a:gd name="connsiteX18" fmla="*/ 358041 w 942975"/>
                  <a:gd name="connsiteY18" fmla="*/ 504409 h 600075"/>
                  <a:gd name="connsiteX19" fmla="*/ 318654 w 942975"/>
                  <a:gd name="connsiteY19" fmla="*/ 399381 h 600075"/>
                  <a:gd name="connsiteX20" fmla="*/ 28518 w 942975"/>
                  <a:gd name="connsiteY20" fmla="*/ 399381 h 600075"/>
                  <a:gd name="connsiteX21" fmla="*/ 28518 w 942975"/>
                  <a:gd name="connsiteY21" fmla="*/ 427956 h 600075"/>
                  <a:gd name="connsiteX22" fmla="*/ 14231 w 942975"/>
                  <a:gd name="connsiteY22" fmla="*/ 442244 h 600075"/>
                  <a:gd name="connsiteX23" fmla="*/ -57 w 942975"/>
                  <a:gd name="connsiteY23" fmla="*/ 427956 h 600075"/>
                  <a:gd name="connsiteX24" fmla="*/ -57 w 942975"/>
                  <a:gd name="connsiteY24" fmla="*/ 342231 h 600075"/>
                  <a:gd name="connsiteX25" fmla="*/ 14231 w 942975"/>
                  <a:gd name="connsiteY25" fmla="*/ 327944 h 600075"/>
                  <a:gd name="connsiteX26" fmla="*/ 28518 w 942975"/>
                  <a:gd name="connsiteY26" fmla="*/ 342231 h 600075"/>
                  <a:gd name="connsiteX27" fmla="*/ 28518 w 942975"/>
                  <a:gd name="connsiteY27" fmla="*/ 370806 h 600075"/>
                  <a:gd name="connsiteX28" fmla="*/ 85668 w 942975"/>
                  <a:gd name="connsiteY28" fmla="*/ 370806 h 600075"/>
                  <a:gd name="connsiteX29" fmla="*/ 114243 w 942975"/>
                  <a:gd name="connsiteY29" fmla="*/ 27906 h 600075"/>
                  <a:gd name="connsiteX30" fmla="*/ 114243 w 942975"/>
                  <a:gd name="connsiteY30" fmla="*/ 370806 h 600075"/>
                  <a:gd name="connsiteX31" fmla="*/ 828618 w 942975"/>
                  <a:gd name="connsiteY31" fmla="*/ 370806 h 600075"/>
                  <a:gd name="connsiteX32" fmla="*/ 828618 w 942975"/>
                  <a:gd name="connsiteY32" fmla="*/ 27906 h 600075"/>
                  <a:gd name="connsiteX33" fmla="*/ 114243 w 942975"/>
                  <a:gd name="connsiteY33" fmla="*/ 27906 h 600075"/>
                  <a:gd name="connsiteX34" fmla="*/ 349172 w 942975"/>
                  <a:gd name="connsiteY34" fmla="*/ 399381 h 600075"/>
                  <a:gd name="connsiteX35" fmla="*/ 381319 w 942975"/>
                  <a:gd name="connsiteY35" fmla="*/ 485106 h 600075"/>
                  <a:gd name="connsiteX36" fmla="*/ 561542 w 942975"/>
                  <a:gd name="connsiteY36" fmla="*/ 485106 h 600075"/>
                  <a:gd name="connsiteX37" fmla="*/ 593689 w 942975"/>
                  <a:gd name="connsiteY37" fmla="*/ 399381 h 600075"/>
                  <a:gd name="connsiteX38" fmla="*/ 349172 w 942975"/>
                  <a:gd name="connsiteY38" fmla="*/ 399381 h 600075"/>
                  <a:gd name="connsiteX39" fmla="*/ 171393 w 942975"/>
                  <a:gd name="connsiteY39" fmla="*/ 485106 h 600075"/>
                  <a:gd name="connsiteX40" fmla="*/ 228543 w 942975"/>
                  <a:gd name="connsiteY40" fmla="*/ 456531 h 600075"/>
                  <a:gd name="connsiteX41" fmla="*/ 299981 w 942975"/>
                  <a:gd name="connsiteY41" fmla="*/ 527969 h 600075"/>
                  <a:gd name="connsiteX42" fmla="*/ 228543 w 942975"/>
                  <a:gd name="connsiteY42" fmla="*/ 599406 h 600075"/>
                  <a:gd name="connsiteX43" fmla="*/ 171393 w 942975"/>
                  <a:gd name="connsiteY43" fmla="*/ 570831 h 600075"/>
                  <a:gd name="connsiteX44" fmla="*/ 114243 w 942975"/>
                  <a:gd name="connsiteY44" fmla="*/ 599406 h 600075"/>
                  <a:gd name="connsiteX45" fmla="*/ 42806 w 942975"/>
                  <a:gd name="connsiteY45" fmla="*/ 527969 h 600075"/>
                  <a:gd name="connsiteX46" fmla="*/ 114243 w 942975"/>
                  <a:gd name="connsiteY46" fmla="*/ 456531 h 600075"/>
                  <a:gd name="connsiteX47" fmla="*/ 171393 w 942975"/>
                  <a:gd name="connsiteY47" fmla="*/ 485106 h 600075"/>
                  <a:gd name="connsiteX48" fmla="*/ 114243 w 942975"/>
                  <a:gd name="connsiteY48" fmla="*/ 570831 h 600075"/>
                  <a:gd name="connsiteX49" fmla="*/ 157106 w 942975"/>
                  <a:gd name="connsiteY49" fmla="*/ 527969 h 600075"/>
                  <a:gd name="connsiteX50" fmla="*/ 114243 w 942975"/>
                  <a:gd name="connsiteY50" fmla="*/ 485106 h 600075"/>
                  <a:gd name="connsiteX51" fmla="*/ 71381 w 942975"/>
                  <a:gd name="connsiteY51" fmla="*/ 527969 h 600075"/>
                  <a:gd name="connsiteX52" fmla="*/ 114243 w 942975"/>
                  <a:gd name="connsiteY52" fmla="*/ 570831 h 600075"/>
                  <a:gd name="connsiteX53" fmla="*/ 228543 w 942975"/>
                  <a:gd name="connsiteY53" fmla="*/ 570831 h 600075"/>
                  <a:gd name="connsiteX54" fmla="*/ 271406 w 942975"/>
                  <a:gd name="connsiteY54" fmla="*/ 527969 h 600075"/>
                  <a:gd name="connsiteX55" fmla="*/ 228543 w 942975"/>
                  <a:gd name="connsiteY55" fmla="*/ 485106 h 600075"/>
                  <a:gd name="connsiteX56" fmla="*/ 185681 w 942975"/>
                  <a:gd name="connsiteY56" fmla="*/ 527969 h 600075"/>
                  <a:gd name="connsiteX57" fmla="*/ 228543 w 942975"/>
                  <a:gd name="connsiteY57" fmla="*/ 570831 h 600075"/>
                  <a:gd name="connsiteX58" fmla="*/ 771468 w 942975"/>
                  <a:gd name="connsiteY58" fmla="*/ 485106 h 600075"/>
                  <a:gd name="connsiteX59" fmla="*/ 828618 w 942975"/>
                  <a:gd name="connsiteY59" fmla="*/ 456531 h 600075"/>
                  <a:gd name="connsiteX60" fmla="*/ 900056 w 942975"/>
                  <a:gd name="connsiteY60" fmla="*/ 527969 h 600075"/>
                  <a:gd name="connsiteX61" fmla="*/ 828618 w 942975"/>
                  <a:gd name="connsiteY61" fmla="*/ 599406 h 600075"/>
                  <a:gd name="connsiteX62" fmla="*/ 771468 w 942975"/>
                  <a:gd name="connsiteY62" fmla="*/ 570831 h 600075"/>
                  <a:gd name="connsiteX63" fmla="*/ 714318 w 942975"/>
                  <a:gd name="connsiteY63" fmla="*/ 599406 h 600075"/>
                  <a:gd name="connsiteX64" fmla="*/ 642881 w 942975"/>
                  <a:gd name="connsiteY64" fmla="*/ 527969 h 600075"/>
                  <a:gd name="connsiteX65" fmla="*/ 714318 w 942975"/>
                  <a:gd name="connsiteY65" fmla="*/ 456531 h 600075"/>
                  <a:gd name="connsiteX66" fmla="*/ 771468 w 942975"/>
                  <a:gd name="connsiteY66" fmla="*/ 485106 h 600075"/>
                  <a:gd name="connsiteX67" fmla="*/ 714318 w 942975"/>
                  <a:gd name="connsiteY67" fmla="*/ 570831 h 600075"/>
                  <a:gd name="connsiteX68" fmla="*/ 757181 w 942975"/>
                  <a:gd name="connsiteY68" fmla="*/ 527969 h 600075"/>
                  <a:gd name="connsiteX69" fmla="*/ 714318 w 942975"/>
                  <a:gd name="connsiteY69" fmla="*/ 485106 h 600075"/>
                  <a:gd name="connsiteX70" fmla="*/ 671456 w 942975"/>
                  <a:gd name="connsiteY70" fmla="*/ 527969 h 600075"/>
                  <a:gd name="connsiteX71" fmla="*/ 714318 w 942975"/>
                  <a:gd name="connsiteY71" fmla="*/ 570831 h 600075"/>
                  <a:gd name="connsiteX72" fmla="*/ 828618 w 942975"/>
                  <a:gd name="connsiteY72" fmla="*/ 570831 h 600075"/>
                  <a:gd name="connsiteX73" fmla="*/ 871481 w 942975"/>
                  <a:gd name="connsiteY73" fmla="*/ 527969 h 600075"/>
                  <a:gd name="connsiteX74" fmla="*/ 828618 w 942975"/>
                  <a:gd name="connsiteY74" fmla="*/ 485106 h 600075"/>
                  <a:gd name="connsiteX75" fmla="*/ 785756 w 942975"/>
                  <a:gd name="connsiteY75" fmla="*/ 527969 h 600075"/>
                  <a:gd name="connsiteX76" fmla="*/ 828618 w 942975"/>
                  <a:gd name="connsiteY76" fmla="*/ 570831 h 600075"/>
                  <a:gd name="connsiteX77" fmla="*/ 528581 w 942975"/>
                  <a:gd name="connsiteY77" fmla="*/ 113631 h 600075"/>
                  <a:gd name="connsiteX78" fmla="*/ 542868 w 942975"/>
                  <a:gd name="connsiteY78" fmla="*/ 99344 h 600075"/>
                  <a:gd name="connsiteX79" fmla="*/ 557156 w 942975"/>
                  <a:gd name="connsiteY79" fmla="*/ 113631 h 600075"/>
                  <a:gd name="connsiteX80" fmla="*/ 557156 w 942975"/>
                  <a:gd name="connsiteY80" fmla="*/ 285081 h 600075"/>
                  <a:gd name="connsiteX81" fmla="*/ 542868 w 942975"/>
                  <a:gd name="connsiteY81" fmla="*/ 299369 h 600075"/>
                  <a:gd name="connsiteX82" fmla="*/ 528581 w 942975"/>
                  <a:gd name="connsiteY82" fmla="*/ 285081 h 600075"/>
                  <a:gd name="connsiteX83" fmla="*/ 528581 w 942975"/>
                  <a:gd name="connsiteY83" fmla="*/ 113631 h 600075"/>
                  <a:gd name="connsiteX84" fmla="*/ 671456 w 942975"/>
                  <a:gd name="connsiteY84" fmla="*/ 113631 h 600075"/>
                  <a:gd name="connsiteX85" fmla="*/ 685743 w 942975"/>
                  <a:gd name="connsiteY85" fmla="*/ 99344 h 600075"/>
                  <a:gd name="connsiteX86" fmla="*/ 700031 w 942975"/>
                  <a:gd name="connsiteY86" fmla="*/ 113631 h 600075"/>
                  <a:gd name="connsiteX87" fmla="*/ 700031 w 942975"/>
                  <a:gd name="connsiteY87" fmla="*/ 285081 h 600075"/>
                  <a:gd name="connsiteX88" fmla="*/ 685743 w 942975"/>
                  <a:gd name="connsiteY88" fmla="*/ 299369 h 600075"/>
                  <a:gd name="connsiteX89" fmla="*/ 671456 w 942975"/>
                  <a:gd name="connsiteY89" fmla="*/ 285081 h 600075"/>
                  <a:gd name="connsiteX90" fmla="*/ 671456 w 942975"/>
                  <a:gd name="connsiteY90" fmla="*/ 113631 h 600075"/>
                  <a:gd name="connsiteX91" fmla="*/ 385706 w 942975"/>
                  <a:gd name="connsiteY91" fmla="*/ 113631 h 600075"/>
                  <a:gd name="connsiteX92" fmla="*/ 399993 w 942975"/>
                  <a:gd name="connsiteY92" fmla="*/ 99344 h 600075"/>
                  <a:gd name="connsiteX93" fmla="*/ 414281 w 942975"/>
                  <a:gd name="connsiteY93" fmla="*/ 113631 h 600075"/>
                  <a:gd name="connsiteX94" fmla="*/ 414281 w 942975"/>
                  <a:gd name="connsiteY94" fmla="*/ 285081 h 600075"/>
                  <a:gd name="connsiteX95" fmla="*/ 399993 w 942975"/>
                  <a:gd name="connsiteY95" fmla="*/ 299369 h 600075"/>
                  <a:gd name="connsiteX96" fmla="*/ 385706 w 942975"/>
                  <a:gd name="connsiteY96" fmla="*/ 285081 h 600075"/>
                  <a:gd name="connsiteX97" fmla="*/ 385706 w 942975"/>
                  <a:gd name="connsiteY97" fmla="*/ 113631 h 600075"/>
                  <a:gd name="connsiteX98" fmla="*/ 242831 w 942975"/>
                  <a:gd name="connsiteY98" fmla="*/ 113631 h 600075"/>
                  <a:gd name="connsiteX99" fmla="*/ 257118 w 942975"/>
                  <a:gd name="connsiteY99" fmla="*/ 99344 h 600075"/>
                  <a:gd name="connsiteX100" fmla="*/ 271406 w 942975"/>
                  <a:gd name="connsiteY100" fmla="*/ 113631 h 600075"/>
                  <a:gd name="connsiteX101" fmla="*/ 271406 w 942975"/>
                  <a:gd name="connsiteY101" fmla="*/ 285081 h 600075"/>
                  <a:gd name="connsiteX102" fmla="*/ 257118 w 942975"/>
                  <a:gd name="connsiteY102" fmla="*/ 299369 h 600075"/>
                  <a:gd name="connsiteX103" fmla="*/ 242831 w 942975"/>
                  <a:gd name="connsiteY103" fmla="*/ 285081 h 600075"/>
                  <a:gd name="connsiteX104" fmla="*/ 242831 w 942975"/>
                  <a:gd name="connsiteY104" fmla="*/ 113631 h 600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</a:cxnLst>
                <a:rect l="l" t="t" r="r" b="b"/>
                <a:pathLst>
                  <a:path w="942975" h="600075">
                    <a:moveTo>
                      <a:pt x="85668" y="370806"/>
                    </a:moveTo>
                    <a:lnTo>
                      <a:pt x="85668" y="13619"/>
                    </a:lnTo>
                    <a:cubicBezTo>
                      <a:pt x="85668" y="5732"/>
                      <a:pt x="92065" y="-669"/>
                      <a:pt x="99956" y="-669"/>
                    </a:cubicBezTo>
                    <a:lnTo>
                      <a:pt x="842906" y="-669"/>
                    </a:lnTo>
                    <a:cubicBezTo>
                      <a:pt x="850792" y="-669"/>
                      <a:pt x="857193" y="5732"/>
                      <a:pt x="857193" y="13619"/>
                    </a:cubicBezTo>
                    <a:lnTo>
                      <a:pt x="857193" y="370806"/>
                    </a:lnTo>
                    <a:lnTo>
                      <a:pt x="914343" y="370806"/>
                    </a:lnTo>
                    <a:lnTo>
                      <a:pt x="914343" y="342231"/>
                    </a:lnTo>
                    <a:cubicBezTo>
                      <a:pt x="914343" y="334345"/>
                      <a:pt x="920744" y="327944"/>
                      <a:pt x="928631" y="327944"/>
                    </a:cubicBezTo>
                    <a:cubicBezTo>
                      <a:pt x="936517" y="327944"/>
                      <a:pt x="942918" y="334345"/>
                      <a:pt x="942918" y="342231"/>
                    </a:cubicBezTo>
                    <a:lnTo>
                      <a:pt x="942918" y="427956"/>
                    </a:lnTo>
                    <a:cubicBezTo>
                      <a:pt x="942918" y="435843"/>
                      <a:pt x="936517" y="442244"/>
                      <a:pt x="928631" y="442244"/>
                    </a:cubicBezTo>
                    <a:cubicBezTo>
                      <a:pt x="920744" y="442244"/>
                      <a:pt x="914343" y="435843"/>
                      <a:pt x="914343" y="427956"/>
                    </a:cubicBezTo>
                    <a:lnTo>
                      <a:pt x="914343" y="399381"/>
                    </a:lnTo>
                    <a:lnTo>
                      <a:pt x="624207" y="399381"/>
                    </a:lnTo>
                    <a:lnTo>
                      <a:pt x="584820" y="504409"/>
                    </a:lnTo>
                    <a:cubicBezTo>
                      <a:pt x="582730" y="509981"/>
                      <a:pt x="577398" y="513681"/>
                      <a:pt x="571443" y="513681"/>
                    </a:cubicBezTo>
                    <a:lnTo>
                      <a:pt x="371418" y="513681"/>
                    </a:lnTo>
                    <a:cubicBezTo>
                      <a:pt x="365463" y="513681"/>
                      <a:pt x="360131" y="509981"/>
                      <a:pt x="358041" y="504409"/>
                    </a:cubicBezTo>
                    <a:lnTo>
                      <a:pt x="318654" y="399381"/>
                    </a:lnTo>
                    <a:lnTo>
                      <a:pt x="28518" y="399381"/>
                    </a:lnTo>
                    <a:lnTo>
                      <a:pt x="28518" y="427956"/>
                    </a:lnTo>
                    <a:cubicBezTo>
                      <a:pt x="28518" y="435843"/>
                      <a:pt x="22121" y="442244"/>
                      <a:pt x="14231" y="442244"/>
                    </a:cubicBezTo>
                    <a:cubicBezTo>
                      <a:pt x="6340" y="442244"/>
                      <a:pt x="-57" y="435843"/>
                      <a:pt x="-57" y="427956"/>
                    </a:cubicBezTo>
                    <a:lnTo>
                      <a:pt x="-57" y="342231"/>
                    </a:lnTo>
                    <a:cubicBezTo>
                      <a:pt x="-57" y="334345"/>
                      <a:pt x="6340" y="327944"/>
                      <a:pt x="14231" y="327944"/>
                    </a:cubicBezTo>
                    <a:cubicBezTo>
                      <a:pt x="22121" y="327944"/>
                      <a:pt x="28518" y="334345"/>
                      <a:pt x="28518" y="342231"/>
                    </a:cubicBezTo>
                    <a:lnTo>
                      <a:pt x="28518" y="370806"/>
                    </a:lnTo>
                    <a:lnTo>
                      <a:pt x="85668" y="370806"/>
                    </a:lnTo>
                    <a:close/>
                    <a:moveTo>
                      <a:pt x="114243" y="27906"/>
                    </a:moveTo>
                    <a:lnTo>
                      <a:pt x="114243" y="370806"/>
                    </a:lnTo>
                    <a:lnTo>
                      <a:pt x="828618" y="370806"/>
                    </a:lnTo>
                    <a:lnTo>
                      <a:pt x="828618" y="27906"/>
                    </a:lnTo>
                    <a:lnTo>
                      <a:pt x="114243" y="27906"/>
                    </a:lnTo>
                    <a:close/>
                    <a:moveTo>
                      <a:pt x="349172" y="399381"/>
                    </a:moveTo>
                    <a:lnTo>
                      <a:pt x="381319" y="485106"/>
                    </a:lnTo>
                    <a:lnTo>
                      <a:pt x="561542" y="485106"/>
                    </a:lnTo>
                    <a:lnTo>
                      <a:pt x="593689" y="399381"/>
                    </a:lnTo>
                    <a:lnTo>
                      <a:pt x="349172" y="399381"/>
                    </a:lnTo>
                    <a:close/>
                    <a:moveTo>
                      <a:pt x="171393" y="485106"/>
                    </a:moveTo>
                    <a:cubicBezTo>
                      <a:pt x="184426" y="467747"/>
                      <a:pt x="205174" y="456531"/>
                      <a:pt x="228543" y="456531"/>
                    </a:cubicBezTo>
                    <a:cubicBezTo>
                      <a:pt x="267996" y="456531"/>
                      <a:pt x="299981" y="488521"/>
                      <a:pt x="299981" y="527969"/>
                    </a:cubicBezTo>
                    <a:cubicBezTo>
                      <a:pt x="299981" y="567416"/>
                      <a:pt x="267996" y="599406"/>
                      <a:pt x="228543" y="599406"/>
                    </a:cubicBezTo>
                    <a:cubicBezTo>
                      <a:pt x="205174" y="599406"/>
                      <a:pt x="184426" y="588191"/>
                      <a:pt x="171393" y="570831"/>
                    </a:cubicBezTo>
                    <a:cubicBezTo>
                      <a:pt x="158360" y="588191"/>
                      <a:pt x="137612" y="599406"/>
                      <a:pt x="114243" y="599406"/>
                    </a:cubicBezTo>
                    <a:cubicBezTo>
                      <a:pt x="74790" y="599406"/>
                      <a:pt x="42806" y="567416"/>
                      <a:pt x="42806" y="527969"/>
                    </a:cubicBezTo>
                    <a:cubicBezTo>
                      <a:pt x="42806" y="488521"/>
                      <a:pt x="74790" y="456531"/>
                      <a:pt x="114243" y="456531"/>
                    </a:cubicBezTo>
                    <a:cubicBezTo>
                      <a:pt x="137612" y="456531"/>
                      <a:pt x="158360" y="467747"/>
                      <a:pt x="171393" y="485106"/>
                    </a:cubicBezTo>
                    <a:close/>
                    <a:moveTo>
                      <a:pt x="114243" y="570831"/>
                    </a:moveTo>
                    <a:cubicBezTo>
                      <a:pt x="137916" y="570831"/>
                      <a:pt x="157106" y="551643"/>
                      <a:pt x="157106" y="527969"/>
                    </a:cubicBezTo>
                    <a:cubicBezTo>
                      <a:pt x="157106" y="504295"/>
                      <a:pt x="137916" y="485106"/>
                      <a:pt x="114243" y="485106"/>
                    </a:cubicBezTo>
                    <a:cubicBezTo>
                      <a:pt x="90570" y="485106"/>
                      <a:pt x="71381" y="504295"/>
                      <a:pt x="71381" y="527969"/>
                    </a:cubicBezTo>
                    <a:cubicBezTo>
                      <a:pt x="71381" y="551643"/>
                      <a:pt x="90570" y="570831"/>
                      <a:pt x="114243" y="570831"/>
                    </a:cubicBezTo>
                    <a:close/>
                    <a:moveTo>
                      <a:pt x="228543" y="570831"/>
                    </a:moveTo>
                    <a:cubicBezTo>
                      <a:pt x="252216" y="570831"/>
                      <a:pt x="271406" y="551643"/>
                      <a:pt x="271406" y="527969"/>
                    </a:cubicBezTo>
                    <a:cubicBezTo>
                      <a:pt x="271406" y="504295"/>
                      <a:pt x="252216" y="485106"/>
                      <a:pt x="228543" y="485106"/>
                    </a:cubicBezTo>
                    <a:cubicBezTo>
                      <a:pt x="204870" y="485106"/>
                      <a:pt x="185681" y="504295"/>
                      <a:pt x="185681" y="527969"/>
                    </a:cubicBezTo>
                    <a:cubicBezTo>
                      <a:pt x="185681" y="551643"/>
                      <a:pt x="204870" y="570831"/>
                      <a:pt x="228543" y="570831"/>
                    </a:cubicBezTo>
                    <a:close/>
                    <a:moveTo>
                      <a:pt x="771468" y="485106"/>
                    </a:moveTo>
                    <a:cubicBezTo>
                      <a:pt x="784498" y="467747"/>
                      <a:pt x="805244" y="456531"/>
                      <a:pt x="828618" y="456531"/>
                    </a:cubicBezTo>
                    <a:cubicBezTo>
                      <a:pt x="868066" y="456531"/>
                      <a:pt x="900056" y="488521"/>
                      <a:pt x="900056" y="527969"/>
                    </a:cubicBezTo>
                    <a:cubicBezTo>
                      <a:pt x="900056" y="567416"/>
                      <a:pt x="868066" y="599406"/>
                      <a:pt x="828618" y="599406"/>
                    </a:cubicBezTo>
                    <a:cubicBezTo>
                      <a:pt x="805244" y="599406"/>
                      <a:pt x="784498" y="588191"/>
                      <a:pt x="771468" y="570831"/>
                    </a:cubicBezTo>
                    <a:cubicBezTo>
                      <a:pt x="758438" y="588191"/>
                      <a:pt x="737692" y="599406"/>
                      <a:pt x="714318" y="599406"/>
                    </a:cubicBezTo>
                    <a:cubicBezTo>
                      <a:pt x="674870" y="599406"/>
                      <a:pt x="642881" y="567416"/>
                      <a:pt x="642881" y="527969"/>
                    </a:cubicBezTo>
                    <a:cubicBezTo>
                      <a:pt x="642881" y="488521"/>
                      <a:pt x="674870" y="456531"/>
                      <a:pt x="714318" y="456531"/>
                    </a:cubicBezTo>
                    <a:cubicBezTo>
                      <a:pt x="737692" y="456531"/>
                      <a:pt x="758438" y="467747"/>
                      <a:pt x="771468" y="485106"/>
                    </a:cubicBezTo>
                    <a:close/>
                    <a:moveTo>
                      <a:pt x="714318" y="570831"/>
                    </a:moveTo>
                    <a:cubicBezTo>
                      <a:pt x="737992" y="570831"/>
                      <a:pt x="757181" y="551643"/>
                      <a:pt x="757181" y="527969"/>
                    </a:cubicBezTo>
                    <a:cubicBezTo>
                      <a:pt x="757181" y="504295"/>
                      <a:pt x="737992" y="485106"/>
                      <a:pt x="714318" y="485106"/>
                    </a:cubicBezTo>
                    <a:cubicBezTo>
                      <a:pt x="690644" y="485106"/>
                      <a:pt x="671456" y="504295"/>
                      <a:pt x="671456" y="527969"/>
                    </a:cubicBezTo>
                    <a:cubicBezTo>
                      <a:pt x="671456" y="551643"/>
                      <a:pt x="690644" y="570831"/>
                      <a:pt x="714318" y="570831"/>
                    </a:cubicBezTo>
                    <a:close/>
                    <a:moveTo>
                      <a:pt x="828618" y="570831"/>
                    </a:moveTo>
                    <a:cubicBezTo>
                      <a:pt x="852292" y="570831"/>
                      <a:pt x="871481" y="551643"/>
                      <a:pt x="871481" y="527969"/>
                    </a:cubicBezTo>
                    <a:cubicBezTo>
                      <a:pt x="871481" y="504295"/>
                      <a:pt x="852292" y="485106"/>
                      <a:pt x="828618" y="485106"/>
                    </a:cubicBezTo>
                    <a:cubicBezTo>
                      <a:pt x="804944" y="485106"/>
                      <a:pt x="785756" y="504295"/>
                      <a:pt x="785756" y="527969"/>
                    </a:cubicBezTo>
                    <a:cubicBezTo>
                      <a:pt x="785756" y="551643"/>
                      <a:pt x="804944" y="570831"/>
                      <a:pt x="828618" y="570831"/>
                    </a:cubicBezTo>
                    <a:close/>
                    <a:moveTo>
                      <a:pt x="528581" y="113631"/>
                    </a:moveTo>
                    <a:cubicBezTo>
                      <a:pt x="528581" y="105744"/>
                      <a:pt x="534977" y="99344"/>
                      <a:pt x="542868" y="99344"/>
                    </a:cubicBezTo>
                    <a:cubicBezTo>
                      <a:pt x="550759" y="99344"/>
                      <a:pt x="557156" y="105744"/>
                      <a:pt x="557156" y="113631"/>
                    </a:cubicBezTo>
                    <a:lnTo>
                      <a:pt x="557156" y="285081"/>
                    </a:lnTo>
                    <a:cubicBezTo>
                      <a:pt x="557156" y="292968"/>
                      <a:pt x="550759" y="299369"/>
                      <a:pt x="542868" y="299369"/>
                    </a:cubicBezTo>
                    <a:cubicBezTo>
                      <a:pt x="534977" y="299369"/>
                      <a:pt x="528581" y="292968"/>
                      <a:pt x="528581" y="285081"/>
                    </a:cubicBezTo>
                    <a:lnTo>
                      <a:pt x="528581" y="113631"/>
                    </a:lnTo>
                    <a:close/>
                    <a:moveTo>
                      <a:pt x="671456" y="113631"/>
                    </a:moveTo>
                    <a:cubicBezTo>
                      <a:pt x="671456" y="105744"/>
                      <a:pt x="677856" y="99344"/>
                      <a:pt x="685743" y="99344"/>
                    </a:cubicBezTo>
                    <a:cubicBezTo>
                      <a:pt x="693630" y="99344"/>
                      <a:pt x="700031" y="105744"/>
                      <a:pt x="700031" y="113631"/>
                    </a:cubicBezTo>
                    <a:lnTo>
                      <a:pt x="700031" y="285081"/>
                    </a:lnTo>
                    <a:cubicBezTo>
                      <a:pt x="700031" y="292968"/>
                      <a:pt x="693630" y="299369"/>
                      <a:pt x="685743" y="299369"/>
                    </a:cubicBezTo>
                    <a:cubicBezTo>
                      <a:pt x="677856" y="299369"/>
                      <a:pt x="671456" y="292968"/>
                      <a:pt x="671456" y="285081"/>
                    </a:cubicBezTo>
                    <a:lnTo>
                      <a:pt x="671456" y="113631"/>
                    </a:lnTo>
                    <a:close/>
                    <a:moveTo>
                      <a:pt x="385706" y="113631"/>
                    </a:moveTo>
                    <a:cubicBezTo>
                      <a:pt x="385706" y="105744"/>
                      <a:pt x="392102" y="99344"/>
                      <a:pt x="399993" y="99344"/>
                    </a:cubicBezTo>
                    <a:cubicBezTo>
                      <a:pt x="407884" y="99344"/>
                      <a:pt x="414281" y="105744"/>
                      <a:pt x="414281" y="113631"/>
                    </a:cubicBezTo>
                    <a:lnTo>
                      <a:pt x="414281" y="285081"/>
                    </a:lnTo>
                    <a:cubicBezTo>
                      <a:pt x="414281" y="292968"/>
                      <a:pt x="407884" y="299369"/>
                      <a:pt x="399993" y="299369"/>
                    </a:cubicBezTo>
                    <a:cubicBezTo>
                      <a:pt x="392102" y="299369"/>
                      <a:pt x="385706" y="292968"/>
                      <a:pt x="385706" y="285081"/>
                    </a:cubicBezTo>
                    <a:lnTo>
                      <a:pt x="385706" y="113631"/>
                    </a:lnTo>
                    <a:close/>
                    <a:moveTo>
                      <a:pt x="242831" y="113631"/>
                    </a:moveTo>
                    <a:cubicBezTo>
                      <a:pt x="242831" y="105744"/>
                      <a:pt x="249227" y="99344"/>
                      <a:pt x="257118" y="99344"/>
                    </a:cubicBezTo>
                    <a:cubicBezTo>
                      <a:pt x="265009" y="99344"/>
                      <a:pt x="271406" y="105744"/>
                      <a:pt x="271406" y="113631"/>
                    </a:cubicBezTo>
                    <a:lnTo>
                      <a:pt x="271406" y="285081"/>
                    </a:lnTo>
                    <a:cubicBezTo>
                      <a:pt x="271406" y="292968"/>
                      <a:pt x="265009" y="299369"/>
                      <a:pt x="257118" y="299369"/>
                    </a:cubicBezTo>
                    <a:cubicBezTo>
                      <a:pt x="249227" y="299369"/>
                      <a:pt x="242831" y="292968"/>
                      <a:pt x="242831" y="285081"/>
                    </a:cubicBezTo>
                    <a:lnTo>
                      <a:pt x="242831" y="113631"/>
                    </a:lnTo>
                    <a:close/>
                  </a:path>
                </a:pathLst>
              </a:custGeom>
              <a:solidFill>
                <a:srgbClr val="FAB529"/>
              </a:solidFill>
              <a:ln w="1428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cs-CZ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69589B20-62EF-0C98-D8C8-D72DDBE19CB2}"/>
                </a:ext>
              </a:extLst>
            </p:cNvPr>
            <p:cNvGrpSpPr/>
            <p:nvPr/>
          </p:nvGrpSpPr>
          <p:grpSpPr>
            <a:xfrm>
              <a:off x="11609236" y="5153424"/>
              <a:ext cx="169069" cy="1276350"/>
              <a:chOff x="7889081" y="4819216"/>
              <a:chExt cx="169069" cy="1276350"/>
            </a:xfrm>
          </p:grpSpPr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C8A83B95-5135-0EFA-F8A8-9D6C12A2FEA7}"/>
                  </a:ext>
                </a:extLst>
              </p:cNvPr>
              <p:cNvSpPr/>
              <p:nvPr/>
            </p:nvSpPr>
            <p:spPr>
              <a:xfrm>
                <a:off x="7889081" y="4819216"/>
                <a:ext cx="169069" cy="416719"/>
              </a:xfrm>
              <a:prstGeom prst="roundRect">
                <a:avLst/>
              </a:prstGeom>
              <a:noFill/>
              <a:ln w="25400">
                <a:solidFill>
                  <a:srgbClr val="0C3963"/>
                </a:solidFill>
              </a:ln>
            </p:spPr>
            <p:txBody>
              <a:bodyPr vert="horz" lIns="91440" tIns="45720" rIns="91440" bIns="45720" rtlCol="0" anchor="t"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1000"/>
                  </a:spcBef>
                </a:pPr>
                <a:endParaRPr lang="cs-CZ" sz="1200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177752EC-E1FA-D277-5F91-365A52878C4E}"/>
                  </a:ext>
                </a:extLst>
              </p:cNvPr>
              <p:cNvCxnSpPr>
                <a:stCxn id="10" idx="2"/>
              </p:cNvCxnSpPr>
              <p:nvPr/>
            </p:nvCxnSpPr>
            <p:spPr>
              <a:xfrm flipH="1">
                <a:off x="7967662" y="5235935"/>
                <a:ext cx="5954" cy="859631"/>
              </a:xfrm>
              <a:prstGeom prst="line">
                <a:avLst/>
              </a:prstGeom>
              <a:ln w="25400">
                <a:solidFill>
                  <a:srgbClr val="0C39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36BADDCF-083A-D7B2-378B-4F54F94C515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917657" y="6095566"/>
                <a:ext cx="101796" cy="0"/>
              </a:xfrm>
              <a:prstGeom prst="line">
                <a:avLst/>
              </a:prstGeom>
              <a:ln w="25400">
                <a:solidFill>
                  <a:srgbClr val="0C3963"/>
                </a:solidFill>
                <a:round/>
              </a:ln>
              <a:effectLst>
                <a:softEdge rad="0"/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610E40D7-31A2-9D13-A09B-6309A496815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39681" y="4864025"/>
                <a:ext cx="72000" cy="71999"/>
              </a:xfrm>
              <a:prstGeom prst="ellipse">
                <a:avLst/>
              </a:prstGeom>
              <a:noFill/>
              <a:ln w="25400">
                <a:solidFill>
                  <a:srgbClr val="0C3963"/>
                </a:solidFill>
              </a:ln>
            </p:spPr>
            <p:txBody>
              <a:bodyPr vert="horz" lIns="91440" tIns="45720" rIns="91440" bIns="45720" rtlCol="0" anchor="t"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1000"/>
                  </a:spcBef>
                </a:pPr>
                <a:endParaRPr lang="cs-CZ" sz="1200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6A75BCF2-5AEC-6BF2-4ADD-52967CBF3A9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38805" y="4985275"/>
                <a:ext cx="72000" cy="71999"/>
              </a:xfrm>
              <a:prstGeom prst="ellipse">
                <a:avLst/>
              </a:prstGeom>
              <a:noFill/>
              <a:ln w="25400">
                <a:solidFill>
                  <a:srgbClr val="0C3963"/>
                </a:solidFill>
              </a:ln>
            </p:spPr>
            <p:txBody>
              <a:bodyPr vert="horz" lIns="91440" tIns="45720" rIns="91440" bIns="45720" rtlCol="0" anchor="t"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1000"/>
                  </a:spcBef>
                </a:pPr>
                <a:endParaRPr lang="cs-CZ" sz="1200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585F1B51-8CA2-52C0-1E84-72E80F62277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29281" y="5103461"/>
                <a:ext cx="90001" cy="90000"/>
              </a:xfrm>
              <a:prstGeom prst="ellipse">
                <a:avLst/>
              </a:prstGeom>
              <a:solidFill>
                <a:srgbClr val="BDCD0A"/>
              </a:solidFill>
              <a:ln w="15875">
                <a:solidFill>
                  <a:srgbClr val="0C3963"/>
                </a:solidFill>
              </a:ln>
            </p:spPr>
            <p:txBody>
              <a:bodyPr vert="horz" lIns="91440" tIns="45720" rIns="91440" bIns="45720" rtlCol="0" anchor="t"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1000"/>
                  </a:spcBef>
                </a:pPr>
                <a:endParaRPr lang="cs-CZ" sz="1200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381500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1ABE57-A1A4-D154-A1C0-F318C2CA3B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1D04CB3A-408E-E0D9-C2EB-EF64F7E420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8724" y="401324"/>
            <a:ext cx="1553850" cy="242789"/>
          </a:xfrm>
          <a:prstGeom prst="rect">
            <a:avLst/>
          </a:prstGeom>
        </p:spPr>
      </p:pic>
      <p:sp>
        <p:nvSpPr>
          <p:cNvPr id="10" name="TextovéPole 9">
            <a:extLst>
              <a:ext uri="{FF2B5EF4-FFF2-40B4-BE49-F238E27FC236}">
                <a16:creationId xmlns:a16="http://schemas.microsoft.com/office/drawing/2014/main" id="{74FCABE9-7429-0D74-2522-00B0780F7070}"/>
              </a:ext>
            </a:extLst>
          </p:cNvPr>
          <p:cNvSpPr txBox="1"/>
          <p:nvPr/>
        </p:nvSpPr>
        <p:spPr>
          <a:xfrm>
            <a:off x="2508175" y="242211"/>
            <a:ext cx="43182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i="1" dirty="0"/>
              <a:t>Národní portál EZ – náhledy I. – Veřejná část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B31BFEFF-8957-EC5A-783A-7C22E9A806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669" y="761322"/>
            <a:ext cx="3336826" cy="5695354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25BD750E-E56E-2F74-E0FB-6487D08D45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4788" y="783682"/>
            <a:ext cx="3336826" cy="5650634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1479A33E-0EA1-B1FB-9107-1ECDF57825F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4907" y="783682"/>
            <a:ext cx="3611438" cy="5704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6593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CD9670-B0FA-1009-5694-A6F0F5950F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5ECE80E2-E0D6-2586-F320-AE4152D016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8724" y="401324"/>
            <a:ext cx="1553850" cy="242789"/>
          </a:xfrm>
          <a:prstGeom prst="rect">
            <a:avLst/>
          </a:prstGeom>
        </p:spPr>
      </p:pic>
      <p:sp>
        <p:nvSpPr>
          <p:cNvPr id="10" name="TextovéPole 9">
            <a:extLst>
              <a:ext uri="{FF2B5EF4-FFF2-40B4-BE49-F238E27FC236}">
                <a16:creationId xmlns:a16="http://schemas.microsoft.com/office/drawing/2014/main" id="{C6D76FAB-9645-8CD9-E9AB-79978409A6F7}"/>
              </a:ext>
            </a:extLst>
          </p:cNvPr>
          <p:cNvSpPr txBox="1"/>
          <p:nvPr/>
        </p:nvSpPr>
        <p:spPr>
          <a:xfrm>
            <a:off x="2508175" y="242211"/>
            <a:ext cx="3012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i="1" dirty="0"/>
              <a:t>Národní portál EZ – náhledy II.</a:t>
            </a: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6ED2BCC7-A1B6-E3BF-87FF-170BA8B2DD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556" y="903683"/>
            <a:ext cx="4335202" cy="5712106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3FA32421-FF96-18AB-F1DE-85BB489972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964879"/>
            <a:ext cx="4770170" cy="5589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2485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C01BAA-BFA2-624A-D565-AB7906842A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Diagram 21">
            <a:extLst>
              <a:ext uri="{FF2B5EF4-FFF2-40B4-BE49-F238E27FC236}">
                <a16:creationId xmlns:a16="http://schemas.microsoft.com/office/drawing/2014/main" id="{3D77C81B-9B04-EEB6-57E0-2DA0401BE94A}"/>
              </a:ext>
            </a:extLst>
          </p:cNvPr>
          <p:cNvGraphicFramePr/>
          <p:nvPr/>
        </p:nvGraphicFramePr>
        <p:xfrm>
          <a:off x="2292621" y="376538"/>
          <a:ext cx="4780841" cy="6730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ovéPole 3">
            <a:extLst>
              <a:ext uri="{FF2B5EF4-FFF2-40B4-BE49-F238E27FC236}">
                <a16:creationId xmlns:a16="http://schemas.microsoft.com/office/drawing/2014/main" id="{2FA48312-62BD-932F-9E99-08442AADBEAC}"/>
              </a:ext>
            </a:extLst>
          </p:cNvPr>
          <p:cNvSpPr txBox="1"/>
          <p:nvPr/>
        </p:nvSpPr>
        <p:spPr>
          <a:xfrm>
            <a:off x="1001703" y="1959935"/>
            <a:ext cx="5064642" cy="35087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dirty="0"/>
          </a:p>
        </p:txBody>
      </p:sp>
      <p:graphicFrame>
        <p:nvGraphicFramePr>
          <p:cNvPr id="23" name="Diagram 22">
            <a:extLst>
              <a:ext uri="{FF2B5EF4-FFF2-40B4-BE49-F238E27FC236}">
                <a16:creationId xmlns:a16="http://schemas.microsoft.com/office/drawing/2014/main" id="{DD13965B-C1FE-1EB5-B44E-9200A861D1C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43875678"/>
              </p:ext>
            </p:extLst>
          </p:nvPr>
        </p:nvGraphicFramePr>
        <p:xfrm>
          <a:off x="581344" y="1389320"/>
          <a:ext cx="5123953" cy="4616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24" name="Diagram 23">
            <a:extLst>
              <a:ext uri="{FF2B5EF4-FFF2-40B4-BE49-F238E27FC236}">
                <a16:creationId xmlns:a16="http://schemas.microsoft.com/office/drawing/2014/main" id="{8CFD7888-6EF2-D913-5AD2-4D5751385FA3}"/>
              </a:ext>
            </a:extLst>
          </p:cNvPr>
          <p:cNvGraphicFramePr/>
          <p:nvPr/>
        </p:nvGraphicFramePr>
        <p:xfrm>
          <a:off x="6257503" y="1389320"/>
          <a:ext cx="5123953" cy="29238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CA295F09-4B9D-6BFC-28D1-ADC60E6D0DE3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398724" y="401324"/>
            <a:ext cx="1553850" cy="242789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7189C4A3-FF55-B21E-03AE-DB2CA88D165A}"/>
              </a:ext>
            </a:extLst>
          </p:cNvPr>
          <p:cNvGrpSpPr/>
          <p:nvPr/>
        </p:nvGrpSpPr>
        <p:grpSpPr>
          <a:xfrm>
            <a:off x="5225829" y="5248290"/>
            <a:ext cx="6821417" cy="1276350"/>
            <a:chOff x="4956888" y="5153424"/>
            <a:chExt cx="6821417" cy="127635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A283A63-C115-C6EB-085B-418C3A07A03F}"/>
                </a:ext>
              </a:extLst>
            </p:cNvPr>
            <p:cNvGrpSpPr/>
            <p:nvPr/>
          </p:nvGrpSpPr>
          <p:grpSpPr>
            <a:xfrm>
              <a:off x="4956888" y="5691587"/>
              <a:ext cx="6345026" cy="700087"/>
              <a:chOff x="519977" y="3152342"/>
              <a:chExt cx="6345026" cy="700087"/>
            </a:xfrm>
          </p:grpSpPr>
          <p:sp>
            <p:nvSpPr>
              <p:cNvPr id="16" name="Free-form: Shape 15">
                <a:extLst>
                  <a:ext uri="{FF2B5EF4-FFF2-40B4-BE49-F238E27FC236}">
                    <a16:creationId xmlns:a16="http://schemas.microsoft.com/office/drawing/2014/main" id="{6293993E-71F2-2EE9-4361-4B03D23A0A07}"/>
                  </a:ext>
                </a:extLst>
              </p:cNvPr>
              <p:cNvSpPr/>
              <p:nvPr/>
            </p:nvSpPr>
            <p:spPr>
              <a:xfrm>
                <a:off x="2680803" y="3309504"/>
                <a:ext cx="942968" cy="542925"/>
              </a:xfrm>
              <a:custGeom>
                <a:avLst/>
                <a:gdLst>
                  <a:gd name="connsiteX0" fmla="*/ 56850 w 942968"/>
                  <a:gd name="connsiteY0" fmla="*/ 399852 h 542925"/>
                  <a:gd name="connsiteX1" fmla="*/ 56850 w 942968"/>
                  <a:gd name="connsiteY1" fmla="*/ 14090 h 542925"/>
                  <a:gd name="connsiteX2" fmla="*/ 71137 w 942968"/>
                  <a:gd name="connsiteY2" fmla="*/ -198 h 542925"/>
                  <a:gd name="connsiteX3" fmla="*/ 871237 w 942968"/>
                  <a:gd name="connsiteY3" fmla="*/ -198 h 542925"/>
                  <a:gd name="connsiteX4" fmla="*/ 885525 w 942968"/>
                  <a:gd name="connsiteY4" fmla="*/ 14090 h 542925"/>
                  <a:gd name="connsiteX5" fmla="*/ 885525 w 942968"/>
                  <a:gd name="connsiteY5" fmla="*/ 399852 h 542925"/>
                  <a:gd name="connsiteX6" fmla="*/ 928387 w 942968"/>
                  <a:gd name="connsiteY6" fmla="*/ 399852 h 542925"/>
                  <a:gd name="connsiteX7" fmla="*/ 928387 w 942968"/>
                  <a:gd name="connsiteY7" fmla="*/ 428427 h 542925"/>
                  <a:gd name="connsiteX8" fmla="*/ 871237 w 942968"/>
                  <a:gd name="connsiteY8" fmla="*/ 428427 h 542925"/>
                  <a:gd name="connsiteX9" fmla="*/ 885525 w 942968"/>
                  <a:gd name="connsiteY9" fmla="*/ 471290 h 542925"/>
                  <a:gd name="connsiteX10" fmla="*/ 814087 w 942968"/>
                  <a:gd name="connsiteY10" fmla="*/ 542727 h 542925"/>
                  <a:gd name="connsiteX11" fmla="*/ 756937 w 942968"/>
                  <a:gd name="connsiteY11" fmla="*/ 514152 h 542925"/>
                  <a:gd name="connsiteX12" fmla="*/ 699787 w 942968"/>
                  <a:gd name="connsiteY12" fmla="*/ 542727 h 542925"/>
                  <a:gd name="connsiteX13" fmla="*/ 628350 w 942968"/>
                  <a:gd name="connsiteY13" fmla="*/ 471290 h 542925"/>
                  <a:gd name="connsiteX14" fmla="*/ 642637 w 942968"/>
                  <a:gd name="connsiteY14" fmla="*/ 428427 h 542925"/>
                  <a:gd name="connsiteX15" fmla="*/ 299737 w 942968"/>
                  <a:gd name="connsiteY15" fmla="*/ 428427 h 542925"/>
                  <a:gd name="connsiteX16" fmla="*/ 314025 w 942968"/>
                  <a:gd name="connsiteY16" fmla="*/ 471290 h 542925"/>
                  <a:gd name="connsiteX17" fmla="*/ 242587 w 942968"/>
                  <a:gd name="connsiteY17" fmla="*/ 542727 h 542925"/>
                  <a:gd name="connsiteX18" fmla="*/ 185437 w 942968"/>
                  <a:gd name="connsiteY18" fmla="*/ 514152 h 542925"/>
                  <a:gd name="connsiteX19" fmla="*/ 128287 w 942968"/>
                  <a:gd name="connsiteY19" fmla="*/ 542727 h 542925"/>
                  <a:gd name="connsiteX20" fmla="*/ 56850 w 942968"/>
                  <a:gd name="connsiteY20" fmla="*/ 471290 h 542925"/>
                  <a:gd name="connsiteX21" fmla="*/ 71137 w 942968"/>
                  <a:gd name="connsiteY21" fmla="*/ 428427 h 542925"/>
                  <a:gd name="connsiteX22" fmla="*/ 13987 w 942968"/>
                  <a:gd name="connsiteY22" fmla="*/ 428427 h 542925"/>
                  <a:gd name="connsiteX23" fmla="*/ 13987 w 942968"/>
                  <a:gd name="connsiteY23" fmla="*/ 399852 h 542925"/>
                  <a:gd name="connsiteX24" fmla="*/ 56850 w 942968"/>
                  <a:gd name="connsiteY24" fmla="*/ 399852 h 542925"/>
                  <a:gd name="connsiteX25" fmla="*/ 85425 w 942968"/>
                  <a:gd name="connsiteY25" fmla="*/ 28377 h 542925"/>
                  <a:gd name="connsiteX26" fmla="*/ 85425 w 942968"/>
                  <a:gd name="connsiteY26" fmla="*/ 399852 h 542925"/>
                  <a:gd name="connsiteX27" fmla="*/ 856950 w 942968"/>
                  <a:gd name="connsiteY27" fmla="*/ 399852 h 542925"/>
                  <a:gd name="connsiteX28" fmla="*/ 856950 w 942968"/>
                  <a:gd name="connsiteY28" fmla="*/ 28377 h 542925"/>
                  <a:gd name="connsiteX29" fmla="*/ 85425 w 942968"/>
                  <a:gd name="connsiteY29" fmla="*/ 28377 h 542925"/>
                  <a:gd name="connsiteX30" fmla="*/ 814087 w 942968"/>
                  <a:gd name="connsiteY30" fmla="*/ 514152 h 542925"/>
                  <a:gd name="connsiteX31" fmla="*/ 856950 w 942968"/>
                  <a:gd name="connsiteY31" fmla="*/ 471290 h 542925"/>
                  <a:gd name="connsiteX32" fmla="*/ 814087 w 942968"/>
                  <a:gd name="connsiteY32" fmla="*/ 428427 h 542925"/>
                  <a:gd name="connsiteX33" fmla="*/ 771225 w 942968"/>
                  <a:gd name="connsiteY33" fmla="*/ 471290 h 542925"/>
                  <a:gd name="connsiteX34" fmla="*/ 814087 w 942968"/>
                  <a:gd name="connsiteY34" fmla="*/ 514152 h 542925"/>
                  <a:gd name="connsiteX35" fmla="*/ 699787 w 942968"/>
                  <a:gd name="connsiteY35" fmla="*/ 514152 h 542925"/>
                  <a:gd name="connsiteX36" fmla="*/ 742650 w 942968"/>
                  <a:gd name="connsiteY36" fmla="*/ 471290 h 542925"/>
                  <a:gd name="connsiteX37" fmla="*/ 699787 w 942968"/>
                  <a:gd name="connsiteY37" fmla="*/ 428427 h 542925"/>
                  <a:gd name="connsiteX38" fmla="*/ 656925 w 942968"/>
                  <a:gd name="connsiteY38" fmla="*/ 471290 h 542925"/>
                  <a:gd name="connsiteX39" fmla="*/ 699787 w 942968"/>
                  <a:gd name="connsiteY39" fmla="*/ 514152 h 542925"/>
                  <a:gd name="connsiteX40" fmla="*/ 242587 w 942968"/>
                  <a:gd name="connsiteY40" fmla="*/ 514152 h 542925"/>
                  <a:gd name="connsiteX41" fmla="*/ 285450 w 942968"/>
                  <a:gd name="connsiteY41" fmla="*/ 471290 h 542925"/>
                  <a:gd name="connsiteX42" fmla="*/ 242587 w 942968"/>
                  <a:gd name="connsiteY42" fmla="*/ 428427 h 542925"/>
                  <a:gd name="connsiteX43" fmla="*/ 199725 w 942968"/>
                  <a:gd name="connsiteY43" fmla="*/ 471290 h 542925"/>
                  <a:gd name="connsiteX44" fmla="*/ 242587 w 942968"/>
                  <a:gd name="connsiteY44" fmla="*/ 514152 h 542925"/>
                  <a:gd name="connsiteX45" fmla="*/ 128287 w 942968"/>
                  <a:gd name="connsiteY45" fmla="*/ 514152 h 542925"/>
                  <a:gd name="connsiteX46" fmla="*/ 171150 w 942968"/>
                  <a:gd name="connsiteY46" fmla="*/ 471290 h 542925"/>
                  <a:gd name="connsiteX47" fmla="*/ 128287 w 942968"/>
                  <a:gd name="connsiteY47" fmla="*/ 428427 h 542925"/>
                  <a:gd name="connsiteX48" fmla="*/ 85425 w 942968"/>
                  <a:gd name="connsiteY48" fmla="*/ 471290 h 542925"/>
                  <a:gd name="connsiteX49" fmla="*/ 128287 w 942968"/>
                  <a:gd name="connsiteY49" fmla="*/ 514152 h 542925"/>
                  <a:gd name="connsiteX50" fmla="*/ 628350 w 942968"/>
                  <a:gd name="connsiteY50" fmla="*/ 314127 h 542925"/>
                  <a:gd name="connsiteX51" fmla="*/ 614062 w 942968"/>
                  <a:gd name="connsiteY51" fmla="*/ 328415 h 542925"/>
                  <a:gd name="connsiteX52" fmla="*/ 599775 w 942968"/>
                  <a:gd name="connsiteY52" fmla="*/ 314127 h 542925"/>
                  <a:gd name="connsiteX53" fmla="*/ 599775 w 942968"/>
                  <a:gd name="connsiteY53" fmla="*/ 114102 h 542925"/>
                  <a:gd name="connsiteX54" fmla="*/ 614062 w 942968"/>
                  <a:gd name="connsiteY54" fmla="*/ 99815 h 542925"/>
                  <a:gd name="connsiteX55" fmla="*/ 628350 w 942968"/>
                  <a:gd name="connsiteY55" fmla="*/ 114102 h 542925"/>
                  <a:gd name="connsiteX56" fmla="*/ 628350 w 942968"/>
                  <a:gd name="connsiteY56" fmla="*/ 314127 h 542925"/>
                  <a:gd name="connsiteX57" fmla="*/ 771225 w 942968"/>
                  <a:gd name="connsiteY57" fmla="*/ 314127 h 542925"/>
                  <a:gd name="connsiteX58" fmla="*/ 756937 w 942968"/>
                  <a:gd name="connsiteY58" fmla="*/ 328415 h 542925"/>
                  <a:gd name="connsiteX59" fmla="*/ 742650 w 942968"/>
                  <a:gd name="connsiteY59" fmla="*/ 314127 h 542925"/>
                  <a:gd name="connsiteX60" fmla="*/ 742650 w 942968"/>
                  <a:gd name="connsiteY60" fmla="*/ 114102 h 542925"/>
                  <a:gd name="connsiteX61" fmla="*/ 756937 w 942968"/>
                  <a:gd name="connsiteY61" fmla="*/ 99815 h 542925"/>
                  <a:gd name="connsiteX62" fmla="*/ 771225 w 942968"/>
                  <a:gd name="connsiteY62" fmla="*/ 114102 h 542925"/>
                  <a:gd name="connsiteX63" fmla="*/ 771225 w 942968"/>
                  <a:gd name="connsiteY63" fmla="*/ 314127 h 542925"/>
                  <a:gd name="connsiteX64" fmla="*/ 485475 w 942968"/>
                  <a:gd name="connsiteY64" fmla="*/ 314127 h 542925"/>
                  <a:gd name="connsiteX65" fmla="*/ 471187 w 942968"/>
                  <a:gd name="connsiteY65" fmla="*/ 328415 h 542925"/>
                  <a:gd name="connsiteX66" fmla="*/ 456900 w 942968"/>
                  <a:gd name="connsiteY66" fmla="*/ 314127 h 542925"/>
                  <a:gd name="connsiteX67" fmla="*/ 456900 w 942968"/>
                  <a:gd name="connsiteY67" fmla="*/ 114102 h 542925"/>
                  <a:gd name="connsiteX68" fmla="*/ 471187 w 942968"/>
                  <a:gd name="connsiteY68" fmla="*/ 99815 h 542925"/>
                  <a:gd name="connsiteX69" fmla="*/ 485475 w 942968"/>
                  <a:gd name="connsiteY69" fmla="*/ 114102 h 542925"/>
                  <a:gd name="connsiteX70" fmla="*/ 485475 w 942968"/>
                  <a:gd name="connsiteY70" fmla="*/ 314127 h 542925"/>
                  <a:gd name="connsiteX71" fmla="*/ 342600 w 942968"/>
                  <a:gd name="connsiteY71" fmla="*/ 314127 h 542925"/>
                  <a:gd name="connsiteX72" fmla="*/ 328312 w 942968"/>
                  <a:gd name="connsiteY72" fmla="*/ 328415 h 542925"/>
                  <a:gd name="connsiteX73" fmla="*/ 314025 w 942968"/>
                  <a:gd name="connsiteY73" fmla="*/ 314127 h 542925"/>
                  <a:gd name="connsiteX74" fmla="*/ 314025 w 942968"/>
                  <a:gd name="connsiteY74" fmla="*/ 114102 h 542925"/>
                  <a:gd name="connsiteX75" fmla="*/ 328312 w 942968"/>
                  <a:gd name="connsiteY75" fmla="*/ 99815 h 542925"/>
                  <a:gd name="connsiteX76" fmla="*/ 342600 w 942968"/>
                  <a:gd name="connsiteY76" fmla="*/ 114102 h 542925"/>
                  <a:gd name="connsiteX77" fmla="*/ 342600 w 942968"/>
                  <a:gd name="connsiteY77" fmla="*/ 314127 h 542925"/>
                  <a:gd name="connsiteX78" fmla="*/ 199725 w 942968"/>
                  <a:gd name="connsiteY78" fmla="*/ 314127 h 542925"/>
                  <a:gd name="connsiteX79" fmla="*/ 185437 w 942968"/>
                  <a:gd name="connsiteY79" fmla="*/ 328415 h 542925"/>
                  <a:gd name="connsiteX80" fmla="*/ 171150 w 942968"/>
                  <a:gd name="connsiteY80" fmla="*/ 314127 h 542925"/>
                  <a:gd name="connsiteX81" fmla="*/ 171150 w 942968"/>
                  <a:gd name="connsiteY81" fmla="*/ 114102 h 542925"/>
                  <a:gd name="connsiteX82" fmla="*/ 185437 w 942968"/>
                  <a:gd name="connsiteY82" fmla="*/ 99815 h 542925"/>
                  <a:gd name="connsiteX83" fmla="*/ 199725 w 942968"/>
                  <a:gd name="connsiteY83" fmla="*/ 114102 h 542925"/>
                  <a:gd name="connsiteX84" fmla="*/ 199725 w 942968"/>
                  <a:gd name="connsiteY84" fmla="*/ 314127 h 542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</a:cxnLst>
                <a:rect l="l" t="t" r="r" b="b"/>
                <a:pathLst>
                  <a:path w="942968" h="542925">
                    <a:moveTo>
                      <a:pt x="56850" y="399852"/>
                    </a:moveTo>
                    <a:lnTo>
                      <a:pt x="56850" y="14090"/>
                    </a:lnTo>
                    <a:cubicBezTo>
                      <a:pt x="56850" y="6203"/>
                      <a:pt x="63250" y="-198"/>
                      <a:pt x="71137" y="-198"/>
                    </a:cubicBezTo>
                    <a:lnTo>
                      <a:pt x="871237" y="-198"/>
                    </a:lnTo>
                    <a:cubicBezTo>
                      <a:pt x="879124" y="-198"/>
                      <a:pt x="885525" y="6203"/>
                      <a:pt x="885525" y="14090"/>
                    </a:cubicBezTo>
                    <a:lnTo>
                      <a:pt x="885525" y="399852"/>
                    </a:lnTo>
                    <a:lnTo>
                      <a:pt x="928387" y="399852"/>
                    </a:lnTo>
                    <a:cubicBezTo>
                      <a:pt x="947432" y="399852"/>
                      <a:pt x="947432" y="428427"/>
                      <a:pt x="928387" y="428427"/>
                    </a:cubicBezTo>
                    <a:lnTo>
                      <a:pt x="871237" y="428427"/>
                    </a:lnTo>
                    <a:cubicBezTo>
                      <a:pt x="880209" y="440371"/>
                      <a:pt x="885525" y="455202"/>
                      <a:pt x="885525" y="471290"/>
                    </a:cubicBezTo>
                    <a:cubicBezTo>
                      <a:pt x="885525" y="510737"/>
                      <a:pt x="853535" y="542727"/>
                      <a:pt x="814087" y="542727"/>
                    </a:cubicBezTo>
                    <a:cubicBezTo>
                      <a:pt x="790713" y="542727"/>
                      <a:pt x="769967" y="531511"/>
                      <a:pt x="756937" y="514152"/>
                    </a:cubicBezTo>
                    <a:cubicBezTo>
                      <a:pt x="743907" y="531511"/>
                      <a:pt x="723161" y="542727"/>
                      <a:pt x="699787" y="542727"/>
                    </a:cubicBezTo>
                    <a:cubicBezTo>
                      <a:pt x="660339" y="542727"/>
                      <a:pt x="628350" y="510737"/>
                      <a:pt x="628350" y="471290"/>
                    </a:cubicBezTo>
                    <a:cubicBezTo>
                      <a:pt x="628350" y="455202"/>
                      <a:pt x="633665" y="440371"/>
                      <a:pt x="642637" y="428427"/>
                    </a:cubicBezTo>
                    <a:lnTo>
                      <a:pt x="299737" y="428427"/>
                    </a:lnTo>
                    <a:cubicBezTo>
                      <a:pt x="308709" y="440371"/>
                      <a:pt x="314025" y="455202"/>
                      <a:pt x="314025" y="471290"/>
                    </a:cubicBezTo>
                    <a:cubicBezTo>
                      <a:pt x="314025" y="510737"/>
                      <a:pt x="282035" y="542727"/>
                      <a:pt x="242587" y="542727"/>
                    </a:cubicBezTo>
                    <a:cubicBezTo>
                      <a:pt x="219213" y="542727"/>
                      <a:pt x="198467" y="531511"/>
                      <a:pt x="185437" y="514152"/>
                    </a:cubicBezTo>
                    <a:cubicBezTo>
                      <a:pt x="172407" y="531511"/>
                      <a:pt x="151661" y="542727"/>
                      <a:pt x="128287" y="542727"/>
                    </a:cubicBezTo>
                    <a:cubicBezTo>
                      <a:pt x="88839" y="542727"/>
                      <a:pt x="56850" y="510737"/>
                      <a:pt x="56850" y="471290"/>
                    </a:cubicBezTo>
                    <a:cubicBezTo>
                      <a:pt x="56850" y="455202"/>
                      <a:pt x="62165" y="440371"/>
                      <a:pt x="71137" y="428427"/>
                    </a:cubicBezTo>
                    <a:lnTo>
                      <a:pt x="13987" y="428427"/>
                    </a:lnTo>
                    <a:cubicBezTo>
                      <a:pt x="-5058" y="428427"/>
                      <a:pt x="-5058" y="399852"/>
                      <a:pt x="13987" y="399852"/>
                    </a:cubicBezTo>
                    <a:lnTo>
                      <a:pt x="56850" y="399852"/>
                    </a:lnTo>
                    <a:close/>
                    <a:moveTo>
                      <a:pt x="85425" y="28377"/>
                    </a:moveTo>
                    <a:lnTo>
                      <a:pt x="85425" y="399852"/>
                    </a:lnTo>
                    <a:lnTo>
                      <a:pt x="856950" y="399852"/>
                    </a:lnTo>
                    <a:lnTo>
                      <a:pt x="856950" y="28377"/>
                    </a:lnTo>
                    <a:lnTo>
                      <a:pt x="85425" y="28377"/>
                    </a:lnTo>
                    <a:close/>
                    <a:moveTo>
                      <a:pt x="814087" y="514152"/>
                    </a:moveTo>
                    <a:cubicBezTo>
                      <a:pt x="837762" y="514152"/>
                      <a:pt x="856950" y="494964"/>
                      <a:pt x="856950" y="471290"/>
                    </a:cubicBezTo>
                    <a:cubicBezTo>
                      <a:pt x="856950" y="447615"/>
                      <a:pt x="837762" y="428427"/>
                      <a:pt x="814087" y="428427"/>
                    </a:cubicBezTo>
                    <a:cubicBezTo>
                      <a:pt x="790412" y="428427"/>
                      <a:pt x="771225" y="447615"/>
                      <a:pt x="771225" y="471290"/>
                    </a:cubicBezTo>
                    <a:cubicBezTo>
                      <a:pt x="771225" y="494964"/>
                      <a:pt x="790412" y="514152"/>
                      <a:pt x="814087" y="514152"/>
                    </a:cubicBezTo>
                    <a:close/>
                    <a:moveTo>
                      <a:pt x="699787" y="514152"/>
                    </a:moveTo>
                    <a:cubicBezTo>
                      <a:pt x="723462" y="514152"/>
                      <a:pt x="742650" y="494964"/>
                      <a:pt x="742650" y="471290"/>
                    </a:cubicBezTo>
                    <a:cubicBezTo>
                      <a:pt x="742650" y="447615"/>
                      <a:pt x="723462" y="428427"/>
                      <a:pt x="699787" y="428427"/>
                    </a:cubicBezTo>
                    <a:cubicBezTo>
                      <a:pt x="676112" y="428427"/>
                      <a:pt x="656925" y="447615"/>
                      <a:pt x="656925" y="471290"/>
                    </a:cubicBezTo>
                    <a:cubicBezTo>
                      <a:pt x="656925" y="494964"/>
                      <a:pt x="676112" y="514152"/>
                      <a:pt x="699787" y="514152"/>
                    </a:cubicBezTo>
                    <a:close/>
                    <a:moveTo>
                      <a:pt x="242587" y="514152"/>
                    </a:moveTo>
                    <a:cubicBezTo>
                      <a:pt x="266262" y="514152"/>
                      <a:pt x="285450" y="494964"/>
                      <a:pt x="285450" y="471290"/>
                    </a:cubicBezTo>
                    <a:cubicBezTo>
                      <a:pt x="285450" y="447615"/>
                      <a:pt x="266262" y="428427"/>
                      <a:pt x="242587" y="428427"/>
                    </a:cubicBezTo>
                    <a:cubicBezTo>
                      <a:pt x="218912" y="428427"/>
                      <a:pt x="199725" y="447615"/>
                      <a:pt x="199725" y="471290"/>
                    </a:cubicBezTo>
                    <a:cubicBezTo>
                      <a:pt x="199725" y="494964"/>
                      <a:pt x="218912" y="514152"/>
                      <a:pt x="242587" y="514152"/>
                    </a:cubicBezTo>
                    <a:close/>
                    <a:moveTo>
                      <a:pt x="128287" y="514152"/>
                    </a:moveTo>
                    <a:cubicBezTo>
                      <a:pt x="151962" y="514152"/>
                      <a:pt x="171150" y="494964"/>
                      <a:pt x="171150" y="471290"/>
                    </a:cubicBezTo>
                    <a:cubicBezTo>
                      <a:pt x="171150" y="447615"/>
                      <a:pt x="151962" y="428427"/>
                      <a:pt x="128287" y="428427"/>
                    </a:cubicBezTo>
                    <a:cubicBezTo>
                      <a:pt x="104612" y="428427"/>
                      <a:pt x="85425" y="447615"/>
                      <a:pt x="85425" y="471290"/>
                    </a:cubicBezTo>
                    <a:cubicBezTo>
                      <a:pt x="85425" y="494964"/>
                      <a:pt x="104612" y="514152"/>
                      <a:pt x="128287" y="514152"/>
                    </a:cubicBezTo>
                    <a:close/>
                    <a:moveTo>
                      <a:pt x="628350" y="314127"/>
                    </a:moveTo>
                    <a:cubicBezTo>
                      <a:pt x="628350" y="322014"/>
                      <a:pt x="621949" y="328415"/>
                      <a:pt x="614062" y="328415"/>
                    </a:cubicBezTo>
                    <a:cubicBezTo>
                      <a:pt x="606175" y="328415"/>
                      <a:pt x="599775" y="322014"/>
                      <a:pt x="599775" y="314127"/>
                    </a:cubicBezTo>
                    <a:lnTo>
                      <a:pt x="599775" y="114102"/>
                    </a:lnTo>
                    <a:cubicBezTo>
                      <a:pt x="599775" y="106215"/>
                      <a:pt x="606175" y="99815"/>
                      <a:pt x="614062" y="99815"/>
                    </a:cubicBezTo>
                    <a:cubicBezTo>
                      <a:pt x="621949" y="99815"/>
                      <a:pt x="628350" y="106215"/>
                      <a:pt x="628350" y="114102"/>
                    </a:cubicBezTo>
                    <a:lnTo>
                      <a:pt x="628350" y="314127"/>
                    </a:lnTo>
                    <a:close/>
                    <a:moveTo>
                      <a:pt x="771225" y="314127"/>
                    </a:moveTo>
                    <a:cubicBezTo>
                      <a:pt x="771225" y="322014"/>
                      <a:pt x="764824" y="328415"/>
                      <a:pt x="756937" y="328415"/>
                    </a:cubicBezTo>
                    <a:cubicBezTo>
                      <a:pt x="749050" y="328415"/>
                      <a:pt x="742650" y="322014"/>
                      <a:pt x="742650" y="314127"/>
                    </a:cubicBezTo>
                    <a:lnTo>
                      <a:pt x="742650" y="114102"/>
                    </a:lnTo>
                    <a:cubicBezTo>
                      <a:pt x="742650" y="106215"/>
                      <a:pt x="749050" y="99815"/>
                      <a:pt x="756937" y="99815"/>
                    </a:cubicBezTo>
                    <a:cubicBezTo>
                      <a:pt x="764824" y="99815"/>
                      <a:pt x="771225" y="106215"/>
                      <a:pt x="771225" y="114102"/>
                    </a:cubicBezTo>
                    <a:lnTo>
                      <a:pt x="771225" y="314127"/>
                    </a:lnTo>
                    <a:close/>
                    <a:moveTo>
                      <a:pt x="485475" y="314127"/>
                    </a:moveTo>
                    <a:cubicBezTo>
                      <a:pt x="485475" y="322014"/>
                      <a:pt x="479074" y="328415"/>
                      <a:pt x="471187" y="328415"/>
                    </a:cubicBezTo>
                    <a:cubicBezTo>
                      <a:pt x="463300" y="328415"/>
                      <a:pt x="456900" y="322014"/>
                      <a:pt x="456900" y="314127"/>
                    </a:cubicBezTo>
                    <a:lnTo>
                      <a:pt x="456900" y="114102"/>
                    </a:lnTo>
                    <a:cubicBezTo>
                      <a:pt x="456900" y="106215"/>
                      <a:pt x="463300" y="99815"/>
                      <a:pt x="471187" y="99815"/>
                    </a:cubicBezTo>
                    <a:cubicBezTo>
                      <a:pt x="479074" y="99815"/>
                      <a:pt x="485475" y="106215"/>
                      <a:pt x="485475" y="114102"/>
                    </a:cubicBezTo>
                    <a:lnTo>
                      <a:pt x="485475" y="314127"/>
                    </a:lnTo>
                    <a:close/>
                    <a:moveTo>
                      <a:pt x="342600" y="314127"/>
                    </a:moveTo>
                    <a:cubicBezTo>
                      <a:pt x="342600" y="322014"/>
                      <a:pt x="336199" y="328415"/>
                      <a:pt x="328312" y="328415"/>
                    </a:cubicBezTo>
                    <a:cubicBezTo>
                      <a:pt x="320425" y="328415"/>
                      <a:pt x="314025" y="322014"/>
                      <a:pt x="314025" y="314127"/>
                    </a:cubicBezTo>
                    <a:lnTo>
                      <a:pt x="314025" y="114102"/>
                    </a:lnTo>
                    <a:cubicBezTo>
                      <a:pt x="314025" y="106215"/>
                      <a:pt x="320425" y="99815"/>
                      <a:pt x="328312" y="99815"/>
                    </a:cubicBezTo>
                    <a:cubicBezTo>
                      <a:pt x="336199" y="99815"/>
                      <a:pt x="342600" y="106215"/>
                      <a:pt x="342600" y="114102"/>
                    </a:cubicBezTo>
                    <a:lnTo>
                      <a:pt x="342600" y="314127"/>
                    </a:lnTo>
                    <a:close/>
                    <a:moveTo>
                      <a:pt x="199725" y="314127"/>
                    </a:moveTo>
                    <a:cubicBezTo>
                      <a:pt x="199725" y="322014"/>
                      <a:pt x="193324" y="328415"/>
                      <a:pt x="185437" y="328415"/>
                    </a:cubicBezTo>
                    <a:cubicBezTo>
                      <a:pt x="177550" y="328415"/>
                      <a:pt x="171150" y="322014"/>
                      <a:pt x="171150" y="314127"/>
                    </a:cubicBezTo>
                    <a:lnTo>
                      <a:pt x="171150" y="114102"/>
                    </a:lnTo>
                    <a:cubicBezTo>
                      <a:pt x="171150" y="106215"/>
                      <a:pt x="177550" y="99815"/>
                      <a:pt x="185437" y="99815"/>
                    </a:cubicBezTo>
                    <a:cubicBezTo>
                      <a:pt x="193324" y="99815"/>
                      <a:pt x="199725" y="106215"/>
                      <a:pt x="199725" y="114102"/>
                    </a:cubicBezTo>
                    <a:lnTo>
                      <a:pt x="199725" y="314127"/>
                    </a:lnTo>
                    <a:close/>
                  </a:path>
                </a:pathLst>
              </a:custGeom>
              <a:solidFill>
                <a:srgbClr val="0C3963"/>
              </a:solidFill>
              <a:ln w="1428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cs-CZ"/>
              </a:p>
            </p:txBody>
          </p:sp>
          <p:sp>
            <p:nvSpPr>
              <p:cNvPr id="17" name="Free-form: Shape 16">
                <a:extLst>
                  <a:ext uri="{FF2B5EF4-FFF2-40B4-BE49-F238E27FC236}">
                    <a16:creationId xmlns:a16="http://schemas.microsoft.com/office/drawing/2014/main" id="{4B0F4BB7-F966-B064-5B73-559F40B7B423}"/>
                  </a:ext>
                </a:extLst>
              </p:cNvPr>
              <p:cNvSpPr/>
              <p:nvPr/>
            </p:nvSpPr>
            <p:spPr>
              <a:xfrm>
                <a:off x="3761209" y="3309504"/>
                <a:ext cx="942967" cy="542925"/>
              </a:xfrm>
              <a:custGeom>
                <a:avLst/>
                <a:gdLst>
                  <a:gd name="connsiteX0" fmla="*/ 130264 w 942967"/>
                  <a:gd name="connsiteY0" fmla="*/ 278317 h 542925"/>
                  <a:gd name="connsiteX1" fmla="*/ 31052 w 942967"/>
                  <a:gd name="connsiteY1" fmla="*/ 136570 h 542925"/>
                  <a:gd name="connsiteX2" fmla="*/ 28394 w 942967"/>
                  <a:gd name="connsiteY2" fmla="*/ 129070 h 542925"/>
                  <a:gd name="connsiteX3" fmla="*/ 29923 w 942967"/>
                  <a:gd name="connsiteY3" fmla="*/ 121854 h 542925"/>
                  <a:gd name="connsiteX4" fmla="*/ 87059 w 942967"/>
                  <a:gd name="connsiteY4" fmla="*/ 7583 h 542925"/>
                  <a:gd name="connsiteX5" fmla="*/ 99832 w 942967"/>
                  <a:gd name="connsiteY5" fmla="*/ -318 h 542925"/>
                  <a:gd name="connsiteX6" fmla="*/ 842782 w 942967"/>
                  <a:gd name="connsiteY6" fmla="*/ -318 h 542925"/>
                  <a:gd name="connsiteX7" fmla="*/ 855555 w 942967"/>
                  <a:gd name="connsiteY7" fmla="*/ 7583 h 542925"/>
                  <a:gd name="connsiteX8" fmla="*/ 912691 w 942967"/>
                  <a:gd name="connsiteY8" fmla="*/ 121854 h 542925"/>
                  <a:gd name="connsiteX9" fmla="*/ 914176 w 942967"/>
                  <a:gd name="connsiteY9" fmla="*/ 129527 h 542925"/>
                  <a:gd name="connsiteX10" fmla="*/ 911562 w 942967"/>
                  <a:gd name="connsiteY10" fmla="*/ 136570 h 542925"/>
                  <a:gd name="connsiteX11" fmla="*/ 812349 w 942967"/>
                  <a:gd name="connsiteY11" fmla="*/ 278317 h 542925"/>
                  <a:gd name="connsiteX12" fmla="*/ 893288 w 942967"/>
                  <a:gd name="connsiteY12" fmla="*/ 399732 h 542925"/>
                  <a:gd name="connsiteX13" fmla="*/ 928507 w 942967"/>
                  <a:gd name="connsiteY13" fmla="*/ 399732 h 542925"/>
                  <a:gd name="connsiteX14" fmla="*/ 928507 w 942967"/>
                  <a:gd name="connsiteY14" fmla="*/ 428307 h 542925"/>
                  <a:gd name="connsiteX15" fmla="*/ 885873 w 942967"/>
                  <a:gd name="connsiteY15" fmla="*/ 428307 h 542925"/>
                  <a:gd name="connsiteX16" fmla="*/ 885444 w 942967"/>
                  <a:gd name="connsiteY16" fmla="*/ 428307 h 542925"/>
                  <a:gd name="connsiteX17" fmla="*/ 871357 w 942967"/>
                  <a:gd name="connsiteY17" fmla="*/ 428307 h 542925"/>
                  <a:gd name="connsiteX18" fmla="*/ 885644 w 942967"/>
                  <a:gd name="connsiteY18" fmla="*/ 471170 h 542925"/>
                  <a:gd name="connsiteX19" fmla="*/ 814207 w 942967"/>
                  <a:gd name="connsiteY19" fmla="*/ 542607 h 542925"/>
                  <a:gd name="connsiteX20" fmla="*/ 757057 w 942967"/>
                  <a:gd name="connsiteY20" fmla="*/ 514032 h 542925"/>
                  <a:gd name="connsiteX21" fmla="*/ 699907 w 942967"/>
                  <a:gd name="connsiteY21" fmla="*/ 542607 h 542925"/>
                  <a:gd name="connsiteX22" fmla="*/ 628469 w 942967"/>
                  <a:gd name="connsiteY22" fmla="*/ 471170 h 542925"/>
                  <a:gd name="connsiteX23" fmla="*/ 642757 w 942967"/>
                  <a:gd name="connsiteY23" fmla="*/ 428307 h 542925"/>
                  <a:gd name="connsiteX24" fmla="*/ 299857 w 942967"/>
                  <a:gd name="connsiteY24" fmla="*/ 428307 h 542925"/>
                  <a:gd name="connsiteX25" fmla="*/ 314144 w 942967"/>
                  <a:gd name="connsiteY25" fmla="*/ 471170 h 542925"/>
                  <a:gd name="connsiteX26" fmla="*/ 242707 w 942967"/>
                  <a:gd name="connsiteY26" fmla="*/ 542607 h 542925"/>
                  <a:gd name="connsiteX27" fmla="*/ 185557 w 942967"/>
                  <a:gd name="connsiteY27" fmla="*/ 514032 h 542925"/>
                  <a:gd name="connsiteX28" fmla="*/ 128407 w 942967"/>
                  <a:gd name="connsiteY28" fmla="*/ 542607 h 542925"/>
                  <a:gd name="connsiteX29" fmla="*/ 56969 w 942967"/>
                  <a:gd name="connsiteY29" fmla="*/ 471170 h 542925"/>
                  <a:gd name="connsiteX30" fmla="*/ 71257 w 942967"/>
                  <a:gd name="connsiteY30" fmla="*/ 428307 h 542925"/>
                  <a:gd name="connsiteX31" fmla="*/ 59684 w 942967"/>
                  <a:gd name="connsiteY31" fmla="*/ 428307 h 542925"/>
                  <a:gd name="connsiteX32" fmla="*/ 54998 w 942967"/>
                  <a:gd name="connsiteY32" fmla="*/ 428307 h 542925"/>
                  <a:gd name="connsiteX33" fmla="*/ 14107 w 942967"/>
                  <a:gd name="connsiteY33" fmla="*/ 428307 h 542925"/>
                  <a:gd name="connsiteX34" fmla="*/ 14107 w 942967"/>
                  <a:gd name="connsiteY34" fmla="*/ 399732 h 542925"/>
                  <a:gd name="connsiteX35" fmla="*/ 49325 w 942967"/>
                  <a:gd name="connsiteY35" fmla="*/ 399732 h 542925"/>
                  <a:gd name="connsiteX36" fmla="*/ 130264 w 942967"/>
                  <a:gd name="connsiteY36" fmla="*/ 278317 h 542925"/>
                  <a:gd name="connsiteX37" fmla="*/ 858941 w 942967"/>
                  <a:gd name="connsiteY37" fmla="*/ 399732 h 542925"/>
                  <a:gd name="connsiteX38" fmla="*/ 794747 w 942967"/>
                  <a:gd name="connsiteY38" fmla="*/ 303434 h 542925"/>
                  <a:gd name="connsiteX39" fmla="*/ 727353 w 942967"/>
                  <a:gd name="connsiteY39" fmla="*/ 399732 h 542925"/>
                  <a:gd name="connsiteX40" fmla="*/ 858941 w 942967"/>
                  <a:gd name="connsiteY40" fmla="*/ 399732 h 542925"/>
                  <a:gd name="connsiteX41" fmla="*/ 147866 w 942967"/>
                  <a:gd name="connsiteY41" fmla="*/ 303434 h 542925"/>
                  <a:gd name="connsiteX42" fmla="*/ 147866 w 942967"/>
                  <a:gd name="connsiteY42" fmla="*/ 303434 h 542925"/>
                  <a:gd name="connsiteX43" fmla="*/ 83673 w 942967"/>
                  <a:gd name="connsiteY43" fmla="*/ 399732 h 542925"/>
                  <a:gd name="connsiteX44" fmla="*/ 215260 w 942967"/>
                  <a:gd name="connsiteY44" fmla="*/ 399732 h 542925"/>
                  <a:gd name="connsiteX45" fmla="*/ 147866 w 942967"/>
                  <a:gd name="connsiteY45" fmla="*/ 303434 h 542925"/>
                  <a:gd name="connsiteX46" fmla="*/ 814207 w 942967"/>
                  <a:gd name="connsiteY46" fmla="*/ 514032 h 542925"/>
                  <a:gd name="connsiteX47" fmla="*/ 857069 w 942967"/>
                  <a:gd name="connsiteY47" fmla="*/ 471170 h 542925"/>
                  <a:gd name="connsiteX48" fmla="*/ 814207 w 942967"/>
                  <a:gd name="connsiteY48" fmla="*/ 428307 h 542925"/>
                  <a:gd name="connsiteX49" fmla="*/ 771344 w 942967"/>
                  <a:gd name="connsiteY49" fmla="*/ 471170 h 542925"/>
                  <a:gd name="connsiteX50" fmla="*/ 814207 w 942967"/>
                  <a:gd name="connsiteY50" fmla="*/ 514032 h 542925"/>
                  <a:gd name="connsiteX51" fmla="*/ 699907 w 942967"/>
                  <a:gd name="connsiteY51" fmla="*/ 514032 h 542925"/>
                  <a:gd name="connsiteX52" fmla="*/ 742769 w 942967"/>
                  <a:gd name="connsiteY52" fmla="*/ 471170 h 542925"/>
                  <a:gd name="connsiteX53" fmla="*/ 699907 w 942967"/>
                  <a:gd name="connsiteY53" fmla="*/ 428307 h 542925"/>
                  <a:gd name="connsiteX54" fmla="*/ 657044 w 942967"/>
                  <a:gd name="connsiteY54" fmla="*/ 471170 h 542925"/>
                  <a:gd name="connsiteX55" fmla="*/ 699907 w 942967"/>
                  <a:gd name="connsiteY55" fmla="*/ 514032 h 542925"/>
                  <a:gd name="connsiteX56" fmla="*/ 242707 w 942967"/>
                  <a:gd name="connsiteY56" fmla="*/ 514032 h 542925"/>
                  <a:gd name="connsiteX57" fmla="*/ 285569 w 942967"/>
                  <a:gd name="connsiteY57" fmla="*/ 471170 h 542925"/>
                  <a:gd name="connsiteX58" fmla="*/ 242707 w 942967"/>
                  <a:gd name="connsiteY58" fmla="*/ 428307 h 542925"/>
                  <a:gd name="connsiteX59" fmla="*/ 199844 w 942967"/>
                  <a:gd name="connsiteY59" fmla="*/ 471170 h 542925"/>
                  <a:gd name="connsiteX60" fmla="*/ 242707 w 942967"/>
                  <a:gd name="connsiteY60" fmla="*/ 514032 h 542925"/>
                  <a:gd name="connsiteX61" fmla="*/ 128407 w 942967"/>
                  <a:gd name="connsiteY61" fmla="*/ 514032 h 542925"/>
                  <a:gd name="connsiteX62" fmla="*/ 171269 w 942967"/>
                  <a:gd name="connsiteY62" fmla="*/ 471170 h 542925"/>
                  <a:gd name="connsiteX63" fmla="*/ 128407 w 942967"/>
                  <a:gd name="connsiteY63" fmla="*/ 428307 h 542925"/>
                  <a:gd name="connsiteX64" fmla="*/ 85544 w 942967"/>
                  <a:gd name="connsiteY64" fmla="*/ 471170 h 542925"/>
                  <a:gd name="connsiteX65" fmla="*/ 128407 w 942967"/>
                  <a:gd name="connsiteY65" fmla="*/ 514032 h 542925"/>
                  <a:gd name="connsiteX66" fmla="*/ 108661 w 942967"/>
                  <a:gd name="connsiteY66" fmla="*/ 28257 h 542925"/>
                  <a:gd name="connsiteX67" fmla="*/ 65799 w 942967"/>
                  <a:gd name="connsiteY67" fmla="*/ 113982 h 542925"/>
                  <a:gd name="connsiteX68" fmla="*/ 876815 w 942967"/>
                  <a:gd name="connsiteY68" fmla="*/ 113982 h 542925"/>
                  <a:gd name="connsiteX69" fmla="*/ 833952 w 942967"/>
                  <a:gd name="connsiteY69" fmla="*/ 28257 h 542925"/>
                  <a:gd name="connsiteX70" fmla="*/ 108661 w 942967"/>
                  <a:gd name="connsiteY70" fmla="*/ 28257 h 542925"/>
                  <a:gd name="connsiteX71" fmla="*/ 70128 w 942967"/>
                  <a:gd name="connsiteY71" fmla="*/ 142557 h 542925"/>
                  <a:gd name="connsiteX72" fmla="*/ 250151 w 942967"/>
                  <a:gd name="connsiteY72" fmla="*/ 399732 h 542925"/>
                  <a:gd name="connsiteX73" fmla="*/ 692463 w 942967"/>
                  <a:gd name="connsiteY73" fmla="*/ 399732 h 542925"/>
                  <a:gd name="connsiteX74" fmla="*/ 872486 w 942967"/>
                  <a:gd name="connsiteY74" fmla="*/ 142557 h 542925"/>
                  <a:gd name="connsiteX75" fmla="*/ 70128 w 942967"/>
                  <a:gd name="connsiteY75" fmla="*/ 142557 h 542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942967" h="542925">
                    <a:moveTo>
                      <a:pt x="130264" y="278317"/>
                    </a:moveTo>
                    <a:lnTo>
                      <a:pt x="31052" y="136570"/>
                    </a:lnTo>
                    <a:cubicBezTo>
                      <a:pt x="29594" y="134513"/>
                      <a:pt x="28666" y="132084"/>
                      <a:pt x="28394" y="129070"/>
                    </a:cubicBezTo>
                    <a:cubicBezTo>
                      <a:pt x="28252" y="126555"/>
                      <a:pt x="28809" y="124054"/>
                      <a:pt x="29923" y="121854"/>
                    </a:cubicBezTo>
                    <a:lnTo>
                      <a:pt x="87059" y="7583"/>
                    </a:lnTo>
                    <a:cubicBezTo>
                      <a:pt x="89473" y="2739"/>
                      <a:pt x="94417" y="-318"/>
                      <a:pt x="99832" y="-318"/>
                    </a:cubicBezTo>
                    <a:lnTo>
                      <a:pt x="842782" y="-318"/>
                    </a:lnTo>
                    <a:cubicBezTo>
                      <a:pt x="848197" y="-318"/>
                      <a:pt x="853140" y="2739"/>
                      <a:pt x="855555" y="7583"/>
                    </a:cubicBezTo>
                    <a:lnTo>
                      <a:pt x="912691" y="121854"/>
                    </a:lnTo>
                    <a:cubicBezTo>
                      <a:pt x="913805" y="124054"/>
                      <a:pt x="914362" y="126555"/>
                      <a:pt x="914176" y="129527"/>
                    </a:cubicBezTo>
                    <a:cubicBezTo>
                      <a:pt x="913948" y="132084"/>
                      <a:pt x="913019" y="134513"/>
                      <a:pt x="911562" y="136570"/>
                    </a:cubicBezTo>
                    <a:lnTo>
                      <a:pt x="812349" y="278317"/>
                    </a:lnTo>
                    <a:lnTo>
                      <a:pt x="893288" y="399732"/>
                    </a:lnTo>
                    <a:lnTo>
                      <a:pt x="928507" y="399732"/>
                    </a:lnTo>
                    <a:cubicBezTo>
                      <a:pt x="947552" y="399732"/>
                      <a:pt x="947552" y="428307"/>
                      <a:pt x="928507" y="428307"/>
                    </a:cubicBezTo>
                    <a:lnTo>
                      <a:pt x="885873" y="428307"/>
                    </a:lnTo>
                    <a:cubicBezTo>
                      <a:pt x="885730" y="428307"/>
                      <a:pt x="885587" y="428307"/>
                      <a:pt x="885444" y="428307"/>
                    </a:cubicBezTo>
                    <a:lnTo>
                      <a:pt x="871357" y="428307"/>
                    </a:lnTo>
                    <a:cubicBezTo>
                      <a:pt x="880330" y="440251"/>
                      <a:pt x="885644" y="455082"/>
                      <a:pt x="885644" y="471170"/>
                    </a:cubicBezTo>
                    <a:cubicBezTo>
                      <a:pt x="885644" y="510617"/>
                      <a:pt x="853655" y="542607"/>
                      <a:pt x="814207" y="542607"/>
                    </a:cubicBezTo>
                    <a:cubicBezTo>
                      <a:pt x="790833" y="542607"/>
                      <a:pt x="770087" y="531391"/>
                      <a:pt x="757057" y="514032"/>
                    </a:cubicBezTo>
                    <a:cubicBezTo>
                      <a:pt x="744027" y="531391"/>
                      <a:pt x="723281" y="542607"/>
                      <a:pt x="699907" y="542607"/>
                    </a:cubicBezTo>
                    <a:cubicBezTo>
                      <a:pt x="660459" y="542607"/>
                      <a:pt x="628469" y="510617"/>
                      <a:pt x="628469" y="471170"/>
                    </a:cubicBezTo>
                    <a:cubicBezTo>
                      <a:pt x="628469" y="455082"/>
                      <a:pt x="633784" y="440251"/>
                      <a:pt x="642757" y="428307"/>
                    </a:cubicBezTo>
                    <a:lnTo>
                      <a:pt x="299857" y="428307"/>
                    </a:lnTo>
                    <a:cubicBezTo>
                      <a:pt x="308829" y="440251"/>
                      <a:pt x="314144" y="455082"/>
                      <a:pt x="314144" y="471170"/>
                    </a:cubicBezTo>
                    <a:cubicBezTo>
                      <a:pt x="314144" y="510617"/>
                      <a:pt x="282155" y="542607"/>
                      <a:pt x="242707" y="542607"/>
                    </a:cubicBezTo>
                    <a:cubicBezTo>
                      <a:pt x="219332" y="542607"/>
                      <a:pt x="198587" y="531391"/>
                      <a:pt x="185557" y="514032"/>
                    </a:cubicBezTo>
                    <a:cubicBezTo>
                      <a:pt x="172527" y="531391"/>
                      <a:pt x="151781" y="542607"/>
                      <a:pt x="128407" y="542607"/>
                    </a:cubicBezTo>
                    <a:cubicBezTo>
                      <a:pt x="88959" y="542607"/>
                      <a:pt x="56969" y="510617"/>
                      <a:pt x="56969" y="471170"/>
                    </a:cubicBezTo>
                    <a:cubicBezTo>
                      <a:pt x="56969" y="455082"/>
                      <a:pt x="62284" y="440251"/>
                      <a:pt x="71257" y="428307"/>
                    </a:cubicBezTo>
                    <a:lnTo>
                      <a:pt x="59684" y="428307"/>
                    </a:lnTo>
                    <a:cubicBezTo>
                      <a:pt x="58127" y="428579"/>
                      <a:pt x="56541" y="428564"/>
                      <a:pt x="54998" y="428307"/>
                    </a:cubicBezTo>
                    <a:lnTo>
                      <a:pt x="14107" y="428307"/>
                    </a:lnTo>
                    <a:cubicBezTo>
                      <a:pt x="-4938" y="428307"/>
                      <a:pt x="-4938" y="399732"/>
                      <a:pt x="14107" y="399732"/>
                    </a:cubicBezTo>
                    <a:lnTo>
                      <a:pt x="49325" y="399732"/>
                    </a:lnTo>
                    <a:lnTo>
                      <a:pt x="130264" y="278317"/>
                    </a:lnTo>
                    <a:close/>
                    <a:moveTo>
                      <a:pt x="858941" y="399732"/>
                    </a:moveTo>
                    <a:lnTo>
                      <a:pt x="794747" y="303434"/>
                    </a:lnTo>
                    <a:lnTo>
                      <a:pt x="727353" y="399732"/>
                    </a:lnTo>
                    <a:lnTo>
                      <a:pt x="858941" y="399732"/>
                    </a:lnTo>
                    <a:close/>
                    <a:moveTo>
                      <a:pt x="147866" y="303434"/>
                    </a:moveTo>
                    <a:lnTo>
                      <a:pt x="147866" y="303434"/>
                    </a:lnTo>
                    <a:lnTo>
                      <a:pt x="83673" y="399732"/>
                    </a:lnTo>
                    <a:lnTo>
                      <a:pt x="215260" y="399732"/>
                    </a:lnTo>
                    <a:lnTo>
                      <a:pt x="147866" y="303434"/>
                    </a:lnTo>
                    <a:close/>
                    <a:moveTo>
                      <a:pt x="814207" y="514032"/>
                    </a:moveTo>
                    <a:cubicBezTo>
                      <a:pt x="837881" y="514032"/>
                      <a:pt x="857069" y="494844"/>
                      <a:pt x="857069" y="471170"/>
                    </a:cubicBezTo>
                    <a:cubicBezTo>
                      <a:pt x="857069" y="447495"/>
                      <a:pt x="837881" y="428307"/>
                      <a:pt x="814207" y="428307"/>
                    </a:cubicBezTo>
                    <a:cubicBezTo>
                      <a:pt x="790533" y="428307"/>
                      <a:pt x="771344" y="447495"/>
                      <a:pt x="771344" y="471170"/>
                    </a:cubicBezTo>
                    <a:cubicBezTo>
                      <a:pt x="771344" y="494844"/>
                      <a:pt x="790533" y="514032"/>
                      <a:pt x="814207" y="514032"/>
                    </a:cubicBezTo>
                    <a:close/>
                    <a:moveTo>
                      <a:pt x="699907" y="514032"/>
                    </a:moveTo>
                    <a:cubicBezTo>
                      <a:pt x="723581" y="514032"/>
                      <a:pt x="742769" y="494844"/>
                      <a:pt x="742769" y="471170"/>
                    </a:cubicBezTo>
                    <a:cubicBezTo>
                      <a:pt x="742769" y="447495"/>
                      <a:pt x="723581" y="428307"/>
                      <a:pt x="699907" y="428307"/>
                    </a:cubicBezTo>
                    <a:cubicBezTo>
                      <a:pt x="676233" y="428307"/>
                      <a:pt x="657044" y="447495"/>
                      <a:pt x="657044" y="471170"/>
                    </a:cubicBezTo>
                    <a:cubicBezTo>
                      <a:pt x="657044" y="494844"/>
                      <a:pt x="676233" y="514032"/>
                      <a:pt x="699907" y="514032"/>
                    </a:cubicBezTo>
                    <a:close/>
                    <a:moveTo>
                      <a:pt x="242707" y="514032"/>
                    </a:moveTo>
                    <a:cubicBezTo>
                      <a:pt x="266381" y="514032"/>
                      <a:pt x="285569" y="494844"/>
                      <a:pt x="285569" y="471170"/>
                    </a:cubicBezTo>
                    <a:cubicBezTo>
                      <a:pt x="285569" y="447495"/>
                      <a:pt x="266381" y="428307"/>
                      <a:pt x="242707" y="428307"/>
                    </a:cubicBezTo>
                    <a:cubicBezTo>
                      <a:pt x="219033" y="428307"/>
                      <a:pt x="199844" y="447495"/>
                      <a:pt x="199844" y="471170"/>
                    </a:cubicBezTo>
                    <a:cubicBezTo>
                      <a:pt x="199844" y="494844"/>
                      <a:pt x="219033" y="514032"/>
                      <a:pt x="242707" y="514032"/>
                    </a:cubicBezTo>
                    <a:close/>
                    <a:moveTo>
                      <a:pt x="128407" y="514032"/>
                    </a:moveTo>
                    <a:cubicBezTo>
                      <a:pt x="152081" y="514032"/>
                      <a:pt x="171269" y="494844"/>
                      <a:pt x="171269" y="471170"/>
                    </a:cubicBezTo>
                    <a:cubicBezTo>
                      <a:pt x="171269" y="447495"/>
                      <a:pt x="152081" y="428307"/>
                      <a:pt x="128407" y="428307"/>
                    </a:cubicBezTo>
                    <a:cubicBezTo>
                      <a:pt x="104732" y="428307"/>
                      <a:pt x="85544" y="447495"/>
                      <a:pt x="85544" y="471170"/>
                    </a:cubicBezTo>
                    <a:cubicBezTo>
                      <a:pt x="85544" y="494844"/>
                      <a:pt x="104732" y="514032"/>
                      <a:pt x="128407" y="514032"/>
                    </a:cubicBezTo>
                    <a:close/>
                    <a:moveTo>
                      <a:pt x="108661" y="28257"/>
                    </a:moveTo>
                    <a:lnTo>
                      <a:pt x="65799" y="113982"/>
                    </a:lnTo>
                    <a:lnTo>
                      <a:pt x="876815" y="113982"/>
                    </a:lnTo>
                    <a:lnTo>
                      <a:pt x="833952" y="28257"/>
                    </a:lnTo>
                    <a:lnTo>
                      <a:pt x="108661" y="28257"/>
                    </a:lnTo>
                    <a:close/>
                    <a:moveTo>
                      <a:pt x="70128" y="142557"/>
                    </a:moveTo>
                    <a:lnTo>
                      <a:pt x="250151" y="399732"/>
                    </a:lnTo>
                    <a:lnTo>
                      <a:pt x="692463" y="399732"/>
                    </a:lnTo>
                    <a:lnTo>
                      <a:pt x="872486" y="142557"/>
                    </a:lnTo>
                    <a:lnTo>
                      <a:pt x="70128" y="142557"/>
                    </a:lnTo>
                    <a:close/>
                  </a:path>
                </a:pathLst>
              </a:custGeom>
              <a:solidFill>
                <a:srgbClr val="E31F47"/>
              </a:solidFill>
              <a:ln w="28575" cap="flat">
                <a:solidFill>
                  <a:srgbClr val="D3114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cs-CZ"/>
              </a:p>
            </p:txBody>
          </p:sp>
          <p:sp>
            <p:nvSpPr>
              <p:cNvPr id="18" name="Free-form: Shape 17">
                <a:extLst>
                  <a:ext uri="{FF2B5EF4-FFF2-40B4-BE49-F238E27FC236}">
                    <a16:creationId xmlns:a16="http://schemas.microsoft.com/office/drawing/2014/main" id="{2A20CC75-3718-13D0-123E-853C6D453B2C}"/>
                  </a:ext>
                </a:extLst>
              </p:cNvPr>
              <p:cNvSpPr/>
              <p:nvPr/>
            </p:nvSpPr>
            <p:spPr>
              <a:xfrm>
                <a:off x="1600390" y="3152342"/>
                <a:ext cx="942975" cy="700087"/>
              </a:xfrm>
              <a:custGeom>
                <a:avLst/>
                <a:gdLst>
                  <a:gd name="connsiteX0" fmla="*/ -57 w 942975"/>
                  <a:gd name="connsiteY0" fmla="*/ 285563 h 700087"/>
                  <a:gd name="connsiteX1" fmla="*/ 200099 w 942975"/>
                  <a:gd name="connsiteY1" fmla="*/ 85538 h 700087"/>
                  <a:gd name="connsiteX2" fmla="*/ 742764 w 942975"/>
                  <a:gd name="connsiteY2" fmla="*/ 85538 h 700087"/>
                  <a:gd name="connsiteX3" fmla="*/ 942918 w 942975"/>
                  <a:gd name="connsiteY3" fmla="*/ 285563 h 700087"/>
                  <a:gd name="connsiteX4" fmla="*/ 742764 w 942975"/>
                  <a:gd name="connsiteY4" fmla="*/ 485588 h 700087"/>
                  <a:gd name="connsiteX5" fmla="*/ 200099 w 942975"/>
                  <a:gd name="connsiteY5" fmla="*/ 485588 h 700087"/>
                  <a:gd name="connsiteX6" fmla="*/ -57 w 942975"/>
                  <a:gd name="connsiteY6" fmla="*/ 285563 h 700087"/>
                  <a:gd name="connsiteX7" fmla="*/ 685743 w 942975"/>
                  <a:gd name="connsiteY7" fmla="*/ 114113 h 700087"/>
                  <a:gd name="connsiteX8" fmla="*/ 257118 w 942975"/>
                  <a:gd name="connsiteY8" fmla="*/ 114113 h 700087"/>
                  <a:gd name="connsiteX9" fmla="*/ 257118 w 942975"/>
                  <a:gd name="connsiteY9" fmla="*/ 457013 h 700087"/>
                  <a:gd name="connsiteX10" fmla="*/ 685743 w 942975"/>
                  <a:gd name="connsiteY10" fmla="*/ 457013 h 700087"/>
                  <a:gd name="connsiteX11" fmla="*/ 685743 w 942975"/>
                  <a:gd name="connsiteY11" fmla="*/ 114113 h 700087"/>
                  <a:gd name="connsiteX12" fmla="*/ 228543 w 942975"/>
                  <a:gd name="connsiteY12" fmla="*/ 114113 h 700087"/>
                  <a:gd name="connsiteX13" fmla="*/ 200099 w 942975"/>
                  <a:gd name="connsiteY13" fmla="*/ 114113 h 700087"/>
                  <a:gd name="connsiteX14" fmla="*/ 28518 w 942975"/>
                  <a:gd name="connsiteY14" fmla="*/ 285563 h 700087"/>
                  <a:gd name="connsiteX15" fmla="*/ 200099 w 942975"/>
                  <a:gd name="connsiteY15" fmla="*/ 457013 h 700087"/>
                  <a:gd name="connsiteX16" fmla="*/ 228543 w 942975"/>
                  <a:gd name="connsiteY16" fmla="*/ 457013 h 700087"/>
                  <a:gd name="connsiteX17" fmla="*/ 228543 w 942975"/>
                  <a:gd name="connsiteY17" fmla="*/ 114113 h 700087"/>
                  <a:gd name="connsiteX18" fmla="*/ 228543 w 942975"/>
                  <a:gd name="connsiteY18" fmla="*/ 114113 h 700087"/>
                  <a:gd name="connsiteX19" fmla="*/ 714318 w 942975"/>
                  <a:gd name="connsiteY19" fmla="*/ 114113 h 700087"/>
                  <a:gd name="connsiteX20" fmla="*/ 714318 w 942975"/>
                  <a:gd name="connsiteY20" fmla="*/ 457013 h 700087"/>
                  <a:gd name="connsiteX21" fmla="*/ 742764 w 942975"/>
                  <a:gd name="connsiteY21" fmla="*/ 457013 h 700087"/>
                  <a:gd name="connsiteX22" fmla="*/ 914343 w 942975"/>
                  <a:gd name="connsiteY22" fmla="*/ 285563 h 700087"/>
                  <a:gd name="connsiteX23" fmla="*/ 742764 w 942975"/>
                  <a:gd name="connsiteY23" fmla="*/ 114113 h 700087"/>
                  <a:gd name="connsiteX24" fmla="*/ 714318 w 942975"/>
                  <a:gd name="connsiteY24" fmla="*/ 114113 h 700087"/>
                  <a:gd name="connsiteX25" fmla="*/ 71375 w 942975"/>
                  <a:gd name="connsiteY25" fmla="*/ 585601 h 700087"/>
                  <a:gd name="connsiteX26" fmla="*/ 14231 w 942975"/>
                  <a:gd name="connsiteY26" fmla="*/ 585601 h 700087"/>
                  <a:gd name="connsiteX27" fmla="*/ 14231 w 942975"/>
                  <a:gd name="connsiteY27" fmla="*/ 557026 h 700087"/>
                  <a:gd name="connsiteX28" fmla="*/ 928631 w 942975"/>
                  <a:gd name="connsiteY28" fmla="*/ 557026 h 700087"/>
                  <a:gd name="connsiteX29" fmla="*/ 928631 w 942975"/>
                  <a:gd name="connsiteY29" fmla="*/ 585601 h 700087"/>
                  <a:gd name="connsiteX30" fmla="*/ 871481 w 942975"/>
                  <a:gd name="connsiteY30" fmla="*/ 585601 h 700087"/>
                  <a:gd name="connsiteX31" fmla="*/ 885768 w 942975"/>
                  <a:gd name="connsiteY31" fmla="*/ 628463 h 700087"/>
                  <a:gd name="connsiteX32" fmla="*/ 814331 w 942975"/>
                  <a:gd name="connsiteY32" fmla="*/ 699901 h 700087"/>
                  <a:gd name="connsiteX33" fmla="*/ 757181 w 942975"/>
                  <a:gd name="connsiteY33" fmla="*/ 671326 h 700087"/>
                  <a:gd name="connsiteX34" fmla="*/ 700031 w 942975"/>
                  <a:gd name="connsiteY34" fmla="*/ 699901 h 700087"/>
                  <a:gd name="connsiteX35" fmla="*/ 628593 w 942975"/>
                  <a:gd name="connsiteY35" fmla="*/ 628463 h 700087"/>
                  <a:gd name="connsiteX36" fmla="*/ 642881 w 942975"/>
                  <a:gd name="connsiteY36" fmla="*/ 585601 h 700087"/>
                  <a:gd name="connsiteX37" fmla="*/ 299986 w 942975"/>
                  <a:gd name="connsiteY37" fmla="*/ 585601 h 700087"/>
                  <a:gd name="connsiteX38" fmla="*/ 314268 w 942975"/>
                  <a:gd name="connsiteY38" fmla="*/ 628463 h 700087"/>
                  <a:gd name="connsiteX39" fmla="*/ 242831 w 942975"/>
                  <a:gd name="connsiteY39" fmla="*/ 699901 h 700087"/>
                  <a:gd name="connsiteX40" fmla="*/ 185681 w 942975"/>
                  <a:gd name="connsiteY40" fmla="*/ 671326 h 700087"/>
                  <a:gd name="connsiteX41" fmla="*/ 128531 w 942975"/>
                  <a:gd name="connsiteY41" fmla="*/ 699901 h 700087"/>
                  <a:gd name="connsiteX42" fmla="*/ 57093 w 942975"/>
                  <a:gd name="connsiteY42" fmla="*/ 628463 h 700087"/>
                  <a:gd name="connsiteX43" fmla="*/ 71375 w 942975"/>
                  <a:gd name="connsiteY43" fmla="*/ 585601 h 700087"/>
                  <a:gd name="connsiteX44" fmla="*/ 71375 w 942975"/>
                  <a:gd name="connsiteY44" fmla="*/ 585601 h 700087"/>
                  <a:gd name="connsiteX45" fmla="*/ 814331 w 942975"/>
                  <a:gd name="connsiteY45" fmla="*/ 671326 h 700087"/>
                  <a:gd name="connsiteX46" fmla="*/ 857193 w 942975"/>
                  <a:gd name="connsiteY46" fmla="*/ 628463 h 700087"/>
                  <a:gd name="connsiteX47" fmla="*/ 814331 w 942975"/>
                  <a:gd name="connsiteY47" fmla="*/ 585601 h 700087"/>
                  <a:gd name="connsiteX48" fmla="*/ 771468 w 942975"/>
                  <a:gd name="connsiteY48" fmla="*/ 628463 h 700087"/>
                  <a:gd name="connsiteX49" fmla="*/ 814331 w 942975"/>
                  <a:gd name="connsiteY49" fmla="*/ 671326 h 700087"/>
                  <a:gd name="connsiteX50" fmla="*/ 700031 w 942975"/>
                  <a:gd name="connsiteY50" fmla="*/ 671326 h 700087"/>
                  <a:gd name="connsiteX51" fmla="*/ 742893 w 942975"/>
                  <a:gd name="connsiteY51" fmla="*/ 628463 h 700087"/>
                  <a:gd name="connsiteX52" fmla="*/ 700031 w 942975"/>
                  <a:gd name="connsiteY52" fmla="*/ 585601 h 700087"/>
                  <a:gd name="connsiteX53" fmla="*/ 657168 w 942975"/>
                  <a:gd name="connsiteY53" fmla="*/ 628463 h 700087"/>
                  <a:gd name="connsiteX54" fmla="*/ 700031 w 942975"/>
                  <a:gd name="connsiteY54" fmla="*/ 671326 h 700087"/>
                  <a:gd name="connsiteX55" fmla="*/ 242831 w 942975"/>
                  <a:gd name="connsiteY55" fmla="*/ 671326 h 700087"/>
                  <a:gd name="connsiteX56" fmla="*/ 285693 w 942975"/>
                  <a:gd name="connsiteY56" fmla="*/ 628463 h 700087"/>
                  <a:gd name="connsiteX57" fmla="*/ 242831 w 942975"/>
                  <a:gd name="connsiteY57" fmla="*/ 585601 h 700087"/>
                  <a:gd name="connsiteX58" fmla="*/ 199968 w 942975"/>
                  <a:gd name="connsiteY58" fmla="*/ 628463 h 700087"/>
                  <a:gd name="connsiteX59" fmla="*/ 242831 w 942975"/>
                  <a:gd name="connsiteY59" fmla="*/ 671326 h 700087"/>
                  <a:gd name="connsiteX60" fmla="*/ 128531 w 942975"/>
                  <a:gd name="connsiteY60" fmla="*/ 671326 h 700087"/>
                  <a:gd name="connsiteX61" fmla="*/ 171393 w 942975"/>
                  <a:gd name="connsiteY61" fmla="*/ 628463 h 700087"/>
                  <a:gd name="connsiteX62" fmla="*/ 128531 w 942975"/>
                  <a:gd name="connsiteY62" fmla="*/ 585601 h 700087"/>
                  <a:gd name="connsiteX63" fmla="*/ 85668 w 942975"/>
                  <a:gd name="connsiteY63" fmla="*/ 628463 h 700087"/>
                  <a:gd name="connsiteX64" fmla="*/ 128531 w 942975"/>
                  <a:gd name="connsiteY64" fmla="*/ 671326 h 700087"/>
                  <a:gd name="connsiteX65" fmla="*/ 414412 w 942975"/>
                  <a:gd name="connsiteY65" fmla="*/ 28388 h 700087"/>
                  <a:gd name="connsiteX66" fmla="*/ 400124 w 942975"/>
                  <a:gd name="connsiteY66" fmla="*/ 14101 h 700087"/>
                  <a:gd name="connsiteX67" fmla="*/ 414412 w 942975"/>
                  <a:gd name="connsiteY67" fmla="*/ -187 h 700087"/>
                  <a:gd name="connsiteX68" fmla="*/ 528449 w 942975"/>
                  <a:gd name="connsiteY68" fmla="*/ -187 h 700087"/>
                  <a:gd name="connsiteX69" fmla="*/ 542737 w 942975"/>
                  <a:gd name="connsiteY69" fmla="*/ 14101 h 700087"/>
                  <a:gd name="connsiteX70" fmla="*/ 528449 w 942975"/>
                  <a:gd name="connsiteY70" fmla="*/ 28388 h 700087"/>
                  <a:gd name="connsiteX71" fmla="*/ 414412 w 942975"/>
                  <a:gd name="connsiteY71" fmla="*/ 28388 h 7000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</a:cxnLst>
                <a:rect l="l" t="t" r="r" b="b"/>
                <a:pathLst>
                  <a:path w="942975" h="700087">
                    <a:moveTo>
                      <a:pt x="-57" y="285563"/>
                    </a:moveTo>
                    <a:cubicBezTo>
                      <a:pt x="-57" y="175078"/>
                      <a:pt x="89524" y="85538"/>
                      <a:pt x="200099" y="85538"/>
                    </a:cubicBezTo>
                    <a:lnTo>
                      <a:pt x="742764" y="85538"/>
                    </a:lnTo>
                    <a:cubicBezTo>
                      <a:pt x="853307" y="85538"/>
                      <a:pt x="942918" y="175078"/>
                      <a:pt x="942918" y="285563"/>
                    </a:cubicBezTo>
                    <a:cubicBezTo>
                      <a:pt x="942918" y="396049"/>
                      <a:pt x="853335" y="485588"/>
                      <a:pt x="742764" y="485588"/>
                    </a:cubicBezTo>
                    <a:lnTo>
                      <a:pt x="200099" y="485588"/>
                    </a:lnTo>
                    <a:cubicBezTo>
                      <a:pt x="89551" y="485588"/>
                      <a:pt x="-57" y="396049"/>
                      <a:pt x="-57" y="285563"/>
                    </a:cubicBezTo>
                    <a:close/>
                    <a:moveTo>
                      <a:pt x="685743" y="114113"/>
                    </a:moveTo>
                    <a:lnTo>
                      <a:pt x="257118" y="114113"/>
                    </a:lnTo>
                    <a:lnTo>
                      <a:pt x="257118" y="457013"/>
                    </a:lnTo>
                    <a:lnTo>
                      <a:pt x="685743" y="457013"/>
                    </a:lnTo>
                    <a:lnTo>
                      <a:pt x="685743" y="114113"/>
                    </a:lnTo>
                    <a:close/>
                    <a:moveTo>
                      <a:pt x="228543" y="114113"/>
                    </a:moveTo>
                    <a:lnTo>
                      <a:pt x="200099" y="114113"/>
                    </a:lnTo>
                    <a:cubicBezTo>
                      <a:pt x="105302" y="114113"/>
                      <a:pt x="28518" y="190851"/>
                      <a:pt x="28518" y="285563"/>
                    </a:cubicBezTo>
                    <a:cubicBezTo>
                      <a:pt x="28518" y="380261"/>
                      <a:pt x="105328" y="457013"/>
                      <a:pt x="200099" y="457013"/>
                    </a:cubicBezTo>
                    <a:lnTo>
                      <a:pt x="228543" y="457013"/>
                    </a:lnTo>
                    <a:lnTo>
                      <a:pt x="228543" y="114113"/>
                    </a:lnTo>
                    <a:lnTo>
                      <a:pt x="228543" y="114113"/>
                    </a:lnTo>
                    <a:close/>
                    <a:moveTo>
                      <a:pt x="714318" y="114113"/>
                    </a:moveTo>
                    <a:lnTo>
                      <a:pt x="714318" y="457013"/>
                    </a:lnTo>
                    <a:lnTo>
                      <a:pt x="742764" y="457013"/>
                    </a:lnTo>
                    <a:cubicBezTo>
                      <a:pt x="837562" y="457013"/>
                      <a:pt x="914343" y="380275"/>
                      <a:pt x="914343" y="285563"/>
                    </a:cubicBezTo>
                    <a:cubicBezTo>
                      <a:pt x="914343" y="190865"/>
                      <a:pt x="837533" y="114113"/>
                      <a:pt x="742764" y="114113"/>
                    </a:cubicBezTo>
                    <a:lnTo>
                      <a:pt x="714318" y="114113"/>
                    </a:lnTo>
                    <a:close/>
                    <a:moveTo>
                      <a:pt x="71375" y="585601"/>
                    </a:moveTo>
                    <a:lnTo>
                      <a:pt x="14231" y="585601"/>
                    </a:lnTo>
                    <a:cubicBezTo>
                      <a:pt x="-4819" y="585601"/>
                      <a:pt x="-4819" y="557026"/>
                      <a:pt x="14231" y="557026"/>
                    </a:cubicBezTo>
                    <a:lnTo>
                      <a:pt x="928631" y="557026"/>
                    </a:lnTo>
                    <a:cubicBezTo>
                      <a:pt x="947676" y="557026"/>
                      <a:pt x="947676" y="585601"/>
                      <a:pt x="928631" y="585601"/>
                    </a:cubicBezTo>
                    <a:lnTo>
                      <a:pt x="871481" y="585601"/>
                    </a:lnTo>
                    <a:cubicBezTo>
                      <a:pt x="880453" y="597545"/>
                      <a:pt x="885768" y="612376"/>
                      <a:pt x="885768" y="628463"/>
                    </a:cubicBezTo>
                    <a:cubicBezTo>
                      <a:pt x="885768" y="667911"/>
                      <a:pt x="853778" y="699901"/>
                      <a:pt x="814331" y="699901"/>
                    </a:cubicBezTo>
                    <a:cubicBezTo>
                      <a:pt x="790956" y="699901"/>
                      <a:pt x="770211" y="688685"/>
                      <a:pt x="757181" y="671326"/>
                    </a:cubicBezTo>
                    <a:cubicBezTo>
                      <a:pt x="744150" y="688685"/>
                      <a:pt x="723405" y="699901"/>
                      <a:pt x="700031" y="699901"/>
                    </a:cubicBezTo>
                    <a:cubicBezTo>
                      <a:pt x="660583" y="699901"/>
                      <a:pt x="628593" y="667911"/>
                      <a:pt x="628593" y="628463"/>
                    </a:cubicBezTo>
                    <a:cubicBezTo>
                      <a:pt x="628593" y="612376"/>
                      <a:pt x="633908" y="597545"/>
                      <a:pt x="642881" y="585601"/>
                    </a:cubicBezTo>
                    <a:lnTo>
                      <a:pt x="299986" y="585601"/>
                    </a:lnTo>
                    <a:cubicBezTo>
                      <a:pt x="308954" y="597545"/>
                      <a:pt x="314268" y="612376"/>
                      <a:pt x="314268" y="628463"/>
                    </a:cubicBezTo>
                    <a:cubicBezTo>
                      <a:pt x="314268" y="667911"/>
                      <a:pt x="282284" y="699901"/>
                      <a:pt x="242831" y="699901"/>
                    </a:cubicBezTo>
                    <a:cubicBezTo>
                      <a:pt x="219462" y="699901"/>
                      <a:pt x="198714" y="688685"/>
                      <a:pt x="185681" y="671326"/>
                    </a:cubicBezTo>
                    <a:cubicBezTo>
                      <a:pt x="172647" y="688685"/>
                      <a:pt x="151899" y="699901"/>
                      <a:pt x="128531" y="699901"/>
                    </a:cubicBezTo>
                    <a:cubicBezTo>
                      <a:pt x="89077" y="699901"/>
                      <a:pt x="57093" y="667911"/>
                      <a:pt x="57093" y="628463"/>
                    </a:cubicBezTo>
                    <a:cubicBezTo>
                      <a:pt x="57093" y="612376"/>
                      <a:pt x="62407" y="597545"/>
                      <a:pt x="71375" y="585601"/>
                    </a:cubicBezTo>
                    <a:lnTo>
                      <a:pt x="71375" y="585601"/>
                    </a:lnTo>
                    <a:close/>
                    <a:moveTo>
                      <a:pt x="814331" y="671326"/>
                    </a:moveTo>
                    <a:cubicBezTo>
                      <a:pt x="838005" y="671326"/>
                      <a:pt x="857193" y="652138"/>
                      <a:pt x="857193" y="628463"/>
                    </a:cubicBezTo>
                    <a:cubicBezTo>
                      <a:pt x="857193" y="604789"/>
                      <a:pt x="838005" y="585601"/>
                      <a:pt x="814331" y="585601"/>
                    </a:cubicBezTo>
                    <a:cubicBezTo>
                      <a:pt x="790656" y="585601"/>
                      <a:pt x="771468" y="604789"/>
                      <a:pt x="771468" y="628463"/>
                    </a:cubicBezTo>
                    <a:cubicBezTo>
                      <a:pt x="771468" y="652138"/>
                      <a:pt x="790656" y="671326"/>
                      <a:pt x="814331" y="671326"/>
                    </a:cubicBezTo>
                    <a:close/>
                    <a:moveTo>
                      <a:pt x="700031" y="671326"/>
                    </a:moveTo>
                    <a:cubicBezTo>
                      <a:pt x="723705" y="671326"/>
                      <a:pt x="742893" y="652138"/>
                      <a:pt x="742893" y="628463"/>
                    </a:cubicBezTo>
                    <a:cubicBezTo>
                      <a:pt x="742893" y="604789"/>
                      <a:pt x="723705" y="585601"/>
                      <a:pt x="700031" y="585601"/>
                    </a:cubicBezTo>
                    <a:cubicBezTo>
                      <a:pt x="676356" y="585601"/>
                      <a:pt x="657168" y="604789"/>
                      <a:pt x="657168" y="628463"/>
                    </a:cubicBezTo>
                    <a:cubicBezTo>
                      <a:pt x="657168" y="652138"/>
                      <a:pt x="676356" y="671326"/>
                      <a:pt x="700031" y="671326"/>
                    </a:cubicBezTo>
                    <a:close/>
                    <a:moveTo>
                      <a:pt x="242831" y="671326"/>
                    </a:moveTo>
                    <a:cubicBezTo>
                      <a:pt x="266503" y="671326"/>
                      <a:pt x="285693" y="652138"/>
                      <a:pt x="285693" y="628463"/>
                    </a:cubicBezTo>
                    <a:cubicBezTo>
                      <a:pt x="285693" y="604789"/>
                      <a:pt x="266503" y="585601"/>
                      <a:pt x="242831" y="585601"/>
                    </a:cubicBezTo>
                    <a:cubicBezTo>
                      <a:pt x="219158" y="585601"/>
                      <a:pt x="199968" y="604789"/>
                      <a:pt x="199968" y="628463"/>
                    </a:cubicBezTo>
                    <a:cubicBezTo>
                      <a:pt x="199968" y="652138"/>
                      <a:pt x="219158" y="671326"/>
                      <a:pt x="242831" y="671326"/>
                    </a:cubicBezTo>
                    <a:close/>
                    <a:moveTo>
                      <a:pt x="128531" y="671326"/>
                    </a:moveTo>
                    <a:cubicBezTo>
                      <a:pt x="152203" y="671326"/>
                      <a:pt x="171393" y="652138"/>
                      <a:pt x="171393" y="628463"/>
                    </a:cubicBezTo>
                    <a:cubicBezTo>
                      <a:pt x="171393" y="604789"/>
                      <a:pt x="152203" y="585601"/>
                      <a:pt x="128531" y="585601"/>
                    </a:cubicBezTo>
                    <a:cubicBezTo>
                      <a:pt x="104858" y="585601"/>
                      <a:pt x="85668" y="604789"/>
                      <a:pt x="85668" y="628463"/>
                    </a:cubicBezTo>
                    <a:cubicBezTo>
                      <a:pt x="85668" y="652138"/>
                      <a:pt x="104858" y="671326"/>
                      <a:pt x="128531" y="671326"/>
                    </a:cubicBezTo>
                    <a:close/>
                    <a:moveTo>
                      <a:pt x="414412" y="28388"/>
                    </a:moveTo>
                    <a:cubicBezTo>
                      <a:pt x="406521" y="28388"/>
                      <a:pt x="400124" y="21987"/>
                      <a:pt x="400124" y="14101"/>
                    </a:cubicBezTo>
                    <a:cubicBezTo>
                      <a:pt x="400124" y="6214"/>
                      <a:pt x="406521" y="-187"/>
                      <a:pt x="414412" y="-187"/>
                    </a:cubicBezTo>
                    <a:lnTo>
                      <a:pt x="528449" y="-187"/>
                    </a:lnTo>
                    <a:cubicBezTo>
                      <a:pt x="536340" y="-187"/>
                      <a:pt x="542737" y="6214"/>
                      <a:pt x="542737" y="14101"/>
                    </a:cubicBezTo>
                    <a:cubicBezTo>
                      <a:pt x="542737" y="21987"/>
                      <a:pt x="536340" y="28388"/>
                      <a:pt x="528449" y="28388"/>
                    </a:cubicBezTo>
                    <a:lnTo>
                      <a:pt x="414412" y="28388"/>
                    </a:lnTo>
                    <a:close/>
                  </a:path>
                </a:pathLst>
              </a:custGeom>
              <a:solidFill>
                <a:srgbClr val="BDCD0A"/>
              </a:solidFill>
              <a:ln w="1428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cs-CZ"/>
              </a:p>
            </p:txBody>
          </p:sp>
          <p:sp>
            <p:nvSpPr>
              <p:cNvPr id="19" name="Free-form: Shape 18">
                <a:extLst>
                  <a:ext uri="{FF2B5EF4-FFF2-40B4-BE49-F238E27FC236}">
                    <a16:creationId xmlns:a16="http://schemas.microsoft.com/office/drawing/2014/main" id="{D2F05D63-4CE1-E8CE-874C-2D16E5B9E9AB}"/>
                  </a:ext>
                </a:extLst>
              </p:cNvPr>
              <p:cNvSpPr/>
              <p:nvPr/>
            </p:nvSpPr>
            <p:spPr>
              <a:xfrm>
                <a:off x="519977" y="3252354"/>
                <a:ext cx="942975" cy="600075"/>
              </a:xfrm>
              <a:custGeom>
                <a:avLst/>
                <a:gdLst>
                  <a:gd name="connsiteX0" fmla="*/ 85668 w 942975"/>
                  <a:gd name="connsiteY0" fmla="*/ 370806 h 600075"/>
                  <a:gd name="connsiteX1" fmla="*/ 85668 w 942975"/>
                  <a:gd name="connsiteY1" fmla="*/ 13619 h 600075"/>
                  <a:gd name="connsiteX2" fmla="*/ 99956 w 942975"/>
                  <a:gd name="connsiteY2" fmla="*/ -669 h 600075"/>
                  <a:gd name="connsiteX3" fmla="*/ 842906 w 942975"/>
                  <a:gd name="connsiteY3" fmla="*/ -669 h 600075"/>
                  <a:gd name="connsiteX4" fmla="*/ 857193 w 942975"/>
                  <a:gd name="connsiteY4" fmla="*/ 13619 h 600075"/>
                  <a:gd name="connsiteX5" fmla="*/ 857193 w 942975"/>
                  <a:gd name="connsiteY5" fmla="*/ 370806 h 600075"/>
                  <a:gd name="connsiteX6" fmla="*/ 914343 w 942975"/>
                  <a:gd name="connsiteY6" fmla="*/ 370806 h 600075"/>
                  <a:gd name="connsiteX7" fmla="*/ 914343 w 942975"/>
                  <a:gd name="connsiteY7" fmla="*/ 342231 h 600075"/>
                  <a:gd name="connsiteX8" fmla="*/ 928631 w 942975"/>
                  <a:gd name="connsiteY8" fmla="*/ 327944 h 600075"/>
                  <a:gd name="connsiteX9" fmla="*/ 942918 w 942975"/>
                  <a:gd name="connsiteY9" fmla="*/ 342231 h 600075"/>
                  <a:gd name="connsiteX10" fmla="*/ 942918 w 942975"/>
                  <a:gd name="connsiteY10" fmla="*/ 427956 h 600075"/>
                  <a:gd name="connsiteX11" fmla="*/ 928631 w 942975"/>
                  <a:gd name="connsiteY11" fmla="*/ 442244 h 600075"/>
                  <a:gd name="connsiteX12" fmla="*/ 914343 w 942975"/>
                  <a:gd name="connsiteY12" fmla="*/ 427956 h 600075"/>
                  <a:gd name="connsiteX13" fmla="*/ 914343 w 942975"/>
                  <a:gd name="connsiteY13" fmla="*/ 399381 h 600075"/>
                  <a:gd name="connsiteX14" fmla="*/ 624207 w 942975"/>
                  <a:gd name="connsiteY14" fmla="*/ 399381 h 600075"/>
                  <a:gd name="connsiteX15" fmla="*/ 584820 w 942975"/>
                  <a:gd name="connsiteY15" fmla="*/ 504409 h 600075"/>
                  <a:gd name="connsiteX16" fmla="*/ 571443 w 942975"/>
                  <a:gd name="connsiteY16" fmla="*/ 513681 h 600075"/>
                  <a:gd name="connsiteX17" fmla="*/ 371418 w 942975"/>
                  <a:gd name="connsiteY17" fmla="*/ 513681 h 600075"/>
                  <a:gd name="connsiteX18" fmla="*/ 358041 w 942975"/>
                  <a:gd name="connsiteY18" fmla="*/ 504409 h 600075"/>
                  <a:gd name="connsiteX19" fmla="*/ 318654 w 942975"/>
                  <a:gd name="connsiteY19" fmla="*/ 399381 h 600075"/>
                  <a:gd name="connsiteX20" fmla="*/ 28518 w 942975"/>
                  <a:gd name="connsiteY20" fmla="*/ 399381 h 600075"/>
                  <a:gd name="connsiteX21" fmla="*/ 28518 w 942975"/>
                  <a:gd name="connsiteY21" fmla="*/ 427956 h 600075"/>
                  <a:gd name="connsiteX22" fmla="*/ 14231 w 942975"/>
                  <a:gd name="connsiteY22" fmla="*/ 442244 h 600075"/>
                  <a:gd name="connsiteX23" fmla="*/ -57 w 942975"/>
                  <a:gd name="connsiteY23" fmla="*/ 427956 h 600075"/>
                  <a:gd name="connsiteX24" fmla="*/ -57 w 942975"/>
                  <a:gd name="connsiteY24" fmla="*/ 342231 h 600075"/>
                  <a:gd name="connsiteX25" fmla="*/ 14231 w 942975"/>
                  <a:gd name="connsiteY25" fmla="*/ 327944 h 600075"/>
                  <a:gd name="connsiteX26" fmla="*/ 28518 w 942975"/>
                  <a:gd name="connsiteY26" fmla="*/ 342231 h 600075"/>
                  <a:gd name="connsiteX27" fmla="*/ 28518 w 942975"/>
                  <a:gd name="connsiteY27" fmla="*/ 370806 h 600075"/>
                  <a:gd name="connsiteX28" fmla="*/ 85668 w 942975"/>
                  <a:gd name="connsiteY28" fmla="*/ 370806 h 600075"/>
                  <a:gd name="connsiteX29" fmla="*/ 114243 w 942975"/>
                  <a:gd name="connsiteY29" fmla="*/ 27906 h 600075"/>
                  <a:gd name="connsiteX30" fmla="*/ 114243 w 942975"/>
                  <a:gd name="connsiteY30" fmla="*/ 370806 h 600075"/>
                  <a:gd name="connsiteX31" fmla="*/ 828618 w 942975"/>
                  <a:gd name="connsiteY31" fmla="*/ 370806 h 600075"/>
                  <a:gd name="connsiteX32" fmla="*/ 828618 w 942975"/>
                  <a:gd name="connsiteY32" fmla="*/ 27906 h 600075"/>
                  <a:gd name="connsiteX33" fmla="*/ 114243 w 942975"/>
                  <a:gd name="connsiteY33" fmla="*/ 27906 h 600075"/>
                  <a:gd name="connsiteX34" fmla="*/ 349172 w 942975"/>
                  <a:gd name="connsiteY34" fmla="*/ 399381 h 600075"/>
                  <a:gd name="connsiteX35" fmla="*/ 381319 w 942975"/>
                  <a:gd name="connsiteY35" fmla="*/ 485106 h 600075"/>
                  <a:gd name="connsiteX36" fmla="*/ 561542 w 942975"/>
                  <a:gd name="connsiteY36" fmla="*/ 485106 h 600075"/>
                  <a:gd name="connsiteX37" fmla="*/ 593689 w 942975"/>
                  <a:gd name="connsiteY37" fmla="*/ 399381 h 600075"/>
                  <a:gd name="connsiteX38" fmla="*/ 349172 w 942975"/>
                  <a:gd name="connsiteY38" fmla="*/ 399381 h 600075"/>
                  <a:gd name="connsiteX39" fmla="*/ 171393 w 942975"/>
                  <a:gd name="connsiteY39" fmla="*/ 485106 h 600075"/>
                  <a:gd name="connsiteX40" fmla="*/ 228543 w 942975"/>
                  <a:gd name="connsiteY40" fmla="*/ 456531 h 600075"/>
                  <a:gd name="connsiteX41" fmla="*/ 299981 w 942975"/>
                  <a:gd name="connsiteY41" fmla="*/ 527969 h 600075"/>
                  <a:gd name="connsiteX42" fmla="*/ 228543 w 942975"/>
                  <a:gd name="connsiteY42" fmla="*/ 599406 h 600075"/>
                  <a:gd name="connsiteX43" fmla="*/ 171393 w 942975"/>
                  <a:gd name="connsiteY43" fmla="*/ 570831 h 600075"/>
                  <a:gd name="connsiteX44" fmla="*/ 114243 w 942975"/>
                  <a:gd name="connsiteY44" fmla="*/ 599406 h 600075"/>
                  <a:gd name="connsiteX45" fmla="*/ 42806 w 942975"/>
                  <a:gd name="connsiteY45" fmla="*/ 527969 h 600075"/>
                  <a:gd name="connsiteX46" fmla="*/ 114243 w 942975"/>
                  <a:gd name="connsiteY46" fmla="*/ 456531 h 600075"/>
                  <a:gd name="connsiteX47" fmla="*/ 171393 w 942975"/>
                  <a:gd name="connsiteY47" fmla="*/ 485106 h 600075"/>
                  <a:gd name="connsiteX48" fmla="*/ 114243 w 942975"/>
                  <a:gd name="connsiteY48" fmla="*/ 570831 h 600075"/>
                  <a:gd name="connsiteX49" fmla="*/ 157106 w 942975"/>
                  <a:gd name="connsiteY49" fmla="*/ 527969 h 600075"/>
                  <a:gd name="connsiteX50" fmla="*/ 114243 w 942975"/>
                  <a:gd name="connsiteY50" fmla="*/ 485106 h 600075"/>
                  <a:gd name="connsiteX51" fmla="*/ 71381 w 942975"/>
                  <a:gd name="connsiteY51" fmla="*/ 527969 h 600075"/>
                  <a:gd name="connsiteX52" fmla="*/ 114243 w 942975"/>
                  <a:gd name="connsiteY52" fmla="*/ 570831 h 600075"/>
                  <a:gd name="connsiteX53" fmla="*/ 228543 w 942975"/>
                  <a:gd name="connsiteY53" fmla="*/ 570831 h 600075"/>
                  <a:gd name="connsiteX54" fmla="*/ 271406 w 942975"/>
                  <a:gd name="connsiteY54" fmla="*/ 527969 h 600075"/>
                  <a:gd name="connsiteX55" fmla="*/ 228543 w 942975"/>
                  <a:gd name="connsiteY55" fmla="*/ 485106 h 600075"/>
                  <a:gd name="connsiteX56" fmla="*/ 185681 w 942975"/>
                  <a:gd name="connsiteY56" fmla="*/ 527969 h 600075"/>
                  <a:gd name="connsiteX57" fmla="*/ 228543 w 942975"/>
                  <a:gd name="connsiteY57" fmla="*/ 570831 h 600075"/>
                  <a:gd name="connsiteX58" fmla="*/ 771468 w 942975"/>
                  <a:gd name="connsiteY58" fmla="*/ 485106 h 600075"/>
                  <a:gd name="connsiteX59" fmla="*/ 828618 w 942975"/>
                  <a:gd name="connsiteY59" fmla="*/ 456531 h 600075"/>
                  <a:gd name="connsiteX60" fmla="*/ 900056 w 942975"/>
                  <a:gd name="connsiteY60" fmla="*/ 527969 h 600075"/>
                  <a:gd name="connsiteX61" fmla="*/ 828618 w 942975"/>
                  <a:gd name="connsiteY61" fmla="*/ 599406 h 600075"/>
                  <a:gd name="connsiteX62" fmla="*/ 771468 w 942975"/>
                  <a:gd name="connsiteY62" fmla="*/ 570831 h 600075"/>
                  <a:gd name="connsiteX63" fmla="*/ 714318 w 942975"/>
                  <a:gd name="connsiteY63" fmla="*/ 599406 h 600075"/>
                  <a:gd name="connsiteX64" fmla="*/ 642881 w 942975"/>
                  <a:gd name="connsiteY64" fmla="*/ 527969 h 600075"/>
                  <a:gd name="connsiteX65" fmla="*/ 714318 w 942975"/>
                  <a:gd name="connsiteY65" fmla="*/ 456531 h 600075"/>
                  <a:gd name="connsiteX66" fmla="*/ 771468 w 942975"/>
                  <a:gd name="connsiteY66" fmla="*/ 485106 h 600075"/>
                  <a:gd name="connsiteX67" fmla="*/ 714318 w 942975"/>
                  <a:gd name="connsiteY67" fmla="*/ 570831 h 600075"/>
                  <a:gd name="connsiteX68" fmla="*/ 757181 w 942975"/>
                  <a:gd name="connsiteY68" fmla="*/ 527969 h 600075"/>
                  <a:gd name="connsiteX69" fmla="*/ 714318 w 942975"/>
                  <a:gd name="connsiteY69" fmla="*/ 485106 h 600075"/>
                  <a:gd name="connsiteX70" fmla="*/ 671456 w 942975"/>
                  <a:gd name="connsiteY70" fmla="*/ 527969 h 600075"/>
                  <a:gd name="connsiteX71" fmla="*/ 714318 w 942975"/>
                  <a:gd name="connsiteY71" fmla="*/ 570831 h 600075"/>
                  <a:gd name="connsiteX72" fmla="*/ 828618 w 942975"/>
                  <a:gd name="connsiteY72" fmla="*/ 570831 h 600075"/>
                  <a:gd name="connsiteX73" fmla="*/ 871481 w 942975"/>
                  <a:gd name="connsiteY73" fmla="*/ 527969 h 600075"/>
                  <a:gd name="connsiteX74" fmla="*/ 828618 w 942975"/>
                  <a:gd name="connsiteY74" fmla="*/ 485106 h 600075"/>
                  <a:gd name="connsiteX75" fmla="*/ 785756 w 942975"/>
                  <a:gd name="connsiteY75" fmla="*/ 527969 h 600075"/>
                  <a:gd name="connsiteX76" fmla="*/ 828618 w 942975"/>
                  <a:gd name="connsiteY76" fmla="*/ 570831 h 600075"/>
                  <a:gd name="connsiteX77" fmla="*/ 528581 w 942975"/>
                  <a:gd name="connsiteY77" fmla="*/ 113631 h 600075"/>
                  <a:gd name="connsiteX78" fmla="*/ 542868 w 942975"/>
                  <a:gd name="connsiteY78" fmla="*/ 99344 h 600075"/>
                  <a:gd name="connsiteX79" fmla="*/ 557156 w 942975"/>
                  <a:gd name="connsiteY79" fmla="*/ 113631 h 600075"/>
                  <a:gd name="connsiteX80" fmla="*/ 557156 w 942975"/>
                  <a:gd name="connsiteY80" fmla="*/ 285081 h 600075"/>
                  <a:gd name="connsiteX81" fmla="*/ 542868 w 942975"/>
                  <a:gd name="connsiteY81" fmla="*/ 299369 h 600075"/>
                  <a:gd name="connsiteX82" fmla="*/ 528581 w 942975"/>
                  <a:gd name="connsiteY82" fmla="*/ 285081 h 600075"/>
                  <a:gd name="connsiteX83" fmla="*/ 528581 w 942975"/>
                  <a:gd name="connsiteY83" fmla="*/ 113631 h 600075"/>
                  <a:gd name="connsiteX84" fmla="*/ 671456 w 942975"/>
                  <a:gd name="connsiteY84" fmla="*/ 113631 h 600075"/>
                  <a:gd name="connsiteX85" fmla="*/ 685743 w 942975"/>
                  <a:gd name="connsiteY85" fmla="*/ 99344 h 600075"/>
                  <a:gd name="connsiteX86" fmla="*/ 700031 w 942975"/>
                  <a:gd name="connsiteY86" fmla="*/ 113631 h 600075"/>
                  <a:gd name="connsiteX87" fmla="*/ 700031 w 942975"/>
                  <a:gd name="connsiteY87" fmla="*/ 285081 h 600075"/>
                  <a:gd name="connsiteX88" fmla="*/ 685743 w 942975"/>
                  <a:gd name="connsiteY88" fmla="*/ 299369 h 600075"/>
                  <a:gd name="connsiteX89" fmla="*/ 671456 w 942975"/>
                  <a:gd name="connsiteY89" fmla="*/ 285081 h 600075"/>
                  <a:gd name="connsiteX90" fmla="*/ 671456 w 942975"/>
                  <a:gd name="connsiteY90" fmla="*/ 113631 h 600075"/>
                  <a:gd name="connsiteX91" fmla="*/ 385706 w 942975"/>
                  <a:gd name="connsiteY91" fmla="*/ 113631 h 600075"/>
                  <a:gd name="connsiteX92" fmla="*/ 399993 w 942975"/>
                  <a:gd name="connsiteY92" fmla="*/ 99344 h 600075"/>
                  <a:gd name="connsiteX93" fmla="*/ 414281 w 942975"/>
                  <a:gd name="connsiteY93" fmla="*/ 113631 h 600075"/>
                  <a:gd name="connsiteX94" fmla="*/ 414281 w 942975"/>
                  <a:gd name="connsiteY94" fmla="*/ 285081 h 600075"/>
                  <a:gd name="connsiteX95" fmla="*/ 399993 w 942975"/>
                  <a:gd name="connsiteY95" fmla="*/ 299369 h 600075"/>
                  <a:gd name="connsiteX96" fmla="*/ 385706 w 942975"/>
                  <a:gd name="connsiteY96" fmla="*/ 285081 h 600075"/>
                  <a:gd name="connsiteX97" fmla="*/ 385706 w 942975"/>
                  <a:gd name="connsiteY97" fmla="*/ 113631 h 600075"/>
                  <a:gd name="connsiteX98" fmla="*/ 242831 w 942975"/>
                  <a:gd name="connsiteY98" fmla="*/ 113631 h 600075"/>
                  <a:gd name="connsiteX99" fmla="*/ 257118 w 942975"/>
                  <a:gd name="connsiteY99" fmla="*/ 99344 h 600075"/>
                  <a:gd name="connsiteX100" fmla="*/ 271406 w 942975"/>
                  <a:gd name="connsiteY100" fmla="*/ 113631 h 600075"/>
                  <a:gd name="connsiteX101" fmla="*/ 271406 w 942975"/>
                  <a:gd name="connsiteY101" fmla="*/ 285081 h 600075"/>
                  <a:gd name="connsiteX102" fmla="*/ 257118 w 942975"/>
                  <a:gd name="connsiteY102" fmla="*/ 299369 h 600075"/>
                  <a:gd name="connsiteX103" fmla="*/ 242831 w 942975"/>
                  <a:gd name="connsiteY103" fmla="*/ 285081 h 600075"/>
                  <a:gd name="connsiteX104" fmla="*/ 242831 w 942975"/>
                  <a:gd name="connsiteY104" fmla="*/ 113631 h 600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</a:cxnLst>
                <a:rect l="l" t="t" r="r" b="b"/>
                <a:pathLst>
                  <a:path w="942975" h="600075">
                    <a:moveTo>
                      <a:pt x="85668" y="370806"/>
                    </a:moveTo>
                    <a:lnTo>
                      <a:pt x="85668" y="13619"/>
                    </a:lnTo>
                    <a:cubicBezTo>
                      <a:pt x="85668" y="5732"/>
                      <a:pt x="92065" y="-669"/>
                      <a:pt x="99956" y="-669"/>
                    </a:cubicBezTo>
                    <a:lnTo>
                      <a:pt x="842906" y="-669"/>
                    </a:lnTo>
                    <a:cubicBezTo>
                      <a:pt x="850792" y="-669"/>
                      <a:pt x="857193" y="5732"/>
                      <a:pt x="857193" y="13619"/>
                    </a:cubicBezTo>
                    <a:lnTo>
                      <a:pt x="857193" y="370806"/>
                    </a:lnTo>
                    <a:lnTo>
                      <a:pt x="914343" y="370806"/>
                    </a:lnTo>
                    <a:lnTo>
                      <a:pt x="914343" y="342231"/>
                    </a:lnTo>
                    <a:cubicBezTo>
                      <a:pt x="914343" y="334345"/>
                      <a:pt x="920744" y="327944"/>
                      <a:pt x="928631" y="327944"/>
                    </a:cubicBezTo>
                    <a:cubicBezTo>
                      <a:pt x="936517" y="327944"/>
                      <a:pt x="942918" y="334345"/>
                      <a:pt x="942918" y="342231"/>
                    </a:cubicBezTo>
                    <a:lnTo>
                      <a:pt x="942918" y="427956"/>
                    </a:lnTo>
                    <a:cubicBezTo>
                      <a:pt x="942918" y="435843"/>
                      <a:pt x="936517" y="442244"/>
                      <a:pt x="928631" y="442244"/>
                    </a:cubicBezTo>
                    <a:cubicBezTo>
                      <a:pt x="920744" y="442244"/>
                      <a:pt x="914343" y="435843"/>
                      <a:pt x="914343" y="427956"/>
                    </a:cubicBezTo>
                    <a:lnTo>
                      <a:pt x="914343" y="399381"/>
                    </a:lnTo>
                    <a:lnTo>
                      <a:pt x="624207" y="399381"/>
                    </a:lnTo>
                    <a:lnTo>
                      <a:pt x="584820" y="504409"/>
                    </a:lnTo>
                    <a:cubicBezTo>
                      <a:pt x="582730" y="509981"/>
                      <a:pt x="577398" y="513681"/>
                      <a:pt x="571443" y="513681"/>
                    </a:cubicBezTo>
                    <a:lnTo>
                      <a:pt x="371418" y="513681"/>
                    </a:lnTo>
                    <a:cubicBezTo>
                      <a:pt x="365463" y="513681"/>
                      <a:pt x="360131" y="509981"/>
                      <a:pt x="358041" y="504409"/>
                    </a:cubicBezTo>
                    <a:lnTo>
                      <a:pt x="318654" y="399381"/>
                    </a:lnTo>
                    <a:lnTo>
                      <a:pt x="28518" y="399381"/>
                    </a:lnTo>
                    <a:lnTo>
                      <a:pt x="28518" y="427956"/>
                    </a:lnTo>
                    <a:cubicBezTo>
                      <a:pt x="28518" y="435843"/>
                      <a:pt x="22121" y="442244"/>
                      <a:pt x="14231" y="442244"/>
                    </a:cubicBezTo>
                    <a:cubicBezTo>
                      <a:pt x="6340" y="442244"/>
                      <a:pt x="-57" y="435843"/>
                      <a:pt x="-57" y="427956"/>
                    </a:cubicBezTo>
                    <a:lnTo>
                      <a:pt x="-57" y="342231"/>
                    </a:lnTo>
                    <a:cubicBezTo>
                      <a:pt x="-57" y="334345"/>
                      <a:pt x="6340" y="327944"/>
                      <a:pt x="14231" y="327944"/>
                    </a:cubicBezTo>
                    <a:cubicBezTo>
                      <a:pt x="22121" y="327944"/>
                      <a:pt x="28518" y="334345"/>
                      <a:pt x="28518" y="342231"/>
                    </a:cubicBezTo>
                    <a:lnTo>
                      <a:pt x="28518" y="370806"/>
                    </a:lnTo>
                    <a:lnTo>
                      <a:pt x="85668" y="370806"/>
                    </a:lnTo>
                    <a:close/>
                    <a:moveTo>
                      <a:pt x="114243" y="27906"/>
                    </a:moveTo>
                    <a:lnTo>
                      <a:pt x="114243" y="370806"/>
                    </a:lnTo>
                    <a:lnTo>
                      <a:pt x="828618" y="370806"/>
                    </a:lnTo>
                    <a:lnTo>
                      <a:pt x="828618" y="27906"/>
                    </a:lnTo>
                    <a:lnTo>
                      <a:pt x="114243" y="27906"/>
                    </a:lnTo>
                    <a:close/>
                    <a:moveTo>
                      <a:pt x="349172" y="399381"/>
                    </a:moveTo>
                    <a:lnTo>
                      <a:pt x="381319" y="485106"/>
                    </a:lnTo>
                    <a:lnTo>
                      <a:pt x="561542" y="485106"/>
                    </a:lnTo>
                    <a:lnTo>
                      <a:pt x="593689" y="399381"/>
                    </a:lnTo>
                    <a:lnTo>
                      <a:pt x="349172" y="399381"/>
                    </a:lnTo>
                    <a:close/>
                    <a:moveTo>
                      <a:pt x="171393" y="485106"/>
                    </a:moveTo>
                    <a:cubicBezTo>
                      <a:pt x="184426" y="467747"/>
                      <a:pt x="205174" y="456531"/>
                      <a:pt x="228543" y="456531"/>
                    </a:cubicBezTo>
                    <a:cubicBezTo>
                      <a:pt x="267996" y="456531"/>
                      <a:pt x="299981" y="488521"/>
                      <a:pt x="299981" y="527969"/>
                    </a:cubicBezTo>
                    <a:cubicBezTo>
                      <a:pt x="299981" y="567416"/>
                      <a:pt x="267996" y="599406"/>
                      <a:pt x="228543" y="599406"/>
                    </a:cubicBezTo>
                    <a:cubicBezTo>
                      <a:pt x="205174" y="599406"/>
                      <a:pt x="184426" y="588191"/>
                      <a:pt x="171393" y="570831"/>
                    </a:cubicBezTo>
                    <a:cubicBezTo>
                      <a:pt x="158360" y="588191"/>
                      <a:pt x="137612" y="599406"/>
                      <a:pt x="114243" y="599406"/>
                    </a:cubicBezTo>
                    <a:cubicBezTo>
                      <a:pt x="74790" y="599406"/>
                      <a:pt x="42806" y="567416"/>
                      <a:pt x="42806" y="527969"/>
                    </a:cubicBezTo>
                    <a:cubicBezTo>
                      <a:pt x="42806" y="488521"/>
                      <a:pt x="74790" y="456531"/>
                      <a:pt x="114243" y="456531"/>
                    </a:cubicBezTo>
                    <a:cubicBezTo>
                      <a:pt x="137612" y="456531"/>
                      <a:pt x="158360" y="467747"/>
                      <a:pt x="171393" y="485106"/>
                    </a:cubicBezTo>
                    <a:close/>
                    <a:moveTo>
                      <a:pt x="114243" y="570831"/>
                    </a:moveTo>
                    <a:cubicBezTo>
                      <a:pt x="137916" y="570831"/>
                      <a:pt x="157106" y="551643"/>
                      <a:pt x="157106" y="527969"/>
                    </a:cubicBezTo>
                    <a:cubicBezTo>
                      <a:pt x="157106" y="504295"/>
                      <a:pt x="137916" y="485106"/>
                      <a:pt x="114243" y="485106"/>
                    </a:cubicBezTo>
                    <a:cubicBezTo>
                      <a:pt x="90570" y="485106"/>
                      <a:pt x="71381" y="504295"/>
                      <a:pt x="71381" y="527969"/>
                    </a:cubicBezTo>
                    <a:cubicBezTo>
                      <a:pt x="71381" y="551643"/>
                      <a:pt x="90570" y="570831"/>
                      <a:pt x="114243" y="570831"/>
                    </a:cubicBezTo>
                    <a:close/>
                    <a:moveTo>
                      <a:pt x="228543" y="570831"/>
                    </a:moveTo>
                    <a:cubicBezTo>
                      <a:pt x="252216" y="570831"/>
                      <a:pt x="271406" y="551643"/>
                      <a:pt x="271406" y="527969"/>
                    </a:cubicBezTo>
                    <a:cubicBezTo>
                      <a:pt x="271406" y="504295"/>
                      <a:pt x="252216" y="485106"/>
                      <a:pt x="228543" y="485106"/>
                    </a:cubicBezTo>
                    <a:cubicBezTo>
                      <a:pt x="204870" y="485106"/>
                      <a:pt x="185681" y="504295"/>
                      <a:pt x="185681" y="527969"/>
                    </a:cubicBezTo>
                    <a:cubicBezTo>
                      <a:pt x="185681" y="551643"/>
                      <a:pt x="204870" y="570831"/>
                      <a:pt x="228543" y="570831"/>
                    </a:cubicBezTo>
                    <a:close/>
                    <a:moveTo>
                      <a:pt x="771468" y="485106"/>
                    </a:moveTo>
                    <a:cubicBezTo>
                      <a:pt x="784498" y="467747"/>
                      <a:pt x="805244" y="456531"/>
                      <a:pt x="828618" y="456531"/>
                    </a:cubicBezTo>
                    <a:cubicBezTo>
                      <a:pt x="868066" y="456531"/>
                      <a:pt x="900056" y="488521"/>
                      <a:pt x="900056" y="527969"/>
                    </a:cubicBezTo>
                    <a:cubicBezTo>
                      <a:pt x="900056" y="567416"/>
                      <a:pt x="868066" y="599406"/>
                      <a:pt x="828618" y="599406"/>
                    </a:cubicBezTo>
                    <a:cubicBezTo>
                      <a:pt x="805244" y="599406"/>
                      <a:pt x="784498" y="588191"/>
                      <a:pt x="771468" y="570831"/>
                    </a:cubicBezTo>
                    <a:cubicBezTo>
                      <a:pt x="758438" y="588191"/>
                      <a:pt x="737692" y="599406"/>
                      <a:pt x="714318" y="599406"/>
                    </a:cubicBezTo>
                    <a:cubicBezTo>
                      <a:pt x="674870" y="599406"/>
                      <a:pt x="642881" y="567416"/>
                      <a:pt x="642881" y="527969"/>
                    </a:cubicBezTo>
                    <a:cubicBezTo>
                      <a:pt x="642881" y="488521"/>
                      <a:pt x="674870" y="456531"/>
                      <a:pt x="714318" y="456531"/>
                    </a:cubicBezTo>
                    <a:cubicBezTo>
                      <a:pt x="737692" y="456531"/>
                      <a:pt x="758438" y="467747"/>
                      <a:pt x="771468" y="485106"/>
                    </a:cubicBezTo>
                    <a:close/>
                    <a:moveTo>
                      <a:pt x="714318" y="570831"/>
                    </a:moveTo>
                    <a:cubicBezTo>
                      <a:pt x="737992" y="570831"/>
                      <a:pt x="757181" y="551643"/>
                      <a:pt x="757181" y="527969"/>
                    </a:cubicBezTo>
                    <a:cubicBezTo>
                      <a:pt x="757181" y="504295"/>
                      <a:pt x="737992" y="485106"/>
                      <a:pt x="714318" y="485106"/>
                    </a:cubicBezTo>
                    <a:cubicBezTo>
                      <a:pt x="690644" y="485106"/>
                      <a:pt x="671456" y="504295"/>
                      <a:pt x="671456" y="527969"/>
                    </a:cubicBezTo>
                    <a:cubicBezTo>
                      <a:pt x="671456" y="551643"/>
                      <a:pt x="690644" y="570831"/>
                      <a:pt x="714318" y="570831"/>
                    </a:cubicBezTo>
                    <a:close/>
                    <a:moveTo>
                      <a:pt x="828618" y="570831"/>
                    </a:moveTo>
                    <a:cubicBezTo>
                      <a:pt x="852292" y="570831"/>
                      <a:pt x="871481" y="551643"/>
                      <a:pt x="871481" y="527969"/>
                    </a:cubicBezTo>
                    <a:cubicBezTo>
                      <a:pt x="871481" y="504295"/>
                      <a:pt x="852292" y="485106"/>
                      <a:pt x="828618" y="485106"/>
                    </a:cubicBezTo>
                    <a:cubicBezTo>
                      <a:pt x="804944" y="485106"/>
                      <a:pt x="785756" y="504295"/>
                      <a:pt x="785756" y="527969"/>
                    </a:cubicBezTo>
                    <a:cubicBezTo>
                      <a:pt x="785756" y="551643"/>
                      <a:pt x="804944" y="570831"/>
                      <a:pt x="828618" y="570831"/>
                    </a:cubicBezTo>
                    <a:close/>
                    <a:moveTo>
                      <a:pt x="528581" y="113631"/>
                    </a:moveTo>
                    <a:cubicBezTo>
                      <a:pt x="528581" y="105744"/>
                      <a:pt x="534977" y="99344"/>
                      <a:pt x="542868" y="99344"/>
                    </a:cubicBezTo>
                    <a:cubicBezTo>
                      <a:pt x="550759" y="99344"/>
                      <a:pt x="557156" y="105744"/>
                      <a:pt x="557156" y="113631"/>
                    </a:cubicBezTo>
                    <a:lnTo>
                      <a:pt x="557156" y="285081"/>
                    </a:lnTo>
                    <a:cubicBezTo>
                      <a:pt x="557156" y="292968"/>
                      <a:pt x="550759" y="299369"/>
                      <a:pt x="542868" y="299369"/>
                    </a:cubicBezTo>
                    <a:cubicBezTo>
                      <a:pt x="534977" y="299369"/>
                      <a:pt x="528581" y="292968"/>
                      <a:pt x="528581" y="285081"/>
                    </a:cubicBezTo>
                    <a:lnTo>
                      <a:pt x="528581" y="113631"/>
                    </a:lnTo>
                    <a:close/>
                    <a:moveTo>
                      <a:pt x="671456" y="113631"/>
                    </a:moveTo>
                    <a:cubicBezTo>
                      <a:pt x="671456" y="105744"/>
                      <a:pt x="677856" y="99344"/>
                      <a:pt x="685743" y="99344"/>
                    </a:cubicBezTo>
                    <a:cubicBezTo>
                      <a:pt x="693630" y="99344"/>
                      <a:pt x="700031" y="105744"/>
                      <a:pt x="700031" y="113631"/>
                    </a:cubicBezTo>
                    <a:lnTo>
                      <a:pt x="700031" y="285081"/>
                    </a:lnTo>
                    <a:cubicBezTo>
                      <a:pt x="700031" y="292968"/>
                      <a:pt x="693630" y="299369"/>
                      <a:pt x="685743" y="299369"/>
                    </a:cubicBezTo>
                    <a:cubicBezTo>
                      <a:pt x="677856" y="299369"/>
                      <a:pt x="671456" y="292968"/>
                      <a:pt x="671456" y="285081"/>
                    </a:cubicBezTo>
                    <a:lnTo>
                      <a:pt x="671456" y="113631"/>
                    </a:lnTo>
                    <a:close/>
                    <a:moveTo>
                      <a:pt x="385706" y="113631"/>
                    </a:moveTo>
                    <a:cubicBezTo>
                      <a:pt x="385706" y="105744"/>
                      <a:pt x="392102" y="99344"/>
                      <a:pt x="399993" y="99344"/>
                    </a:cubicBezTo>
                    <a:cubicBezTo>
                      <a:pt x="407884" y="99344"/>
                      <a:pt x="414281" y="105744"/>
                      <a:pt x="414281" y="113631"/>
                    </a:cubicBezTo>
                    <a:lnTo>
                      <a:pt x="414281" y="285081"/>
                    </a:lnTo>
                    <a:cubicBezTo>
                      <a:pt x="414281" y="292968"/>
                      <a:pt x="407884" y="299369"/>
                      <a:pt x="399993" y="299369"/>
                    </a:cubicBezTo>
                    <a:cubicBezTo>
                      <a:pt x="392102" y="299369"/>
                      <a:pt x="385706" y="292968"/>
                      <a:pt x="385706" y="285081"/>
                    </a:cubicBezTo>
                    <a:lnTo>
                      <a:pt x="385706" y="113631"/>
                    </a:lnTo>
                    <a:close/>
                    <a:moveTo>
                      <a:pt x="242831" y="113631"/>
                    </a:moveTo>
                    <a:cubicBezTo>
                      <a:pt x="242831" y="105744"/>
                      <a:pt x="249227" y="99344"/>
                      <a:pt x="257118" y="99344"/>
                    </a:cubicBezTo>
                    <a:cubicBezTo>
                      <a:pt x="265009" y="99344"/>
                      <a:pt x="271406" y="105744"/>
                      <a:pt x="271406" y="113631"/>
                    </a:cubicBezTo>
                    <a:lnTo>
                      <a:pt x="271406" y="285081"/>
                    </a:lnTo>
                    <a:cubicBezTo>
                      <a:pt x="271406" y="292968"/>
                      <a:pt x="265009" y="299369"/>
                      <a:pt x="257118" y="299369"/>
                    </a:cubicBezTo>
                    <a:cubicBezTo>
                      <a:pt x="249227" y="299369"/>
                      <a:pt x="242831" y="292968"/>
                      <a:pt x="242831" y="285081"/>
                    </a:cubicBezTo>
                    <a:lnTo>
                      <a:pt x="242831" y="113631"/>
                    </a:lnTo>
                    <a:close/>
                  </a:path>
                </a:pathLst>
              </a:custGeom>
              <a:solidFill>
                <a:srgbClr val="FAB529"/>
              </a:solidFill>
              <a:ln w="1428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cs-CZ"/>
              </a:p>
            </p:txBody>
          </p:sp>
          <p:sp>
            <p:nvSpPr>
              <p:cNvPr id="20" name="Free-form: Shape 19">
                <a:extLst>
                  <a:ext uri="{FF2B5EF4-FFF2-40B4-BE49-F238E27FC236}">
                    <a16:creationId xmlns:a16="http://schemas.microsoft.com/office/drawing/2014/main" id="{F818DAAD-F0EE-A570-0384-92A282112CF3}"/>
                  </a:ext>
                </a:extLst>
              </p:cNvPr>
              <p:cNvSpPr/>
              <p:nvPr/>
            </p:nvSpPr>
            <p:spPr>
              <a:xfrm>
                <a:off x="5922028" y="3166629"/>
                <a:ext cx="942975" cy="685800"/>
              </a:xfrm>
              <a:custGeom>
                <a:avLst/>
                <a:gdLst>
                  <a:gd name="connsiteX0" fmla="*/ 14111 w 942975"/>
                  <a:gd name="connsiteY0" fmla="*/ 542494 h 685800"/>
                  <a:gd name="connsiteX1" fmla="*/ -177 w 942975"/>
                  <a:gd name="connsiteY1" fmla="*/ 528207 h 685800"/>
                  <a:gd name="connsiteX2" fmla="*/ 14111 w 942975"/>
                  <a:gd name="connsiteY2" fmla="*/ 513919 h 685800"/>
                  <a:gd name="connsiteX3" fmla="*/ 309576 w 942975"/>
                  <a:gd name="connsiteY3" fmla="*/ 513919 h 685800"/>
                  <a:gd name="connsiteX4" fmla="*/ 376856 w 942975"/>
                  <a:gd name="connsiteY4" fmla="*/ 539922 h 685800"/>
                  <a:gd name="connsiteX5" fmla="*/ 505415 w 942975"/>
                  <a:gd name="connsiteY5" fmla="*/ 656794 h 685800"/>
                  <a:gd name="connsiteX6" fmla="*/ 760404 w 942975"/>
                  <a:gd name="connsiteY6" fmla="*/ 656794 h 685800"/>
                  <a:gd name="connsiteX7" fmla="*/ 691824 w 942975"/>
                  <a:gd name="connsiteY7" fmla="*/ 542494 h 685800"/>
                  <a:gd name="connsiteX8" fmla="*/ 557036 w 942975"/>
                  <a:gd name="connsiteY8" fmla="*/ 542494 h 685800"/>
                  <a:gd name="connsiteX9" fmla="*/ 542748 w 942975"/>
                  <a:gd name="connsiteY9" fmla="*/ 528207 h 685800"/>
                  <a:gd name="connsiteX10" fmla="*/ 557036 w 942975"/>
                  <a:gd name="connsiteY10" fmla="*/ 513919 h 685800"/>
                  <a:gd name="connsiteX11" fmla="*/ 857073 w 942975"/>
                  <a:gd name="connsiteY11" fmla="*/ 513919 h 685800"/>
                  <a:gd name="connsiteX12" fmla="*/ 914223 w 942975"/>
                  <a:gd name="connsiteY12" fmla="*/ 456769 h 685800"/>
                  <a:gd name="connsiteX13" fmla="*/ 914223 w 942975"/>
                  <a:gd name="connsiteY13" fmla="*/ 438081 h 685800"/>
                  <a:gd name="connsiteX14" fmla="*/ 876904 w 942975"/>
                  <a:gd name="connsiteY14" fmla="*/ 367329 h 685800"/>
                  <a:gd name="connsiteX15" fmla="*/ 799166 w 942975"/>
                  <a:gd name="connsiteY15" fmla="*/ 314151 h 685800"/>
                  <a:gd name="connsiteX16" fmla="*/ 465138 w 942975"/>
                  <a:gd name="connsiteY16" fmla="*/ 283919 h 685800"/>
                  <a:gd name="connsiteX17" fmla="*/ 248354 w 942975"/>
                  <a:gd name="connsiteY17" fmla="*/ 29044 h 685800"/>
                  <a:gd name="connsiteX18" fmla="*/ 217622 w 942975"/>
                  <a:gd name="connsiteY18" fmla="*/ 28144 h 685800"/>
                  <a:gd name="connsiteX19" fmla="*/ 14111 w 942975"/>
                  <a:gd name="connsiteY19" fmla="*/ 28144 h 685800"/>
                  <a:gd name="connsiteX20" fmla="*/ -177 w 942975"/>
                  <a:gd name="connsiteY20" fmla="*/ 13857 h 685800"/>
                  <a:gd name="connsiteX21" fmla="*/ 14111 w 942975"/>
                  <a:gd name="connsiteY21" fmla="*/ -431 h 685800"/>
                  <a:gd name="connsiteX22" fmla="*/ 217622 w 942975"/>
                  <a:gd name="connsiteY22" fmla="*/ -431 h 685800"/>
                  <a:gd name="connsiteX23" fmla="*/ 532275 w 942975"/>
                  <a:gd name="connsiteY23" fmla="*/ 96910 h 685800"/>
                  <a:gd name="connsiteX24" fmla="*/ 893035 w 942975"/>
                  <a:gd name="connsiteY24" fmla="*/ 343755 h 685800"/>
                  <a:gd name="connsiteX25" fmla="*/ 942798 w 942975"/>
                  <a:gd name="connsiteY25" fmla="*/ 438081 h 685800"/>
                  <a:gd name="connsiteX26" fmla="*/ 942798 w 942975"/>
                  <a:gd name="connsiteY26" fmla="*/ 456769 h 685800"/>
                  <a:gd name="connsiteX27" fmla="*/ 857073 w 942975"/>
                  <a:gd name="connsiteY27" fmla="*/ 542494 h 685800"/>
                  <a:gd name="connsiteX28" fmla="*/ 725142 w 942975"/>
                  <a:gd name="connsiteY28" fmla="*/ 542494 h 685800"/>
                  <a:gd name="connsiteX29" fmla="*/ 797880 w 942975"/>
                  <a:gd name="connsiteY29" fmla="*/ 663738 h 685800"/>
                  <a:gd name="connsiteX30" fmla="*/ 785636 w 942975"/>
                  <a:gd name="connsiteY30" fmla="*/ 685369 h 685800"/>
                  <a:gd name="connsiteX31" fmla="*/ 499886 w 942975"/>
                  <a:gd name="connsiteY31" fmla="*/ 685369 h 685800"/>
                  <a:gd name="connsiteX32" fmla="*/ 490270 w 942975"/>
                  <a:gd name="connsiteY32" fmla="*/ 681654 h 685800"/>
                  <a:gd name="connsiteX33" fmla="*/ 399873 w 942975"/>
                  <a:gd name="connsiteY33" fmla="*/ 599473 h 685800"/>
                  <a:gd name="connsiteX34" fmla="*/ 399873 w 942975"/>
                  <a:gd name="connsiteY34" fmla="*/ 599644 h 685800"/>
                  <a:gd name="connsiteX35" fmla="*/ 314148 w 942975"/>
                  <a:gd name="connsiteY35" fmla="*/ 685369 h 685800"/>
                  <a:gd name="connsiteX36" fmla="*/ 228423 w 942975"/>
                  <a:gd name="connsiteY36" fmla="*/ 599644 h 685800"/>
                  <a:gd name="connsiteX37" fmla="*/ 250254 w 942975"/>
                  <a:gd name="connsiteY37" fmla="*/ 542494 h 685800"/>
                  <a:gd name="connsiteX38" fmla="*/ 178017 w 942975"/>
                  <a:gd name="connsiteY38" fmla="*/ 542494 h 685800"/>
                  <a:gd name="connsiteX39" fmla="*/ 199848 w 942975"/>
                  <a:gd name="connsiteY39" fmla="*/ 599644 h 685800"/>
                  <a:gd name="connsiteX40" fmla="*/ 114123 w 942975"/>
                  <a:gd name="connsiteY40" fmla="*/ 685369 h 685800"/>
                  <a:gd name="connsiteX41" fmla="*/ 28398 w 942975"/>
                  <a:gd name="connsiteY41" fmla="*/ 599644 h 685800"/>
                  <a:gd name="connsiteX42" fmla="*/ 50229 w 942975"/>
                  <a:gd name="connsiteY42" fmla="*/ 542494 h 685800"/>
                  <a:gd name="connsiteX43" fmla="*/ 14111 w 942975"/>
                  <a:gd name="connsiteY43" fmla="*/ 542494 h 685800"/>
                  <a:gd name="connsiteX44" fmla="*/ 114123 w 942975"/>
                  <a:gd name="connsiteY44" fmla="*/ 656794 h 685800"/>
                  <a:gd name="connsiteX45" fmla="*/ 171273 w 942975"/>
                  <a:gd name="connsiteY45" fmla="*/ 599644 h 685800"/>
                  <a:gd name="connsiteX46" fmla="*/ 114123 w 942975"/>
                  <a:gd name="connsiteY46" fmla="*/ 542494 h 685800"/>
                  <a:gd name="connsiteX47" fmla="*/ 56973 w 942975"/>
                  <a:gd name="connsiteY47" fmla="*/ 599644 h 685800"/>
                  <a:gd name="connsiteX48" fmla="*/ 114123 w 942975"/>
                  <a:gd name="connsiteY48" fmla="*/ 656794 h 685800"/>
                  <a:gd name="connsiteX49" fmla="*/ 314148 w 942975"/>
                  <a:gd name="connsiteY49" fmla="*/ 656794 h 685800"/>
                  <a:gd name="connsiteX50" fmla="*/ 371298 w 942975"/>
                  <a:gd name="connsiteY50" fmla="*/ 599644 h 685800"/>
                  <a:gd name="connsiteX51" fmla="*/ 314148 w 942975"/>
                  <a:gd name="connsiteY51" fmla="*/ 542494 h 685800"/>
                  <a:gd name="connsiteX52" fmla="*/ 256998 w 942975"/>
                  <a:gd name="connsiteY52" fmla="*/ 599644 h 685800"/>
                  <a:gd name="connsiteX53" fmla="*/ 314148 w 942975"/>
                  <a:gd name="connsiteY53" fmla="*/ 656794 h 685800"/>
                  <a:gd name="connsiteX54" fmla="*/ 763661 w 942975"/>
                  <a:gd name="connsiteY54" fmla="*/ 289848 h 685800"/>
                  <a:gd name="connsiteX55" fmla="*/ 516130 w 942975"/>
                  <a:gd name="connsiteY55" fmla="*/ 120498 h 685800"/>
                  <a:gd name="connsiteX56" fmla="*/ 281573 w 942975"/>
                  <a:gd name="connsiteY56" fmla="*/ 32030 h 685800"/>
                  <a:gd name="connsiteX57" fmla="*/ 477483 w 942975"/>
                  <a:gd name="connsiteY57" fmla="*/ 258144 h 685800"/>
                  <a:gd name="connsiteX58" fmla="*/ 763661 w 942975"/>
                  <a:gd name="connsiteY58" fmla="*/ 289848 h 685800"/>
                  <a:gd name="connsiteX59" fmla="*/ 763661 w 942975"/>
                  <a:gd name="connsiteY59" fmla="*/ 289848 h 685800"/>
                  <a:gd name="connsiteX60" fmla="*/ 28398 w 942975"/>
                  <a:gd name="connsiteY60" fmla="*/ 256744 h 685800"/>
                  <a:gd name="connsiteX61" fmla="*/ 42686 w 942975"/>
                  <a:gd name="connsiteY61" fmla="*/ 242457 h 685800"/>
                  <a:gd name="connsiteX62" fmla="*/ 56973 w 942975"/>
                  <a:gd name="connsiteY62" fmla="*/ 256744 h 685800"/>
                  <a:gd name="connsiteX63" fmla="*/ 56973 w 942975"/>
                  <a:gd name="connsiteY63" fmla="*/ 371044 h 685800"/>
                  <a:gd name="connsiteX64" fmla="*/ 42686 w 942975"/>
                  <a:gd name="connsiteY64" fmla="*/ 385332 h 685800"/>
                  <a:gd name="connsiteX65" fmla="*/ 28398 w 942975"/>
                  <a:gd name="connsiteY65" fmla="*/ 371044 h 685800"/>
                  <a:gd name="connsiteX66" fmla="*/ 28398 w 942975"/>
                  <a:gd name="connsiteY66" fmla="*/ 256744 h 685800"/>
                  <a:gd name="connsiteX67" fmla="*/ 142698 w 942975"/>
                  <a:gd name="connsiteY67" fmla="*/ 256744 h 685800"/>
                  <a:gd name="connsiteX68" fmla="*/ 156986 w 942975"/>
                  <a:gd name="connsiteY68" fmla="*/ 242457 h 685800"/>
                  <a:gd name="connsiteX69" fmla="*/ 171273 w 942975"/>
                  <a:gd name="connsiteY69" fmla="*/ 256744 h 685800"/>
                  <a:gd name="connsiteX70" fmla="*/ 171273 w 942975"/>
                  <a:gd name="connsiteY70" fmla="*/ 371044 h 685800"/>
                  <a:gd name="connsiteX71" fmla="*/ 156986 w 942975"/>
                  <a:gd name="connsiteY71" fmla="*/ 385332 h 685800"/>
                  <a:gd name="connsiteX72" fmla="*/ 142698 w 942975"/>
                  <a:gd name="connsiteY72" fmla="*/ 371044 h 685800"/>
                  <a:gd name="connsiteX73" fmla="*/ 142698 w 942975"/>
                  <a:gd name="connsiteY73" fmla="*/ 256744 h 685800"/>
                  <a:gd name="connsiteX74" fmla="*/ 256998 w 942975"/>
                  <a:gd name="connsiteY74" fmla="*/ 256744 h 685800"/>
                  <a:gd name="connsiteX75" fmla="*/ 271286 w 942975"/>
                  <a:gd name="connsiteY75" fmla="*/ 242457 h 685800"/>
                  <a:gd name="connsiteX76" fmla="*/ 285573 w 942975"/>
                  <a:gd name="connsiteY76" fmla="*/ 256744 h 685800"/>
                  <a:gd name="connsiteX77" fmla="*/ 285573 w 942975"/>
                  <a:gd name="connsiteY77" fmla="*/ 371044 h 685800"/>
                  <a:gd name="connsiteX78" fmla="*/ 271286 w 942975"/>
                  <a:gd name="connsiteY78" fmla="*/ 385332 h 685800"/>
                  <a:gd name="connsiteX79" fmla="*/ 256998 w 942975"/>
                  <a:gd name="connsiteY79" fmla="*/ 371044 h 685800"/>
                  <a:gd name="connsiteX80" fmla="*/ 256998 w 942975"/>
                  <a:gd name="connsiteY80" fmla="*/ 256744 h 685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</a:cxnLst>
                <a:rect l="l" t="t" r="r" b="b"/>
                <a:pathLst>
                  <a:path w="942975" h="685800">
                    <a:moveTo>
                      <a:pt x="14111" y="542494"/>
                    </a:moveTo>
                    <a:cubicBezTo>
                      <a:pt x="6224" y="542494"/>
                      <a:pt x="-177" y="536093"/>
                      <a:pt x="-177" y="528207"/>
                    </a:cubicBezTo>
                    <a:cubicBezTo>
                      <a:pt x="-177" y="520320"/>
                      <a:pt x="6224" y="513919"/>
                      <a:pt x="14111" y="513919"/>
                    </a:cubicBezTo>
                    <a:lnTo>
                      <a:pt x="309576" y="513919"/>
                    </a:lnTo>
                    <a:cubicBezTo>
                      <a:pt x="334465" y="513919"/>
                      <a:pt x="358454" y="523191"/>
                      <a:pt x="376856" y="539922"/>
                    </a:cubicBezTo>
                    <a:lnTo>
                      <a:pt x="505415" y="656794"/>
                    </a:lnTo>
                    <a:lnTo>
                      <a:pt x="760404" y="656794"/>
                    </a:lnTo>
                    <a:lnTo>
                      <a:pt x="691824" y="542494"/>
                    </a:lnTo>
                    <a:lnTo>
                      <a:pt x="557036" y="542494"/>
                    </a:lnTo>
                    <a:cubicBezTo>
                      <a:pt x="549149" y="542494"/>
                      <a:pt x="542748" y="536093"/>
                      <a:pt x="542748" y="528207"/>
                    </a:cubicBezTo>
                    <a:cubicBezTo>
                      <a:pt x="542748" y="520320"/>
                      <a:pt x="549149" y="513919"/>
                      <a:pt x="557036" y="513919"/>
                    </a:cubicBezTo>
                    <a:lnTo>
                      <a:pt x="857073" y="513919"/>
                    </a:lnTo>
                    <a:cubicBezTo>
                      <a:pt x="888634" y="513919"/>
                      <a:pt x="914223" y="488330"/>
                      <a:pt x="914223" y="456769"/>
                    </a:cubicBezTo>
                    <a:lnTo>
                      <a:pt x="914223" y="438081"/>
                    </a:lnTo>
                    <a:cubicBezTo>
                      <a:pt x="914223" y="409792"/>
                      <a:pt x="900264" y="383317"/>
                      <a:pt x="876904" y="367329"/>
                    </a:cubicBezTo>
                    <a:lnTo>
                      <a:pt x="799166" y="314151"/>
                    </a:lnTo>
                    <a:cubicBezTo>
                      <a:pt x="660091" y="333839"/>
                      <a:pt x="548749" y="323938"/>
                      <a:pt x="465138" y="283919"/>
                    </a:cubicBezTo>
                    <a:cubicBezTo>
                      <a:pt x="382357" y="244285"/>
                      <a:pt x="310276" y="159146"/>
                      <a:pt x="248354" y="29044"/>
                    </a:cubicBezTo>
                    <a:cubicBezTo>
                      <a:pt x="238138" y="28444"/>
                      <a:pt x="227894" y="28144"/>
                      <a:pt x="217622" y="28144"/>
                    </a:cubicBezTo>
                    <a:lnTo>
                      <a:pt x="14111" y="28144"/>
                    </a:lnTo>
                    <a:cubicBezTo>
                      <a:pt x="6224" y="28144"/>
                      <a:pt x="-177" y="21743"/>
                      <a:pt x="-177" y="13857"/>
                    </a:cubicBezTo>
                    <a:cubicBezTo>
                      <a:pt x="-177" y="5970"/>
                      <a:pt x="6224" y="-431"/>
                      <a:pt x="14111" y="-431"/>
                    </a:cubicBezTo>
                    <a:lnTo>
                      <a:pt x="217622" y="-431"/>
                    </a:lnTo>
                    <a:cubicBezTo>
                      <a:pt x="329921" y="-431"/>
                      <a:pt x="439592" y="33502"/>
                      <a:pt x="532275" y="96910"/>
                    </a:cubicBezTo>
                    <a:lnTo>
                      <a:pt x="893035" y="343755"/>
                    </a:lnTo>
                    <a:cubicBezTo>
                      <a:pt x="924182" y="365057"/>
                      <a:pt x="942798" y="400362"/>
                      <a:pt x="942798" y="438081"/>
                    </a:cubicBezTo>
                    <a:lnTo>
                      <a:pt x="942798" y="456769"/>
                    </a:lnTo>
                    <a:cubicBezTo>
                      <a:pt x="942798" y="504118"/>
                      <a:pt x="904422" y="542494"/>
                      <a:pt x="857073" y="542494"/>
                    </a:cubicBezTo>
                    <a:lnTo>
                      <a:pt x="725142" y="542494"/>
                    </a:lnTo>
                    <a:lnTo>
                      <a:pt x="797880" y="663738"/>
                    </a:lnTo>
                    <a:cubicBezTo>
                      <a:pt x="803595" y="673253"/>
                      <a:pt x="796737" y="685369"/>
                      <a:pt x="785636" y="685369"/>
                    </a:cubicBezTo>
                    <a:lnTo>
                      <a:pt x="499886" y="685369"/>
                    </a:lnTo>
                    <a:cubicBezTo>
                      <a:pt x="496328" y="685369"/>
                      <a:pt x="492899" y="684040"/>
                      <a:pt x="490270" y="681654"/>
                    </a:cubicBezTo>
                    <a:lnTo>
                      <a:pt x="399873" y="599473"/>
                    </a:lnTo>
                    <a:lnTo>
                      <a:pt x="399873" y="599644"/>
                    </a:lnTo>
                    <a:cubicBezTo>
                      <a:pt x="399873" y="646993"/>
                      <a:pt x="361497" y="685369"/>
                      <a:pt x="314148" y="685369"/>
                    </a:cubicBezTo>
                    <a:cubicBezTo>
                      <a:pt x="266799" y="685369"/>
                      <a:pt x="228423" y="646993"/>
                      <a:pt x="228423" y="599644"/>
                    </a:cubicBezTo>
                    <a:cubicBezTo>
                      <a:pt x="228423" y="577684"/>
                      <a:pt x="236681" y="557668"/>
                      <a:pt x="250254" y="542494"/>
                    </a:cubicBezTo>
                    <a:lnTo>
                      <a:pt x="178017" y="542494"/>
                    </a:lnTo>
                    <a:cubicBezTo>
                      <a:pt x="191590" y="557668"/>
                      <a:pt x="199848" y="577684"/>
                      <a:pt x="199848" y="599644"/>
                    </a:cubicBezTo>
                    <a:cubicBezTo>
                      <a:pt x="199848" y="646993"/>
                      <a:pt x="161472" y="685369"/>
                      <a:pt x="114123" y="685369"/>
                    </a:cubicBezTo>
                    <a:cubicBezTo>
                      <a:pt x="66774" y="685369"/>
                      <a:pt x="28398" y="646993"/>
                      <a:pt x="28398" y="599644"/>
                    </a:cubicBezTo>
                    <a:cubicBezTo>
                      <a:pt x="28398" y="577684"/>
                      <a:pt x="36656" y="557668"/>
                      <a:pt x="50229" y="542494"/>
                    </a:cubicBezTo>
                    <a:lnTo>
                      <a:pt x="14111" y="542494"/>
                    </a:lnTo>
                    <a:close/>
                    <a:moveTo>
                      <a:pt x="114123" y="656794"/>
                    </a:moveTo>
                    <a:cubicBezTo>
                      <a:pt x="145684" y="656794"/>
                      <a:pt x="171273" y="631205"/>
                      <a:pt x="171273" y="599644"/>
                    </a:cubicBezTo>
                    <a:cubicBezTo>
                      <a:pt x="171273" y="568083"/>
                      <a:pt x="145684" y="542494"/>
                      <a:pt x="114123" y="542494"/>
                    </a:cubicBezTo>
                    <a:cubicBezTo>
                      <a:pt x="82562" y="542494"/>
                      <a:pt x="56973" y="568083"/>
                      <a:pt x="56973" y="599644"/>
                    </a:cubicBezTo>
                    <a:cubicBezTo>
                      <a:pt x="56973" y="631205"/>
                      <a:pt x="82562" y="656794"/>
                      <a:pt x="114123" y="656794"/>
                    </a:cubicBezTo>
                    <a:close/>
                    <a:moveTo>
                      <a:pt x="314148" y="656794"/>
                    </a:moveTo>
                    <a:cubicBezTo>
                      <a:pt x="345709" y="656794"/>
                      <a:pt x="371298" y="631205"/>
                      <a:pt x="371298" y="599644"/>
                    </a:cubicBezTo>
                    <a:cubicBezTo>
                      <a:pt x="371298" y="568083"/>
                      <a:pt x="345709" y="542494"/>
                      <a:pt x="314148" y="542494"/>
                    </a:cubicBezTo>
                    <a:cubicBezTo>
                      <a:pt x="282587" y="542494"/>
                      <a:pt x="256998" y="568083"/>
                      <a:pt x="256998" y="599644"/>
                    </a:cubicBezTo>
                    <a:cubicBezTo>
                      <a:pt x="256998" y="631205"/>
                      <a:pt x="282587" y="656794"/>
                      <a:pt x="314148" y="656794"/>
                    </a:cubicBezTo>
                    <a:close/>
                    <a:moveTo>
                      <a:pt x="763661" y="289848"/>
                    </a:moveTo>
                    <a:lnTo>
                      <a:pt x="516130" y="120498"/>
                    </a:lnTo>
                    <a:cubicBezTo>
                      <a:pt x="445922" y="72450"/>
                      <a:pt x="365412" y="42246"/>
                      <a:pt x="281573" y="32030"/>
                    </a:cubicBezTo>
                    <a:cubicBezTo>
                      <a:pt x="339151" y="148045"/>
                      <a:pt x="404616" y="223254"/>
                      <a:pt x="477483" y="258144"/>
                    </a:cubicBezTo>
                    <a:cubicBezTo>
                      <a:pt x="549120" y="292434"/>
                      <a:pt x="644504" y="303150"/>
                      <a:pt x="763661" y="289848"/>
                    </a:cubicBezTo>
                    <a:lnTo>
                      <a:pt x="763661" y="289848"/>
                    </a:lnTo>
                    <a:close/>
                    <a:moveTo>
                      <a:pt x="28398" y="256744"/>
                    </a:moveTo>
                    <a:cubicBezTo>
                      <a:pt x="28398" y="248857"/>
                      <a:pt x="34799" y="242457"/>
                      <a:pt x="42686" y="242457"/>
                    </a:cubicBezTo>
                    <a:cubicBezTo>
                      <a:pt x="50572" y="242457"/>
                      <a:pt x="56973" y="248857"/>
                      <a:pt x="56973" y="256744"/>
                    </a:cubicBezTo>
                    <a:lnTo>
                      <a:pt x="56973" y="371044"/>
                    </a:lnTo>
                    <a:cubicBezTo>
                      <a:pt x="56973" y="378931"/>
                      <a:pt x="50572" y="385332"/>
                      <a:pt x="42686" y="385332"/>
                    </a:cubicBezTo>
                    <a:cubicBezTo>
                      <a:pt x="34799" y="385332"/>
                      <a:pt x="28398" y="378931"/>
                      <a:pt x="28398" y="371044"/>
                    </a:cubicBezTo>
                    <a:lnTo>
                      <a:pt x="28398" y="256744"/>
                    </a:lnTo>
                    <a:close/>
                    <a:moveTo>
                      <a:pt x="142698" y="256744"/>
                    </a:moveTo>
                    <a:cubicBezTo>
                      <a:pt x="142698" y="248857"/>
                      <a:pt x="149099" y="242457"/>
                      <a:pt x="156986" y="242457"/>
                    </a:cubicBezTo>
                    <a:cubicBezTo>
                      <a:pt x="164872" y="242457"/>
                      <a:pt x="171273" y="248857"/>
                      <a:pt x="171273" y="256744"/>
                    </a:cubicBezTo>
                    <a:lnTo>
                      <a:pt x="171273" y="371044"/>
                    </a:lnTo>
                    <a:cubicBezTo>
                      <a:pt x="171273" y="378931"/>
                      <a:pt x="164872" y="385332"/>
                      <a:pt x="156986" y="385332"/>
                    </a:cubicBezTo>
                    <a:cubicBezTo>
                      <a:pt x="149099" y="385332"/>
                      <a:pt x="142698" y="378931"/>
                      <a:pt x="142698" y="371044"/>
                    </a:cubicBezTo>
                    <a:lnTo>
                      <a:pt x="142698" y="256744"/>
                    </a:lnTo>
                    <a:close/>
                    <a:moveTo>
                      <a:pt x="256998" y="256744"/>
                    </a:moveTo>
                    <a:cubicBezTo>
                      <a:pt x="256998" y="248857"/>
                      <a:pt x="263399" y="242457"/>
                      <a:pt x="271286" y="242457"/>
                    </a:cubicBezTo>
                    <a:cubicBezTo>
                      <a:pt x="279172" y="242457"/>
                      <a:pt x="285573" y="248857"/>
                      <a:pt x="285573" y="256744"/>
                    </a:cubicBezTo>
                    <a:lnTo>
                      <a:pt x="285573" y="371044"/>
                    </a:lnTo>
                    <a:cubicBezTo>
                      <a:pt x="285573" y="378931"/>
                      <a:pt x="279172" y="385332"/>
                      <a:pt x="271286" y="385332"/>
                    </a:cubicBezTo>
                    <a:cubicBezTo>
                      <a:pt x="263399" y="385332"/>
                      <a:pt x="256998" y="378931"/>
                      <a:pt x="256998" y="371044"/>
                    </a:cubicBezTo>
                    <a:lnTo>
                      <a:pt x="256998" y="256744"/>
                    </a:lnTo>
                    <a:close/>
                  </a:path>
                </a:pathLst>
              </a:custGeom>
              <a:solidFill>
                <a:srgbClr val="BDCD0A"/>
              </a:solidFill>
              <a:ln w="28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cs-CZ"/>
              </a:p>
            </p:txBody>
          </p:sp>
          <p:sp>
            <p:nvSpPr>
              <p:cNvPr id="21" name="Free-form: Shape 20">
                <a:extLst>
                  <a:ext uri="{FF2B5EF4-FFF2-40B4-BE49-F238E27FC236}">
                    <a16:creationId xmlns:a16="http://schemas.microsoft.com/office/drawing/2014/main" id="{BE4E4EE9-843A-EEBB-CC8D-D49A6164E18F}"/>
                  </a:ext>
                </a:extLst>
              </p:cNvPr>
              <p:cNvSpPr/>
              <p:nvPr/>
            </p:nvSpPr>
            <p:spPr>
              <a:xfrm>
                <a:off x="4841614" y="3252354"/>
                <a:ext cx="942975" cy="600075"/>
              </a:xfrm>
              <a:custGeom>
                <a:avLst/>
                <a:gdLst>
                  <a:gd name="connsiteX0" fmla="*/ 85668 w 942975"/>
                  <a:gd name="connsiteY0" fmla="*/ 370806 h 600075"/>
                  <a:gd name="connsiteX1" fmla="*/ 85668 w 942975"/>
                  <a:gd name="connsiteY1" fmla="*/ 13619 h 600075"/>
                  <a:gd name="connsiteX2" fmla="*/ 99956 w 942975"/>
                  <a:gd name="connsiteY2" fmla="*/ -669 h 600075"/>
                  <a:gd name="connsiteX3" fmla="*/ 842906 w 942975"/>
                  <a:gd name="connsiteY3" fmla="*/ -669 h 600075"/>
                  <a:gd name="connsiteX4" fmla="*/ 857193 w 942975"/>
                  <a:gd name="connsiteY4" fmla="*/ 13619 h 600075"/>
                  <a:gd name="connsiteX5" fmla="*/ 857193 w 942975"/>
                  <a:gd name="connsiteY5" fmla="*/ 370806 h 600075"/>
                  <a:gd name="connsiteX6" fmla="*/ 914343 w 942975"/>
                  <a:gd name="connsiteY6" fmla="*/ 370806 h 600075"/>
                  <a:gd name="connsiteX7" fmla="*/ 914343 w 942975"/>
                  <a:gd name="connsiteY7" fmla="*/ 342231 h 600075"/>
                  <a:gd name="connsiteX8" fmla="*/ 928631 w 942975"/>
                  <a:gd name="connsiteY8" fmla="*/ 327944 h 600075"/>
                  <a:gd name="connsiteX9" fmla="*/ 942918 w 942975"/>
                  <a:gd name="connsiteY9" fmla="*/ 342231 h 600075"/>
                  <a:gd name="connsiteX10" fmla="*/ 942918 w 942975"/>
                  <a:gd name="connsiteY10" fmla="*/ 427956 h 600075"/>
                  <a:gd name="connsiteX11" fmla="*/ 928631 w 942975"/>
                  <a:gd name="connsiteY11" fmla="*/ 442244 h 600075"/>
                  <a:gd name="connsiteX12" fmla="*/ 914343 w 942975"/>
                  <a:gd name="connsiteY12" fmla="*/ 427956 h 600075"/>
                  <a:gd name="connsiteX13" fmla="*/ 914343 w 942975"/>
                  <a:gd name="connsiteY13" fmla="*/ 399381 h 600075"/>
                  <a:gd name="connsiteX14" fmla="*/ 624207 w 942975"/>
                  <a:gd name="connsiteY14" fmla="*/ 399381 h 600075"/>
                  <a:gd name="connsiteX15" fmla="*/ 584820 w 942975"/>
                  <a:gd name="connsiteY15" fmla="*/ 504409 h 600075"/>
                  <a:gd name="connsiteX16" fmla="*/ 571443 w 942975"/>
                  <a:gd name="connsiteY16" fmla="*/ 513681 h 600075"/>
                  <a:gd name="connsiteX17" fmla="*/ 371418 w 942975"/>
                  <a:gd name="connsiteY17" fmla="*/ 513681 h 600075"/>
                  <a:gd name="connsiteX18" fmla="*/ 358041 w 942975"/>
                  <a:gd name="connsiteY18" fmla="*/ 504409 h 600075"/>
                  <a:gd name="connsiteX19" fmla="*/ 318654 w 942975"/>
                  <a:gd name="connsiteY19" fmla="*/ 399381 h 600075"/>
                  <a:gd name="connsiteX20" fmla="*/ 28518 w 942975"/>
                  <a:gd name="connsiteY20" fmla="*/ 399381 h 600075"/>
                  <a:gd name="connsiteX21" fmla="*/ 28518 w 942975"/>
                  <a:gd name="connsiteY21" fmla="*/ 427956 h 600075"/>
                  <a:gd name="connsiteX22" fmla="*/ 14231 w 942975"/>
                  <a:gd name="connsiteY22" fmla="*/ 442244 h 600075"/>
                  <a:gd name="connsiteX23" fmla="*/ -57 w 942975"/>
                  <a:gd name="connsiteY23" fmla="*/ 427956 h 600075"/>
                  <a:gd name="connsiteX24" fmla="*/ -57 w 942975"/>
                  <a:gd name="connsiteY24" fmla="*/ 342231 h 600075"/>
                  <a:gd name="connsiteX25" fmla="*/ 14231 w 942975"/>
                  <a:gd name="connsiteY25" fmla="*/ 327944 h 600075"/>
                  <a:gd name="connsiteX26" fmla="*/ 28518 w 942975"/>
                  <a:gd name="connsiteY26" fmla="*/ 342231 h 600075"/>
                  <a:gd name="connsiteX27" fmla="*/ 28518 w 942975"/>
                  <a:gd name="connsiteY27" fmla="*/ 370806 h 600075"/>
                  <a:gd name="connsiteX28" fmla="*/ 85668 w 942975"/>
                  <a:gd name="connsiteY28" fmla="*/ 370806 h 600075"/>
                  <a:gd name="connsiteX29" fmla="*/ 114243 w 942975"/>
                  <a:gd name="connsiteY29" fmla="*/ 27906 h 600075"/>
                  <a:gd name="connsiteX30" fmla="*/ 114243 w 942975"/>
                  <a:gd name="connsiteY30" fmla="*/ 370806 h 600075"/>
                  <a:gd name="connsiteX31" fmla="*/ 828618 w 942975"/>
                  <a:gd name="connsiteY31" fmla="*/ 370806 h 600075"/>
                  <a:gd name="connsiteX32" fmla="*/ 828618 w 942975"/>
                  <a:gd name="connsiteY32" fmla="*/ 27906 h 600075"/>
                  <a:gd name="connsiteX33" fmla="*/ 114243 w 942975"/>
                  <a:gd name="connsiteY33" fmla="*/ 27906 h 600075"/>
                  <a:gd name="connsiteX34" fmla="*/ 349172 w 942975"/>
                  <a:gd name="connsiteY34" fmla="*/ 399381 h 600075"/>
                  <a:gd name="connsiteX35" fmla="*/ 381319 w 942975"/>
                  <a:gd name="connsiteY35" fmla="*/ 485106 h 600075"/>
                  <a:gd name="connsiteX36" fmla="*/ 561542 w 942975"/>
                  <a:gd name="connsiteY36" fmla="*/ 485106 h 600075"/>
                  <a:gd name="connsiteX37" fmla="*/ 593689 w 942975"/>
                  <a:gd name="connsiteY37" fmla="*/ 399381 h 600075"/>
                  <a:gd name="connsiteX38" fmla="*/ 349172 w 942975"/>
                  <a:gd name="connsiteY38" fmla="*/ 399381 h 600075"/>
                  <a:gd name="connsiteX39" fmla="*/ 171393 w 942975"/>
                  <a:gd name="connsiteY39" fmla="*/ 485106 h 600075"/>
                  <a:gd name="connsiteX40" fmla="*/ 228543 w 942975"/>
                  <a:gd name="connsiteY40" fmla="*/ 456531 h 600075"/>
                  <a:gd name="connsiteX41" fmla="*/ 299981 w 942975"/>
                  <a:gd name="connsiteY41" fmla="*/ 527969 h 600075"/>
                  <a:gd name="connsiteX42" fmla="*/ 228543 w 942975"/>
                  <a:gd name="connsiteY42" fmla="*/ 599406 h 600075"/>
                  <a:gd name="connsiteX43" fmla="*/ 171393 w 942975"/>
                  <a:gd name="connsiteY43" fmla="*/ 570831 h 600075"/>
                  <a:gd name="connsiteX44" fmla="*/ 114243 w 942975"/>
                  <a:gd name="connsiteY44" fmla="*/ 599406 h 600075"/>
                  <a:gd name="connsiteX45" fmla="*/ 42806 w 942975"/>
                  <a:gd name="connsiteY45" fmla="*/ 527969 h 600075"/>
                  <a:gd name="connsiteX46" fmla="*/ 114243 w 942975"/>
                  <a:gd name="connsiteY46" fmla="*/ 456531 h 600075"/>
                  <a:gd name="connsiteX47" fmla="*/ 171393 w 942975"/>
                  <a:gd name="connsiteY47" fmla="*/ 485106 h 600075"/>
                  <a:gd name="connsiteX48" fmla="*/ 114243 w 942975"/>
                  <a:gd name="connsiteY48" fmla="*/ 570831 h 600075"/>
                  <a:gd name="connsiteX49" fmla="*/ 157106 w 942975"/>
                  <a:gd name="connsiteY49" fmla="*/ 527969 h 600075"/>
                  <a:gd name="connsiteX50" fmla="*/ 114243 w 942975"/>
                  <a:gd name="connsiteY50" fmla="*/ 485106 h 600075"/>
                  <a:gd name="connsiteX51" fmla="*/ 71381 w 942975"/>
                  <a:gd name="connsiteY51" fmla="*/ 527969 h 600075"/>
                  <a:gd name="connsiteX52" fmla="*/ 114243 w 942975"/>
                  <a:gd name="connsiteY52" fmla="*/ 570831 h 600075"/>
                  <a:gd name="connsiteX53" fmla="*/ 228543 w 942975"/>
                  <a:gd name="connsiteY53" fmla="*/ 570831 h 600075"/>
                  <a:gd name="connsiteX54" fmla="*/ 271406 w 942975"/>
                  <a:gd name="connsiteY54" fmla="*/ 527969 h 600075"/>
                  <a:gd name="connsiteX55" fmla="*/ 228543 w 942975"/>
                  <a:gd name="connsiteY55" fmla="*/ 485106 h 600075"/>
                  <a:gd name="connsiteX56" fmla="*/ 185681 w 942975"/>
                  <a:gd name="connsiteY56" fmla="*/ 527969 h 600075"/>
                  <a:gd name="connsiteX57" fmla="*/ 228543 w 942975"/>
                  <a:gd name="connsiteY57" fmla="*/ 570831 h 600075"/>
                  <a:gd name="connsiteX58" fmla="*/ 771468 w 942975"/>
                  <a:gd name="connsiteY58" fmla="*/ 485106 h 600075"/>
                  <a:gd name="connsiteX59" fmla="*/ 828618 w 942975"/>
                  <a:gd name="connsiteY59" fmla="*/ 456531 h 600075"/>
                  <a:gd name="connsiteX60" fmla="*/ 900056 w 942975"/>
                  <a:gd name="connsiteY60" fmla="*/ 527969 h 600075"/>
                  <a:gd name="connsiteX61" fmla="*/ 828618 w 942975"/>
                  <a:gd name="connsiteY61" fmla="*/ 599406 h 600075"/>
                  <a:gd name="connsiteX62" fmla="*/ 771468 w 942975"/>
                  <a:gd name="connsiteY62" fmla="*/ 570831 h 600075"/>
                  <a:gd name="connsiteX63" fmla="*/ 714318 w 942975"/>
                  <a:gd name="connsiteY63" fmla="*/ 599406 h 600075"/>
                  <a:gd name="connsiteX64" fmla="*/ 642881 w 942975"/>
                  <a:gd name="connsiteY64" fmla="*/ 527969 h 600075"/>
                  <a:gd name="connsiteX65" fmla="*/ 714318 w 942975"/>
                  <a:gd name="connsiteY65" fmla="*/ 456531 h 600075"/>
                  <a:gd name="connsiteX66" fmla="*/ 771468 w 942975"/>
                  <a:gd name="connsiteY66" fmla="*/ 485106 h 600075"/>
                  <a:gd name="connsiteX67" fmla="*/ 714318 w 942975"/>
                  <a:gd name="connsiteY67" fmla="*/ 570831 h 600075"/>
                  <a:gd name="connsiteX68" fmla="*/ 757181 w 942975"/>
                  <a:gd name="connsiteY68" fmla="*/ 527969 h 600075"/>
                  <a:gd name="connsiteX69" fmla="*/ 714318 w 942975"/>
                  <a:gd name="connsiteY69" fmla="*/ 485106 h 600075"/>
                  <a:gd name="connsiteX70" fmla="*/ 671456 w 942975"/>
                  <a:gd name="connsiteY70" fmla="*/ 527969 h 600075"/>
                  <a:gd name="connsiteX71" fmla="*/ 714318 w 942975"/>
                  <a:gd name="connsiteY71" fmla="*/ 570831 h 600075"/>
                  <a:gd name="connsiteX72" fmla="*/ 828618 w 942975"/>
                  <a:gd name="connsiteY72" fmla="*/ 570831 h 600075"/>
                  <a:gd name="connsiteX73" fmla="*/ 871481 w 942975"/>
                  <a:gd name="connsiteY73" fmla="*/ 527969 h 600075"/>
                  <a:gd name="connsiteX74" fmla="*/ 828618 w 942975"/>
                  <a:gd name="connsiteY74" fmla="*/ 485106 h 600075"/>
                  <a:gd name="connsiteX75" fmla="*/ 785756 w 942975"/>
                  <a:gd name="connsiteY75" fmla="*/ 527969 h 600075"/>
                  <a:gd name="connsiteX76" fmla="*/ 828618 w 942975"/>
                  <a:gd name="connsiteY76" fmla="*/ 570831 h 600075"/>
                  <a:gd name="connsiteX77" fmla="*/ 528581 w 942975"/>
                  <a:gd name="connsiteY77" fmla="*/ 113631 h 600075"/>
                  <a:gd name="connsiteX78" fmla="*/ 542868 w 942975"/>
                  <a:gd name="connsiteY78" fmla="*/ 99344 h 600075"/>
                  <a:gd name="connsiteX79" fmla="*/ 557156 w 942975"/>
                  <a:gd name="connsiteY79" fmla="*/ 113631 h 600075"/>
                  <a:gd name="connsiteX80" fmla="*/ 557156 w 942975"/>
                  <a:gd name="connsiteY80" fmla="*/ 285081 h 600075"/>
                  <a:gd name="connsiteX81" fmla="*/ 542868 w 942975"/>
                  <a:gd name="connsiteY81" fmla="*/ 299369 h 600075"/>
                  <a:gd name="connsiteX82" fmla="*/ 528581 w 942975"/>
                  <a:gd name="connsiteY82" fmla="*/ 285081 h 600075"/>
                  <a:gd name="connsiteX83" fmla="*/ 528581 w 942975"/>
                  <a:gd name="connsiteY83" fmla="*/ 113631 h 600075"/>
                  <a:gd name="connsiteX84" fmla="*/ 671456 w 942975"/>
                  <a:gd name="connsiteY84" fmla="*/ 113631 h 600075"/>
                  <a:gd name="connsiteX85" fmla="*/ 685743 w 942975"/>
                  <a:gd name="connsiteY85" fmla="*/ 99344 h 600075"/>
                  <a:gd name="connsiteX86" fmla="*/ 700031 w 942975"/>
                  <a:gd name="connsiteY86" fmla="*/ 113631 h 600075"/>
                  <a:gd name="connsiteX87" fmla="*/ 700031 w 942975"/>
                  <a:gd name="connsiteY87" fmla="*/ 285081 h 600075"/>
                  <a:gd name="connsiteX88" fmla="*/ 685743 w 942975"/>
                  <a:gd name="connsiteY88" fmla="*/ 299369 h 600075"/>
                  <a:gd name="connsiteX89" fmla="*/ 671456 w 942975"/>
                  <a:gd name="connsiteY89" fmla="*/ 285081 h 600075"/>
                  <a:gd name="connsiteX90" fmla="*/ 671456 w 942975"/>
                  <a:gd name="connsiteY90" fmla="*/ 113631 h 600075"/>
                  <a:gd name="connsiteX91" fmla="*/ 385706 w 942975"/>
                  <a:gd name="connsiteY91" fmla="*/ 113631 h 600075"/>
                  <a:gd name="connsiteX92" fmla="*/ 399993 w 942975"/>
                  <a:gd name="connsiteY92" fmla="*/ 99344 h 600075"/>
                  <a:gd name="connsiteX93" fmla="*/ 414281 w 942975"/>
                  <a:gd name="connsiteY93" fmla="*/ 113631 h 600075"/>
                  <a:gd name="connsiteX94" fmla="*/ 414281 w 942975"/>
                  <a:gd name="connsiteY94" fmla="*/ 285081 h 600075"/>
                  <a:gd name="connsiteX95" fmla="*/ 399993 w 942975"/>
                  <a:gd name="connsiteY95" fmla="*/ 299369 h 600075"/>
                  <a:gd name="connsiteX96" fmla="*/ 385706 w 942975"/>
                  <a:gd name="connsiteY96" fmla="*/ 285081 h 600075"/>
                  <a:gd name="connsiteX97" fmla="*/ 385706 w 942975"/>
                  <a:gd name="connsiteY97" fmla="*/ 113631 h 600075"/>
                  <a:gd name="connsiteX98" fmla="*/ 242831 w 942975"/>
                  <a:gd name="connsiteY98" fmla="*/ 113631 h 600075"/>
                  <a:gd name="connsiteX99" fmla="*/ 257118 w 942975"/>
                  <a:gd name="connsiteY99" fmla="*/ 99344 h 600075"/>
                  <a:gd name="connsiteX100" fmla="*/ 271406 w 942975"/>
                  <a:gd name="connsiteY100" fmla="*/ 113631 h 600075"/>
                  <a:gd name="connsiteX101" fmla="*/ 271406 w 942975"/>
                  <a:gd name="connsiteY101" fmla="*/ 285081 h 600075"/>
                  <a:gd name="connsiteX102" fmla="*/ 257118 w 942975"/>
                  <a:gd name="connsiteY102" fmla="*/ 299369 h 600075"/>
                  <a:gd name="connsiteX103" fmla="*/ 242831 w 942975"/>
                  <a:gd name="connsiteY103" fmla="*/ 285081 h 600075"/>
                  <a:gd name="connsiteX104" fmla="*/ 242831 w 942975"/>
                  <a:gd name="connsiteY104" fmla="*/ 113631 h 600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</a:cxnLst>
                <a:rect l="l" t="t" r="r" b="b"/>
                <a:pathLst>
                  <a:path w="942975" h="600075">
                    <a:moveTo>
                      <a:pt x="85668" y="370806"/>
                    </a:moveTo>
                    <a:lnTo>
                      <a:pt x="85668" y="13619"/>
                    </a:lnTo>
                    <a:cubicBezTo>
                      <a:pt x="85668" y="5732"/>
                      <a:pt x="92065" y="-669"/>
                      <a:pt x="99956" y="-669"/>
                    </a:cubicBezTo>
                    <a:lnTo>
                      <a:pt x="842906" y="-669"/>
                    </a:lnTo>
                    <a:cubicBezTo>
                      <a:pt x="850792" y="-669"/>
                      <a:pt x="857193" y="5732"/>
                      <a:pt x="857193" y="13619"/>
                    </a:cubicBezTo>
                    <a:lnTo>
                      <a:pt x="857193" y="370806"/>
                    </a:lnTo>
                    <a:lnTo>
                      <a:pt x="914343" y="370806"/>
                    </a:lnTo>
                    <a:lnTo>
                      <a:pt x="914343" y="342231"/>
                    </a:lnTo>
                    <a:cubicBezTo>
                      <a:pt x="914343" y="334345"/>
                      <a:pt x="920744" y="327944"/>
                      <a:pt x="928631" y="327944"/>
                    </a:cubicBezTo>
                    <a:cubicBezTo>
                      <a:pt x="936517" y="327944"/>
                      <a:pt x="942918" y="334345"/>
                      <a:pt x="942918" y="342231"/>
                    </a:cubicBezTo>
                    <a:lnTo>
                      <a:pt x="942918" y="427956"/>
                    </a:lnTo>
                    <a:cubicBezTo>
                      <a:pt x="942918" y="435843"/>
                      <a:pt x="936517" y="442244"/>
                      <a:pt x="928631" y="442244"/>
                    </a:cubicBezTo>
                    <a:cubicBezTo>
                      <a:pt x="920744" y="442244"/>
                      <a:pt x="914343" y="435843"/>
                      <a:pt x="914343" y="427956"/>
                    </a:cubicBezTo>
                    <a:lnTo>
                      <a:pt x="914343" y="399381"/>
                    </a:lnTo>
                    <a:lnTo>
                      <a:pt x="624207" y="399381"/>
                    </a:lnTo>
                    <a:lnTo>
                      <a:pt x="584820" y="504409"/>
                    </a:lnTo>
                    <a:cubicBezTo>
                      <a:pt x="582730" y="509981"/>
                      <a:pt x="577398" y="513681"/>
                      <a:pt x="571443" y="513681"/>
                    </a:cubicBezTo>
                    <a:lnTo>
                      <a:pt x="371418" y="513681"/>
                    </a:lnTo>
                    <a:cubicBezTo>
                      <a:pt x="365463" y="513681"/>
                      <a:pt x="360131" y="509981"/>
                      <a:pt x="358041" y="504409"/>
                    </a:cubicBezTo>
                    <a:lnTo>
                      <a:pt x="318654" y="399381"/>
                    </a:lnTo>
                    <a:lnTo>
                      <a:pt x="28518" y="399381"/>
                    </a:lnTo>
                    <a:lnTo>
                      <a:pt x="28518" y="427956"/>
                    </a:lnTo>
                    <a:cubicBezTo>
                      <a:pt x="28518" y="435843"/>
                      <a:pt x="22121" y="442244"/>
                      <a:pt x="14231" y="442244"/>
                    </a:cubicBezTo>
                    <a:cubicBezTo>
                      <a:pt x="6340" y="442244"/>
                      <a:pt x="-57" y="435843"/>
                      <a:pt x="-57" y="427956"/>
                    </a:cubicBezTo>
                    <a:lnTo>
                      <a:pt x="-57" y="342231"/>
                    </a:lnTo>
                    <a:cubicBezTo>
                      <a:pt x="-57" y="334345"/>
                      <a:pt x="6340" y="327944"/>
                      <a:pt x="14231" y="327944"/>
                    </a:cubicBezTo>
                    <a:cubicBezTo>
                      <a:pt x="22121" y="327944"/>
                      <a:pt x="28518" y="334345"/>
                      <a:pt x="28518" y="342231"/>
                    </a:cubicBezTo>
                    <a:lnTo>
                      <a:pt x="28518" y="370806"/>
                    </a:lnTo>
                    <a:lnTo>
                      <a:pt x="85668" y="370806"/>
                    </a:lnTo>
                    <a:close/>
                    <a:moveTo>
                      <a:pt x="114243" y="27906"/>
                    </a:moveTo>
                    <a:lnTo>
                      <a:pt x="114243" y="370806"/>
                    </a:lnTo>
                    <a:lnTo>
                      <a:pt x="828618" y="370806"/>
                    </a:lnTo>
                    <a:lnTo>
                      <a:pt x="828618" y="27906"/>
                    </a:lnTo>
                    <a:lnTo>
                      <a:pt x="114243" y="27906"/>
                    </a:lnTo>
                    <a:close/>
                    <a:moveTo>
                      <a:pt x="349172" y="399381"/>
                    </a:moveTo>
                    <a:lnTo>
                      <a:pt x="381319" y="485106"/>
                    </a:lnTo>
                    <a:lnTo>
                      <a:pt x="561542" y="485106"/>
                    </a:lnTo>
                    <a:lnTo>
                      <a:pt x="593689" y="399381"/>
                    </a:lnTo>
                    <a:lnTo>
                      <a:pt x="349172" y="399381"/>
                    </a:lnTo>
                    <a:close/>
                    <a:moveTo>
                      <a:pt x="171393" y="485106"/>
                    </a:moveTo>
                    <a:cubicBezTo>
                      <a:pt x="184426" y="467747"/>
                      <a:pt x="205174" y="456531"/>
                      <a:pt x="228543" y="456531"/>
                    </a:cubicBezTo>
                    <a:cubicBezTo>
                      <a:pt x="267996" y="456531"/>
                      <a:pt x="299981" y="488521"/>
                      <a:pt x="299981" y="527969"/>
                    </a:cubicBezTo>
                    <a:cubicBezTo>
                      <a:pt x="299981" y="567416"/>
                      <a:pt x="267996" y="599406"/>
                      <a:pt x="228543" y="599406"/>
                    </a:cubicBezTo>
                    <a:cubicBezTo>
                      <a:pt x="205174" y="599406"/>
                      <a:pt x="184426" y="588191"/>
                      <a:pt x="171393" y="570831"/>
                    </a:cubicBezTo>
                    <a:cubicBezTo>
                      <a:pt x="158360" y="588191"/>
                      <a:pt x="137612" y="599406"/>
                      <a:pt x="114243" y="599406"/>
                    </a:cubicBezTo>
                    <a:cubicBezTo>
                      <a:pt x="74790" y="599406"/>
                      <a:pt x="42806" y="567416"/>
                      <a:pt x="42806" y="527969"/>
                    </a:cubicBezTo>
                    <a:cubicBezTo>
                      <a:pt x="42806" y="488521"/>
                      <a:pt x="74790" y="456531"/>
                      <a:pt x="114243" y="456531"/>
                    </a:cubicBezTo>
                    <a:cubicBezTo>
                      <a:pt x="137612" y="456531"/>
                      <a:pt x="158360" y="467747"/>
                      <a:pt x="171393" y="485106"/>
                    </a:cubicBezTo>
                    <a:close/>
                    <a:moveTo>
                      <a:pt x="114243" y="570831"/>
                    </a:moveTo>
                    <a:cubicBezTo>
                      <a:pt x="137916" y="570831"/>
                      <a:pt x="157106" y="551643"/>
                      <a:pt x="157106" y="527969"/>
                    </a:cubicBezTo>
                    <a:cubicBezTo>
                      <a:pt x="157106" y="504295"/>
                      <a:pt x="137916" y="485106"/>
                      <a:pt x="114243" y="485106"/>
                    </a:cubicBezTo>
                    <a:cubicBezTo>
                      <a:pt x="90570" y="485106"/>
                      <a:pt x="71381" y="504295"/>
                      <a:pt x="71381" y="527969"/>
                    </a:cubicBezTo>
                    <a:cubicBezTo>
                      <a:pt x="71381" y="551643"/>
                      <a:pt x="90570" y="570831"/>
                      <a:pt x="114243" y="570831"/>
                    </a:cubicBezTo>
                    <a:close/>
                    <a:moveTo>
                      <a:pt x="228543" y="570831"/>
                    </a:moveTo>
                    <a:cubicBezTo>
                      <a:pt x="252216" y="570831"/>
                      <a:pt x="271406" y="551643"/>
                      <a:pt x="271406" y="527969"/>
                    </a:cubicBezTo>
                    <a:cubicBezTo>
                      <a:pt x="271406" y="504295"/>
                      <a:pt x="252216" y="485106"/>
                      <a:pt x="228543" y="485106"/>
                    </a:cubicBezTo>
                    <a:cubicBezTo>
                      <a:pt x="204870" y="485106"/>
                      <a:pt x="185681" y="504295"/>
                      <a:pt x="185681" y="527969"/>
                    </a:cubicBezTo>
                    <a:cubicBezTo>
                      <a:pt x="185681" y="551643"/>
                      <a:pt x="204870" y="570831"/>
                      <a:pt x="228543" y="570831"/>
                    </a:cubicBezTo>
                    <a:close/>
                    <a:moveTo>
                      <a:pt x="771468" y="485106"/>
                    </a:moveTo>
                    <a:cubicBezTo>
                      <a:pt x="784498" y="467747"/>
                      <a:pt x="805244" y="456531"/>
                      <a:pt x="828618" y="456531"/>
                    </a:cubicBezTo>
                    <a:cubicBezTo>
                      <a:pt x="868066" y="456531"/>
                      <a:pt x="900056" y="488521"/>
                      <a:pt x="900056" y="527969"/>
                    </a:cubicBezTo>
                    <a:cubicBezTo>
                      <a:pt x="900056" y="567416"/>
                      <a:pt x="868066" y="599406"/>
                      <a:pt x="828618" y="599406"/>
                    </a:cubicBezTo>
                    <a:cubicBezTo>
                      <a:pt x="805244" y="599406"/>
                      <a:pt x="784498" y="588191"/>
                      <a:pt x="771468" y="570831"/>
                    </a:cubicBezTo>
                    <a:cubicBezTo>
                      <a:pt x="758438" y="588191"/>
                      <a:pt x="737692" y="599406"/>
                      <a:pt x="714318" y="599406"/>
                    </a:cubicBezTo>
                    <a:cubicBezTo>
                      <a:pt x="674870" y="599406"/>
                      <a:pt x="642881" y="567416"/>
                      <a:pt x="642881" y="527969"/>
                    </a:cubicBezTo>
                    <a:cubicBezTo>
                      <a:pt x="642881" y="488521"/>
                      <a:pt x="674870" y="456531"/>
                      <a:pt x="714318" y="456531"/>
                    </a:cubicBezTo>
                    <a:cubicBezTo>
                      <a:pt x="737692" y="456531"/>
                      <a:pt x="758438" y="467747"/>
                      <a:pt x="771468" y="485106"/>
                    </a:cubicBezTo>
                    <a:close/>
                    <a:moveTo>
                      <a:pt x="714318" y="570831"/>
                    </a:moveTo>
                    <a:cubicBezTo>
                      <a:pt x="737992" y="570831"/>
                      <a:pt x="757181" y="551643"/>
                      <a:pt x="757181" y="527969"/>
                    </a:cubicBezTo>
                    <a:cubicBezTo>
                      <a:pt x="757181" y="504295"/>
                      <a:pt x="737992" y="485106"/>
                      <a:pt x="714318" y="485106"/>
                    </a:cubicBezTo>
                    <a:cubicBezTo>
                      <a:pt x="690644" y="485106"/>
                      <a:pt x="671456" y="504295"/>
                      <a:pt x="671456" y="527969"/>
                    </a:cubicBezTo>
                    <a:cubicBezTo>
                      <a:pt x="671456" y="551643"/>
                      <a:pt x="690644" y="570831"/>
                      <a:pt x="714318" y="570831"/>
                    </a:cubicBezTo>
                    <a:close/>
                    <a:moveTo>
                      <a:pt x="828618" y="570831"/>
                    </a:moveTo>
                    <a:cubicBezTo>
                      <a:pt x="852292" y="570831"/>
                      <a:pt x="871481" y="551643"/>
                      <a:pt x="871481" y="527969"/>
                    </a:cubicBezTo>
                    <a:cubicBezTo>
                      <a:pt x="871481" y="504295"/>
                      <a:pt x="852292" y="485106"/>
                      <a:pt x="828618" y="485106"/>
                    </a:cubicBezTo>
                    <a:cubicBezTo>
                      <a:pt x="804944" y="485106"/>
                      <a:pt x="785756" y="504295"/>
                      <a:pt x="785756" y="527969"/>
                    </a:cubicBezTo>
                    <a:cubicBezTo>
                      <a:pt x="785756" y="551643"/>
                      <a:pt x="804944" y="570831"/>
                      <a:pt x="828618" y="570831"/>
                    </a:cubicBezTo>
                    <a:close/>
                    <a:moveTo>
                      <a:pt x="528581" y="113631"/>
                    </a:moveTo>
                    <a:cubicBezTo>
                      <a:pt x="528581" y="105744"/>
                      <a:pt x="534977" y="99344"/>
                      <a:pt x="542868" y="99344"/>
                    </a:cubicBezTo>
                    <a:cubicBezTo>
                      <a:pt x="550759" y="99344"/>
                      <a:pt x="557156" y="105744"/>
                      <a:pt x="557156" y="113631"/>
                    </a:cubicBezTo>
                    <a:lnTo>
                      <a:pt x="557156" y="285081"/>
                    </a:lnTo>
                    <a:cubicBezTo>
                      <a:pt x="557156" y="292968"/>
                      <a:pt x="550759" y="299369"/>
                      <a:pt x="542868" y="299369"/>
                    </a:cubicBezTo>
                    <a:cubicBezTo>
                      <a:pt x="534977" y="299369"/>
                      <a:pt x="528581" y="292968"/>
                      <a:pt x="528581" y="285081"/>
                    </a:cubicBezTo>
                    <a:lnTo>
                      <a:pt x="528581" y="113631"/>
                    </a:lnTo>
                    <a:close/>
                    <a:moveTo>
                      <a:pt x="671456" y="113631"/>
                    </a:moveTo>
                    <a:cubicBezTo>
                      <a:pt x="671456" y="105744"/>
                      <a:pt x="677856" y="99344"/>
                      <a:pt x="685743" y="99344"/>
                    </a:cubicBezTo>
                    <a:cubicBezTo>
                      <a:pt x="693630" y="99344"/>
                      <a:pt x="700031" y="105744"/>
                      <a:pt x="700031" y="113631"/>
                    </a:cubicBezTo>
                    <a:lnTo>
                      <a:pt x="700031" y="285081"/>
                    </a:lnTo>
                    <a:cubicBezTo>
                      <a:pt x="700031" y="292968"/>
                      <a:pt x="693630" y="299369"/>
                      <a:pt x="685743" y="299369"/>
                    </a:cubicBezTo>
                    <a:cubicBezTo>
                      <a:pt x="677856" y="299369"/>
                      <a:pt x="671456" y="292968"/>
                      <a:pt x="671456" y="285081"/>
                    </a:cubicBezTo>
                    <a:lnTo>
                      <a:pt x="671456" y="113631"/>
                    </a:lnTo>
                    <a:close/>
                    <a:moveTo>
                      <a:pt x="385706" y="113631"/>
                    </a:moveTo>
                    <a:cubicBezTo>
                      <a:pt x="385706" y="105744"/>
                      <a:pt x="392102" y="99344"/>
                      <a:pt x="399993" y="99344"/>
                    </a:cubicBezTo>
                    <a:cubicBezTo>
                      <a:pt x="407884" y="99344"/>
                      <a:pt x="414281" y="105744"/>
                      <a:pt x="414281" y="113631"/>
                    </a:cubicBezTo>
                    <a:lnTo>
                      <a:pt x="414281" y="285081"/>
                    </a:lnTo>
                    <a:cubicBezTo>
                      <a:pt x="414281" y="292968"/>
                      <a:pt x="407884" y="299369"/>
                      <a:pt x="399993" y="299369"/>
                    </a:cubicBezTo>
                    <a:cubicBezTo>
                      <a:pt x="392102" y="299369"/>
                      <a:pt x="385706" y="292968"/>
                      <a:pt x="385706" y="285081"/>
                    </a:cubicBezTo>
                    <a:lnTo>
                      <a:pt x="385706" y="113631"/>
                    </a:lnTo>
                    <a:close/>
                    <a:moveTo>
                      <a:pt x="242831" y="113631"/>
                    </a:moveTo>
                    <a:cubicBezTo>
                      <a:pt x="242831" y="105744"/>
                      <a:pt x="249227" y="99344"/>
                      <a:pt x="257118" y="99344"/>
                    </a:cubicBezTo>
                    <a:cubicBezTo>
                      <a:pt x="265009" y="99344"/>
                      <a:pt x="271406" y="105744"/>
                      <a:pt x="271406" y="113631"/>
                    </a:cubicBezTo>
                    <a:lnTo>
                      <a:pt x="271406" y="285081"/>
                    </a:lnTo>
                    <a:cubicBezTo>
                      <a:pt x="271406" y="292968"/>
                      <a:pt x="265009" y="299369"/>
                      <a:pt x="257118" y="299369"/>
                    </a:cubicBezTo>
                    <a:cubicBezTo>
                      <a:pt x="249227" y="299369"/>
                      <a:pt x="242831" y="292968"/>
                      <a:pt x="242831" y="285081"/>
                    </a:cubicBezTo>
                    <a:lnTo>
                      <a:pt x="242831" y="113631"/>
                    </a:lnTo>
                    <a:close/>
                  </a:path>
                </a:pathLst>
              </a:custGeom>
              <a:solidFill>
                <a:srgbClr val="FAB529"/>
              </a:solidFill>
              <a:ln w="1428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cs-CZ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A980A851-2EC5-532F-037E-7075489AF3C5}"/>
                </a:ext>
              </a:extLst>
            </p:cNvPr>
            <p:cNvGrpSpPr/>
            <p:nvPr/>
          </p:nvGrpSpPr>
          <p:grpSpPr>
            <a:xfrm>
              <a:off x="11609236" y="5153424"/>
              <a:ext cx="169069" cy="1276350"/>
              <a:chOff x="7889081" y="4819216"/>
              <a:chExt cx="169069" cy="1276350"/>
            </a:xfrm>
          </p:grpSpPr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696634D6-17F5-913D-BCD1-33FD8B970614}"/>
                  </a:ext>
                </a:extLst>
              </p:cNvPr>
              <p:cNvSpPr/>
              <p:nvPr/>
            </p:nvSpPr>
            <p:spPr>
              <a:xfrm>
                <a:off x="7889081" y="4819216"/>
                <a:ext cx="169069" cy="416719"/>
              </a:xfrm>
              <a:prstGeom prst="roundRect">
                <a:avLst/>
              </a:prstGeom>
              <a:noFill/>
              <a:ln w="25400">
                <a:solidFill>
                  <a:srgbClr val="0C3963"/>
                </a:solidFill>
              </a:ln>
            </p:spPr>
            <p:txBody>
              <a:bodyPr vert="horz" lIns="91440" tIns="45720" rIns="91440" bIns="45720" rtlCol="0" anchor="t"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1000"/>
                  </a:spcBef>
                </a:pPr>
                <a:endParaRPr lang="cs-CZ" sz="1200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E674CF13-B69B-A114-8D74-13CE64B16150}"/>
                  </a:ext>
                </a:extLst>
              </p:cNvPr>
              <p:cNvCxnSpPr>
                <a:stCxn id="10" idx="2"/>
              </p:cNvCxnSpPr>
              <p:nvPr/>
            </p:nvCxnSpPr>
            <p:spPr>
              <a:xfrm flipH="1">
                <a:off x="7967662" y="5235935"/>
                <a:ext cx="5954" cy="859631"/>
              </a:xfrm>
              <a:prstGeom prst="line">
                <a:avLst/>
              </a:prstGeom>
              <a:ln w="25400">
                <a:solidFill>
                  <a:srgbClr val="0C39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788B3BC5-004A-0CCD-F475-40C4A80E9BD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917657" y="6095566"/>
                <a:ext cx="101796" cy="0"/>
              </a:xfrm>
              <a:prstGeom prst="line">
                <a:avLst/>
              </a:prstGeom>
              <a:ln w="25400">
                <a:solidFill>
                  <a:srgbClr val="0C3963"/>
                </a:solidFill>
                <a:round/>
              </a:ln>
              <a:effectLst>
                <a:softEdge rad="0"/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2818E271-03F3-711D-331F-F083A8B2DF0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39681" y="4864025"/>
                <a:ext cx="72000" cy="71999"/>
              </a:xfrm>
              <a:prstGeom prst="ellipse">
                <a:avLst/>
              </a:prstGeom>
              <a:noFill/>
              <a:ln w="25400">
                <a:solidFill>
                  <a:srgbClr val="0C3963"/>
                </a:solidFill>
              </a:ln>
            </p:spPr>
            <p:txBody>
              <a:bodyPr vert="horz" lIns="91440" tIns="45720" rIns="91440" bIns="45720" rtlCol="0" anchor="t"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1000"/>
                  </a:spcBef>
                </a:pPr>
                <a:endParaRPr lang="cs-CZ" sz="1200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F76BD5A5-AD74-CDFB-1A4C-B80B2EC6860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38805" y="4985275"/>
                <a:ext cx="72000" cy="71999"/>
              </a:xfrm>
              <a:prstGeom prst="ellipse">
                <a:avLst/>
              </a:prstGeom>
              <a:noFill/>
              <a:ln w="25400">
                <a:solidFill>
                  <a:srgbClr val="0C3963"/>
                </a:solidFill>
              </a:ln>
            </p:spPr>
            <p:txBody>
              <a:bodyPr vert="horz" lIns="91440" tIns="45720" rIns="91440" bIns="45720" rtlCol="0" anchor="t"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1000"/>
                  </a:spcBef>
                </a:pPr>
                <a:endParaRPr lang="cs-CZ" sz="1200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26D4C6E0-0EBC-F65C-7618-C964F337D65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29281" y="5103461"/>
                <a:ext cx="90001" cy="90000"/>
              </a:xfrm>
              <a:prstGeom prst="ellipse">
                <a:avLst/>
              </a:prstGeom>
              <a:solidFill>
                <a:srgbClr val="BDCD0A"/>
              </a:solidFill>
              <a:ln w="15875">
                <a:solidFill>
                  <a:srgbClr val="0C3963"/>
                </a:solidFill>
              </a:ln>
            </p:spPr>
            <p:txBody>
              <a:bodyPr vert="horz" lIns="91440" tIns="45720" rIns="91440" bIns="45720" rtlCol="0" anchor="t"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1000"/>
                  </a:spcBef>
                </a:pPr>
                <a:endParaRPr lang="cs-CZ" sz="1200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934152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43913-B467-0F2B-5605-BC8A58EF7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A469A5A5-9DB2-CF90-D97F-BF4755A145D6}"/>
              </a:ext>
            </a:extLst>
          </p:cNvPr>
          <p:cNvGraphicFramePr/>
          <p:nvPr/>
        </p:nvGraphicFramePr>
        <p:xfrm>
          <a:off x="257301" y="2428520"/>
          <a:ext cx="11619105" cy="13656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Grafický objekt 5">
            <a:extLst>
              <a:ext uri="{FF2B5EF4-FFF2-40B4-BE49-F238E27FC236}">
                <a16:creationId xmlns:a16="http://schemas.microsoft.com/office/drawing/2014/main" id="{61693003-93CD-8187-A520-D195490E18E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74172" y="250433"/>
            <a:ext cx="1553850" cy="242789"/>
          </a:xfrm>
          <a:prstGeom prst="rect">
            <a:avLst/>
          </a:prstGeom>
        </p:spPr>
      </p:pic>
      <p:sp>
        <p:nvSpPr>
          <p:cNvPr id="4" name="Obdélník 3">
            <a:extLst>
              <a:ext uri="{FF2B5EF4-FFF2-40B4-BE49-F238E27FC236}">
                <a16:creationId xmlns:a16="http://schemas.microsoft.com/office/drawing/2014/main" id="{EAD8024C-4DCC-F2D8-61EA-396A4CF94414}"/>
              </a:ext>
            </a:extLst>
          </p:cNvPr>
          <p:cNvSpPr/>
          <p:nvPr/>
        </p:nvSpPr>
        <p:spPr>
          <a:xfrm>
            <a:off x="62632" y="742418"/>
            <a:ext cx="12083647" cy="5950593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graphicFrame>
        <p:nvGraphicFramePr>
          <p:cNvPr id="26" name="Diagram 25">
            <a:extLst>
              <a:ext uri="{FF2B5EF4-FFF2-40B4-BE49-F238E27FC236}">
                <a16:creationId xmlns:a16="http://schemas.microsoft.com/office/drawing/2014/main" id="{576420A4-FF07-C91F-56FE-864305257B00}"/>
              </a:ext>
            </a:extLst>
          </p:cNvPr>
          <p:cNvGraphicFramePr/>
          <p:nvPr/>
        </p:nvGraphicFramePr>
        <p:xfrm>
          <a:off x="4513701" y="949226"/>
          <a:ext cx="2957357" cy="17450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25" name="Obdélník 24">
            <a:extLst>
              <a:ext uri="{FF2B5EF4-FFF2-40B4-BE49-F238E27FC236}">
                <a16:creationId xmlns:a16="http://schemas.microsoft.com/office/drawing/2014/main" id="{A50CD316-521C-059B-F3B4-D67FB5E7E7F1}"/>
              </a:ext>
            </a:extLst>
          </p:cNvPr>
          <p:cNvSpPr/>
          <p:nvPr/>
        </p:nvSpPr>
        <p:spPr>
          <a:xfrm>
            <a:off x="189587" y="2235403"/>
            <a:ext cx="11843656" cy="3345987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28" name="Přímá spojovací šipka 27">
            <a:extLst>
              <a:ext uri="{FF2B5EF4-FFF2-40B4-BE49-F238E27FC236}">
                <a16:creationId xmlns:a16="http://schemas.microsoft.com/office/drawing/2014/main" id="{CF31401C-35EA-5826-B5C2-66252C72DA7E}"/>
              </a:ext>
            </a:extLst>
          </p:cNvPr>
          <p:cNvCxnSpPr>
            <a:cxnSpLocks/>
          </p:cNvCxnSpPr>
          <p:nvPr/>
        </p:nvCxnSpPr>
        <p:spPr>
          <a:xfrm flipH="1">
            <a:off x="2884105" y="1557023"/>
            <a:ext cx="1629596" cy="6418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Přímá spojovací šipka 31">
            <a:extLst>
              <a:ext uri="{FF2B5EF4-FFF2-40B4-BE49-F238E27FC236}">
                <a16:creationId xmlns:a16="http://schemas.microsoft.com/office/drawing/2014/main" id="{B6F420E3-D76A-2714-815D-4E41D2275ABB}"/>
              </a:ext>
            </a:extLst>
          </p:cNvPr>
          <p:cNvCxnSpPr>
            <a:cxnSpLocks/>
          </p:cNvCxnSpPr>
          <p:nvPr/>
        </p:nvCxnSpPr>
        <p:spPr>
          <a:xfrm>
            <a:off x="5992379" y="1646284"/>
            <a:ext cx="0" cy="5643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Přímá spojovací šipka 33">
            <a:extLst>
              <a:ext uri="{FF2B5EF4-FFF2-40B4-BE49-F238E27FC236}">
                <a16:creationId xmlns:a16="http://schemas.microsoft.com/office/drawing/2014/main" id="{1684C62C-2EB2-6D49-5E22-F857A6FF7C7C}"/>
              </a:ext>
            </a:extLst>
          </p:cNvPr>
          <p:cNvCxnSpPr>
            <a:cxnSpLocks/>
          </p:cNvCxnSpPr>
          <p:nvPr/>
        </p:nvCxnSpPr>
        <p:spPr>
          <a:xfrm>
            <a:off x="7471058" y="1568773"/>
            <a:ext cx="1872871" cy="6418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Nadpis 1">
            <a:extLst>
              <a:ext uri="{FF2B5EF4-FFF2-40B4-BE49-F238E27FC236}">
                <a16:creationId xmlns:a16="http://schemas.microsoft.com/office/drawing/2014/main" id="{DA7C3820-CC6D-906E-FA76-CFEC79B14660}"/>
              </a:ext>
            </a:extLst>
          </p:cNvPr>
          <p:cNvSpPr txBox="1">
            <a:spLocks/>
          </p:cNvSpPr>
          <p:nvPr/>
        </p:nvSpPr>
        <p:spPr>
          <a:xfrm>
            <a:off x="1968829" y="164190"/>
            <a:ext cx="7188960" cy="45939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400" b="1" dirty="0">
                <a:solidFill>
                  <a:srgbClr val="003A63"/>
                </a:solidFill>
                <a:latin typeface="+mn-lt"/>
                <a:cs typeface="Arial" panose="020B0604020202020204" pitchFamily="34" charset="0"/>
              </a:rPr>
              <a:t>Struktura a skupiny projektů</a:t>
            </a:r>
            <a:endParaRPr lang="cs-CZ" sz="3200" b="1" dirty="0">
              <a:solidFill>
                <a:srgbClr val="003A63"/>
              </a:solidFill>
              <a:latin typeface="+mn-lt"/>
              <a:cs typeface="Arial" panose="020B0604020202020204" pitchFamily="34" charset="0"/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4F492CAA-31E6-006E-D338-EB5F84A22E07}"/>
              </a:ext>
            </a:extLst>
          </p:cNvPr>
          <p:cNvGraphicFramePr/>
          <p:nvPr/>
        </p:nvGraphicFramePr>
        <p:xfrm>
          <a:off x="257300" y="4062220"/>
          <a:ext cx="11619105" cy="13656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  <p:sp>
        <p:nvSpPr>
          <p:cNvPr id="18" name="TextovéPole 17">
            <a:extLst>
              <a:ext uri="{FF2B5EF4-FFF2-40B4-BE49-F238E27FC236}">
                <a16:creationId xmlns:a16="http://schemas.microsoft.com/office/drawing/2014/main" id="{E8EAA5EC-A192-7AAA-BC46-874B383036F6}"/>
              </a:ext>
            </a:extLst>
          </p:cNvPr>
          <p:cNvSpPr txBox="1"/>
          <p:nvPr/>
        </p:nvSpPr>
        <p:spPr>
          <a:xfrm>
            <a:off x="4229976" y="2722369"/>
            <a:ext cx="5975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7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2</a:t>
            </a: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9ED7FBC7-96D9-93F5-AC0B-5694D86FB3D9}"/>
              </a:ext>
            </a:extLst>
          </p:cNvPr>
          <p:cNvSpPr txBox="1"/>
          <p:nvPr/>
        </p:nvSpPr>
        <p:spPr>
          <a:xfrm>
            <a:off x="1194631" y="2769494"/>
            <a:ext cx="5975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7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</a:t>
            </a:r>
          </a:p>
        </p:txBody>
      </p:sp>
      <p:sp>
        <p:nvSpPr>
          <p:cNvPr id="21" name="TextovéPole 20">
            <a:extLst>
              <a:ext uri="{FF2B5EF4-FFF2-40B4-BE49-F238E27FC236}">
                <a16:creationId xmlns:a16="http://schemas.microsoft.com/office/drawing/2014/main" id="{277EE1B3-EE59-6B67-7CB7-6CEE4FB428B9}"/>
              </a:ext>
            </a:extLst>
          </p:cNvPr>
          <p:cNvSpPr txBox="1"/>
          <p:nvPr/>
        </p:nvSpPr>
        <p:spPr>
          <a:xfrm>
            <a:off x="7292866" y="2760251"/>
            <a:ext cx="5975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7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3</a:t>
            </a:r>
          </a:p>
        </p:txBody>
      </p:sp>
      <p:sp>
        <p:nvSpPr>
          <p:cNvPr id="22" name="TextovéPole 21">
            <a:extLst>
              <a:ext uri="{FF2B5EF4-FFF2-40B4-BE49-F238E27FC236}">
                <a16:creationId xmlns:a16="http://schemas.microsoft.com/office/drawing/2014/main" id="{CE07FBE4-801E-9B74-7158-CBD12C4AC105}"/>
              </a:ext>
            </a:extLst>
          </p:cNvPr>
          <p:cNvSpPr txBox="1"/>
          <p:nvPr/>
        </p:nvSpPr>
        <p:spPr>
          <a:xfrm>
            <a:off x="10365193" y="2773147"/>
            <a:ext cx="5975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7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4</a:t>
            </a:r>
          </a:p>
        </p:txBody>
      </p:sp>
      <p:sp>
        <p:nvSpPr>
          <p:cNvPr id="23" name="TextovéPole 22">
            <a:extLst>
              <a:ext uri="{FF2B5EF4-FFF2-40B4-BE49-F238E27FC236}">
                <a16:creationId xmlns:a16="http://schemas.microsoft.com/office/drawing/2014/main" id="{6B080037-5747-21BB-09AA-13C74B882671}"/>
              </a:ext>
            </a:extLst>
          </p:cNvPr>
          <p:cNvSpPr txBox="1"/>
          <p:nvPr/>
        </p:nvSpPr>
        <p:spPr>
          <a:xfrm>
            <a:off x="3141802" y="4691190"/>
            <a:ext cx="27250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4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5/6(NCEZ)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F44EFD15-8009-AB5D-ED99-94D220A3A7E7}"/>
              </a:ext>
            </a:extLst>
          </p:cNvPr>
          <p:cNvSpPr txBox="1"/>
          <p:nvPr/>
        </p:nvSpPr>
        <p:spPr>
          <a:xfrm>
            <a:off x="241683" y="4751403"/>
            <a:ext cx="27250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FNOL</a:t>
            </a: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E4CE1DC9-81CB-1FEC-84B0-0E38CDD8D411}"/>
              </a:ext>
            </a:extLst>
          </p:cNvPr>
          <p:cNvSpPr txBox="1"/>
          <p:nvPr/>
        </p:nvSpPr>
        <p:spPr>
          <a:xfrm>
            <a:off x="9222714" y="4863490"/>
            <a:ext cx="26850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UZIS, partneři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8BBA3A5D-D2AE-F84A-8560-B07F3EE457DC}"/>
              </a:ext>
            </a:extLst>
          </p:cNvPr>
          <p:cNvSpPr/>
          <p:nvPr/>
        </p:nvSpPr>
        <p:spPr>
          <a:xfrm>
            <a:off x="237426" y="2313946"/>
            <a:ext cx="11747978" cy="154729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graphicFrame>
        <p:nvGraphicFramePr>
          <p:cNvPr id="13" name="Diagram 12">
            <a:extLst>
              <a:ext uri="{FF2B5EF4-FFF2-40B4-BE49-F238E27FC236}">
                <a16:creationId xmlns:a16="http://schemas.microsoft.com/office/drawing/2014/main" id="{C5CC422F-8D6D-A8AA-26C1-9A4960B95530}"/>
              </a:ext>
            </a:extLst>
          </p:cNvPr>
          <p:cNvGraphicFramePr/>
          <p:nvPr/>
        </p:nvGraphicFramePr>
        <p:xfrm>
          <a:off x="335455" y="5837599"/>
          <a:ext cx="11649949" cy="5864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0" r:lo="rId21" r:qs="rId22" r:cs="rId23"/>
          </a:graphicData>
        </a:graphic>
      </p:graphicFrame>
      <p:sp>
        <p:nvSpPr>
          <p:cNvPr id="7" name="TextovéPole 6">
            <a:extLst>
              <a:ext uri="{FF2B5EF4-FFF2-40B4-BE49-F238E27FC236}">
                <a16:creationId xmlns:a16="http://schemas.microsoft.com/office/drawing/2014/main" id="{F51C6942-8B63-80CB-F09C-72BDB93A6BA2}"/>
              </a:ext>
            </a:extLst>
          </p:cNvPr>
          <p:cNvSpPr txBox="1"/>
          <p:nvPr/>
        </p:nvSpPr>
        <p:spPr>
          <a:xfrm>
            <a:off x="7292866" y="4606193"/>
            <a:ext cx="5975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7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616CFFE6-E702-7AA8-A248-5ED22CEE9206}"/>
              </a:ext>
            </a:extLst>
          </p:cNvPr>
          <p:cNvSpPr/>
          <p:nvPr/>
        </p:nvSpPr>
        <p:spPr>
          <a:xfrm>
            <a:off x="3034454" y="3989588"/>
            <a:ext cx="6031422" cy="154729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638358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7D5BE5-0E9E-FD6D-1C1C-3BAB65A29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cký objekt 3">
            <a:extLst>
              <a:ext uri="{FF2B5EF4-FFF2-40B4-BE49-F238E27FC236}">
                <a16:creationId xmlns:a16="http://schemas.microsoft.com/office/drawing/2014/main" id="{B69A2DDD-7781-111E-0298-BE714467D0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0401" y="398450"/>
            <a:ext cx="1553851" cy="242789"/>
          </a:xfrm>
          <a:prstGeom prst="rect">
            <a:avLst/>
          </a:prstGeom>
        </p:spPr>
      </p:pic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456A4785-42D1-B462-BE0F-365A992ED30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90485148"/>
              </p:ext>
            </p:extLst>
          </p:nvPr>
        </p:nvGraphicFramePr>
        <p:xfrm>
          <a:off x="-186991" y="1150094"/>
          <a:ext cx="12131341" cy="53094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5" name="TextovéPole 4">
            <a:extLst>
              <a:ext uri="{FF2B5EF4-FFF2-40B4-BE49-F238E27FC236}">
                <a16:creationId xmlns:a16="http://schemas.microsoft.com/office/drawing/2014/main" id="{5B57594B-A1D5-1554-8E8D-8AE598CC6074}"/>
              </a:ext>
            </a:extLst>
          </p:cNvPr>
          <p:cNvSpPr txBox="1"/>
          <p:nvPr/>
        </p:nvSpPr>
        <p:spPr>
          <a:xfrm>
            <a:off x="2328863" y="335178"/>
            <a:ext cx="60979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400" b="1" dirty="0">
                <a:solidFill>
                  <a:srgbClr val="003A63"/>
                </a:solidFill>
                <a:cs typeface="Arial" panose="020B0604020202020204" pitchFamily="34" charset="0"/>
              </a:rPr>
              <a:t>Realizace projektů (20)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33701002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FDC923-338D-3E99-E497-08F34B0D49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Diagram 22">
            <a:extLst>
              <a:ext uri="{FF2B5EF4-FFF2-40B4-BE49-F238E27FC236}">
                <a16:creationId xmlns:a16="http://schemas.microsoft.com/office/drawing/2014/main" id="{58F4E7A3-8925-984F-474A-70A387F51ECF}"/>
              </a:ext>
            </a:extLst>
          </p:cNvPr>
          <p:cNvGraphicFramePr/>
          <p:nvPr/>
        </p:nvGraphicFramePr>
        <p:xfrm>
          <a:off x="2452130" y="307603"/>
          <a:ext cx="9584599" cy="6730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26" name="Diagram 25">
            <a:extLst>
              <a:ext uri="{FF2B5EF4-FFF2-40B4-BE49-F238E27FC236}">
                <a16:creationId xmlns:a16="http://schemas.microsoft.com/office/drawing/2014/main" id="{6DA2422C-3C2E-6242-66D3-4B874A77142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03039242"/>
              </p:ext>
            </p:extLst>
          </p:nvPr>
        </p:nvGraphicFramePr>
        <p:xfrm>
          <a:off x="398723" y="1674998"/>
          <a:ext cx="7000541" cy="40471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5B92BBB9-7D95-7337-0E24-3266CDE1323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98724" y="401324"/>
            <a:ext cx="1553850" cy="242789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FC05E070-564C-8074-7574-A39549EC3B87}"/>
              </a:ext>
            </a:extLst>
          </p:cNvPr>
          <p:cNvGrpSpPr/>
          <p:nvPr/>
        </p:nvGrpSpPr>
        <p:grpSpPr>
          <a:xfrm>
            <a:off x="5771327" y="5810584"/>
            <a:ext cx="6265401" cy="806048"/>
            <a:chOff x="4956888" y="5153424"/>
            <a:chExt cx="6821417" cy="127635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BA08B42-6EA3-7255-4F24-DA16488DC2E3}"/>
                </a:ext>
              </a:extLst>
            </p:cNvPr>
            <p:cNvGrpSpPr/>
            <p:nvPr/>
          </p:nvGrpSpPr>
          <p:grpSpPr>
            <a:xfrm>
              <a:off x="4956888" y="5691587"/>
              <a:ext cx="6345026" cy="700087"/>
              <a:chOff x="519977" y="3152342"/>
              <a:chExt cx="6345026" cy="700087"/>
            </a:xfrm>
          </p:grpSpPr>
          <p:sp>
            <p:nvSpPr>
              <p:cNvPr id="16" name="Free-form: Shape 15">
                <a:extLst>
                  <a:ext uri="{FF2B5EF4-FFF2-40B4-BE49-F238E27FC236}">
                    <a16:creationId xmlns:a16="http://schemas.microsoft.com/office/drawing/2014/main" id="{9BDCB9B9-C6E2-E924-6DA8-9C0FD7C6A329}"/>
                  </a:ext>
                </a:extLst>
              </p:cNvPr>
              <p:cNvSpPr/>
              <p:nvPr/>
            </p:nvSpPr>
            <p:spPr>
              <a:xfrm>
                <a:off x="2680803" y="3309504"/>
                <a:ext cx="942968" cy="542925"/>
              </a:xfrm>
              <a:custGeom>
                <a:avLst/>
                <a:gdLst>
                  <a:gd name="connsiteX0" fmla="*/ 56850 w 942968"/>
                  <a:gd name="connsiteY0" fmla="*/ 399852 h 542925"/>
                  <a:gd name="connsiteX1" fmla="*/ 56850 w 942968"/>
                  <a:gd name="connsiteY1" fmla="*/ 14090 h 542925"/>
                  <a:gd name="connsiteX2" fmla="*/ 71137 w 942968"/>
                  <a:gd name="connsiteY2" fmla="*/ -198 h 542925"/>
                  <a:gd name="connsiteX3" fmla="*/ 871237 w 942968"/>
                  <a:gd name="connsiteY3" fmla="*/ -198 h 542925"/>
                  <a:gd name="connsiteX4" fmla="*/ 885525 w 942968"/>
                  <a:gd name="connsiteY4" fmla="*/ 14090 h 542925"/>
                  <a:gd name="connsiteX5" fmla="*/ 885525 w 942968"/>
                  <a:gd name="connsiteY5" fmla="*/ 399852 h 542925"/>
                  <a:gd name="connsiteX6" fmla="*/ 928387 w 942968"/>
                  <a:gd name="connsiteY6" fmla="*/ 399852 h 542925"/>
                  <a:gd name="connsiteX7" fmla="*/ 928387 w 942968"/>
                  <a:gd name="connsiteY7" fmla="*/ 428427 h 542925"/>
                  <a:gd name="connsiteX8" fmla="*/ 871237 w 942968"/>
                  <a:gd name="connsiteY8" fmla="*/ 428427 h 542925"/>
                  <a:gd name="connsiteX9" fmla="*/ 885525 w 942968"/>
                  <a:gd name="connsiteY9" fmla="*/ 471290 h 542925"/>
                  <a:gd name="connsiteX10" fmla="*/ 814087 w 942968"/>
                  <a:gd name="connsiteY10" fmla="*/ 542727 h 542925"/>
                  <a:gd name="connsiteX11" fmla="*/ 756937 w 942968"/>
                  <a:gd name="connsiteY11" fmla="*/ 514152 h 542925"/>
                  <a:gd name="connsiteX12" fmla="*/ 699787 w 942968"/>
                  <a:gd name="connsiteY12" fmla="*/ 542727 h 542925"/>
                  <a:gd name="connsiteX13" fmla="*/ 628350 w 942968"/>
                  <a:gd name="connsiteY13" fmla="*/ 471290 h 542925"/>
                  <a:gd name="connsiteX14" fmla="*/ 642637 w 942968"/>
                  <a:gd name="connsiteY14" fmla="*/ 428427 h 542925"/>
                  <a:gd name="connsiteX15" fmla="*/ 299737 w 942968"/>
                  <a:gd name="connsiteY15" fmla="*/ 428427 h 542925"/>
                  <a:gd name="connsiteX16" fmla="*/ 314025 w 942968"/>
                  <a:gd name="connsiteY16" fmla="*/ 471290 h 542925"/>
                  <a:gd name="connsiteX17" fmla="*/ 242587 w 942968"/>
                  <a:gd name="connsiteY17" fmla="*/ 542727 h 542925"/>
                  <a:gd name="connsiteX18" fmla="*/ 185437 w 942968"/>
                  <a:gd name="connsiteY18" fmla="*/ 514152 h 542925"/>
                  <a:gd name="connsiteX19" fmla="*/ 128287 w 942968"/>
                  <a:gd name="connsiteY19" fmla="*/ 542727 h 542925"/>
                  <a:gd name="connsiteX20" fmla="*/ 56850 w 942968"/>
                  <a:gd name="connsiteY20" fmla="*/ 471290 h 542925"/>
                  <a:gd name="connsiteX21" fmla="*/ 71137 w 942968"/>
                  <a:gd name="connsiteY21" fmla="*/ 428427 h 542925"/>
                  <a:gd name="connsiteX22" fmla="*/ 13987 w 942968"/>
                  <a:gd name="connsiteY22" fmla="*/ 428427 h 542925"/>
                  <a:gd name="connsiteX23" fmla="*/ 13987 w 942968"/>
                  <a:gd name="connsiteY23" fmla="*/ 399852 h 542925"/>
                  <a:gd name="connsiteX24" fmla="*/ 56850 w 942968"/>
                  <a:gd name="connsiteY24" fmla="*/ 399852 h 542925"/>
                  <a:gd name="connsiteX25" fmla="*/ 85425 w 942968"/>
                  <a:gd name="connsiteY25" fmla="*/ 28377 h 542925"/>
                  <a:gd name="connsiteX26" fmla="*/ 85425 w 942968"/>
                  <a:gd name="connsiteY26" fmla="*/ 399852 h 542925"/>
                  <a:gd name="connsiteX27" fmla="*/ 856950 w 942968"/>
                  <a:gd name="connsiteY27" fmla="*/ 399852 h 542925"/>
                  <a:gd name="connsiteX28" fmla="*/ 856950 w 942968"/>
                  <a:gd name="connsiteY28" fmla="*/ 28377 h 542925"/>
                  <a:gd name="connsiteX29" fmla="*/ 85425 w 942968"/>
                  <a:gd name="connsiteY29" fmla="*/ 28377 h 542925"/>
                  <a:gd name="connsiteX30" fmla="*/ 814087 w 942968"/>
                  <a:gd name="connsiteY30" fmla="*/ 514152 h 542925"/>
                  <a:gd name="connsiteX31" fmla="*/ 856950 w 942968"/>
                  <a:gd name="connsiteY31" fmla="*/ 471290 h 542925"/>
                  <a:gd name="connsiteX32" fmla="*/ 814087 w 942968"/>
                  <a:gd name="connsiteY32" fmla="*/ 428427 h 542925"/>
                  <a:gd name="connsiteX33" fmla="*/ 771225 w 942968"/>
                  <a:gd name="connsiteY33" fmla="*/ 471290 h 542925"/>
                  <a:gd name="connsiteX34" fmla="*/ 814087 w 942968"/>
                  <a:gd name="connsiteY34" fmla="*/ 514152 h 542925"/>
                  <a:gd name="connsiteX35" fmla="*/ 699787 w 942968"/>
                  <a:gd name="connsiteY35" fmla="*/ 514152 h 542925"/>
                  <a:gd name="connsiteX36" fmla="*/ 742650 w 942968"/>
                  <a:gd name="connsiteY36" fmla="*/ 471290 h 542925"/>
                  <a:gd name="connsiteX37" fmla="*/ 699787 w 942968"/>
                  <a:gd name="connsiteY37" fmla="*/ 428427 h 542925"/>
                  <a:gd name="connsiteX38" fmla="*/ 656925 w 942968"/>
                  <a:gd name="connsiteY38" fmla="*/ 471290 h 542925"/>
                  <a:gd name="connsiteX39" fmla="*/ 699787 w 942968"/>
                  <a:gd name="connsiteY39" fmla="*/ 514152 h 542925"/>
                  <a:gd name="connsiteX40" fmla="*/ 242587 w 942968"/>
                  <a:gd name="connsiteY40" fmla="*/ 514152 h 542925"/>
                  <a:gd name="connsiteX41" fmla="*/ 285450 w 942968"/>
                  <a:gd name="connsiteY41" fmla="*/ 471290 h 542925"/>
                  <a:gd name="connsiteX42" fmla="*/ 242587 w 942968"/>
                  <a:gd name="connsiteY42" fmla="*/ 428427 h 542925"/>
                  <a:gd name="connsiteX43" fmla="*/ 199725 w 942968"/>
                  <a:gd name="connsiteY43" fmla="*/ 471290 h 542925"/>
                  <a:gd name="connsiteX44" fmla="*/ 242587 w 942968"/>
                  <a:gd name="connsiteY44" fmla="*/ 514152 h 542925"/>
                  <a:gd name="connsiteX45" fmla="*/ 128287 w 942968"/>
                  <a:gd name="connsiteY45" fmla="*/ 514152 h 542925"/>
                  <a:gd name="connsiteX46" fmla="*/ 171150 w 942968"/>
                  <a:gd name="connsiteY46" fmla="*/ 471290 h 542925"/>
                  <a:gd name="connsiteX47" fmla="*/ 128287 w 942968"/>
                  <a:gd name="connsiteY47" fmla="*/ 428427 h 542925"/>
                  <a:gd name="connsiteX48" fmla="*/ 85425 w 942968"/>
                  <a:gd name="connsiteY48" fmla="*/ 471290 h 542925"/>
                  <a:gd name="connsiteX49" fmla="*/ 128287 w 942968"/>
                  <a:gd name="connsiteY49" fmla="*/ 514152 h 542925"/>
                  <a:gd name="connsiteX50" fmla="*/ 628350 w 942968"/>
                  <a:gd name="connsiteY50" fmla="*/ 314127 h 542925"/>
                  <a:gd name="connsiteX51" fmla="*/ 614062 w 942968"/>
                  <a:gd name="connsiteY51" fmla="*/ 328415 h 542925"/>
                  <a:gd name="connsiteX52" fmla="*/ 599775 w 942968"/>
                  <a:gd name="connsiteY52" fmla="*/ 314127 h 542925"/>
                  <a:gd name="connsiteX53" fmla="*/ 599775 w 942968"/>
                  <a:gd name="connsiteY53" fmla="*/ 114102 h 542925"/>
                  <a:gd name="connsiteX54" fmla="*/ 614062 w 942968"/>
                  <a:gd name="connsiteY54" fmla="*/ 99815 h 542925"/>
                  <a:gd name="connsiteX55" fmla="*/ 628350 w 942968"/>
                  <a:gd name="connsiteY55" fmla="*/ 114102 h 542925"/>
                  <a:gd name="connsiteX56" fmla="*/ 628350 w 942968"/>
                  <a:gd name="connsiteY56" fmla="*/ 314127 h 542925"/>
                  <a:gd name="connsiteX57" fmla="*/ 771225 w 942968"/>
                  <a:gd name="connsiteY57" fmla="*/ 314127 h 542925"/>
                  <a:gd name="connsiteX58" fmla="*/ 756937 w 942968"/>
                  <a:gd name="connsiteY58" fmla="*/ 328415 h 542925"/>
                  <a:gd name="connsiteX59" fmla="*/ 742650 w 942968"/>
                  <a:gd name="connsiteY59" fmla="*/ 314127 h 542925"/>
                  <a:gd name="connsiteX60" fmla="*/ 742650 w 942968"/>
                  <a:gd name="connsiteY60" fmla="*/ 114102 h 542925"/>
                  <a:gd name="connsiteX61" fmla="*/ 756937 w 942968"/>
                  <a:gd name="connsiteY61" fmla="*/ 99815 h 542925"/>
                  <a:gd name="connsiteX62" fmla="*/ 771225 w 942968"/>
                  <a:gd name="connsiteY62" fmla="*/ 114102 h 542925"/>
                  <a:gd name="connsiteX63" fmla="*/ 771225 w 942968"/>
                  <a:gd name="connsiteY63" fmla="*/ 314127 h 542925"/>
                  <a:gd name="connsiteX64" fmla="*/ 485475 w 942968"/>
                  <a:gd name="connsiteY64" fmla="*/ 314127 h 542925"/>
                  <a:gd name="connsiteX65" fmla="*/ 471187 w 942968"/>
                  <a:gd name="connsiteY65" fmla="*/ 328415 h 542925"/>
                  <a:gd name="connsiteX66" fmla="*/ 456900 w 942968"/>
                  <a:gd name="connsiteY66" fmla="*/ 314127 h 542925"/>
                  <a:gd name="connsiteX67" fmla="*/ 456900 w 942968"/>
                  <a:gd name="connsiteY67" fmla="*/ 114102 h 542925"/>
                  <a:gd name="connsiteX68" fmla="*/ 471187 w 942968"/>
                  <a:gd name="connsiteY68" fmla="*/ 99815 h 542925"/>
                  <a:gd name="connsiteX69" fmla="*/ 485475 w 942968"/>
                  <a:gd name="connsiteY69" fmla="*/ 114102 h 542925"/>
                  <a:gd name="connsiteX70" fmla="*/ 485475 w 942968"/>
                  <a:gd name="connsiteY70" fmla="*/ 314127 h 542925"/>
                  <a:gd name="connsiteX71" fmla="*/ 342600 w 942968"/>
                  <a:gd name="connsiteY71" fmla="*/ 314127 h 542925"/>
                  <a:gd name="connsiteX72" fmla="*/ 328312 w 942968"/>
                  <a:gd name="connsiteY72" fmla="*/ 328415 h 542925"/>
                  <a:gd name="connsiteX73" fmla="*/ 314025 w 942968"/>
                  <a:gd name="connsiteY73" fmla="*/ 314127 h 542925"/>
                  <a:gd name="connsiteX74" fmla="*/ 314025 w 942968"/>
                  <a:gd name="connsiteY74" fmla="*/ 114102 h 542925"/>
                  <a:gd name="connsiteX75" fmla="*/ 328312 w 942968"/>
                  <a:gd name="connsiteY75" fmla="*/ 99815 h 542925"/>
                  <a:gd name="connsiteX76" fmla="*/ 342600 w 942968"/>
                  <a:gd name="connsiteY76" fmla="*/ 114102 h 542925"/>
                  <a:gd name="connsiteX77" fmla="*/ 342600 w 942968"/>
                  <a:gd name="connsiteY77" fmla="*/ 314127 h 542925"/>
                  <a:gd name="connsiteX78" fmla="*/ 199725 w 942968"/>
                  <a:gd name="connsiteY78" fmla="*/ 314127 h 542925"/>
                  <a:gd name="connsiteX79" fmla="*/ 185437 w 942968"/>
                  <a:gd name="connsiteY79" fmla="*/ 328415 h 542925"/>
                  <a:gd name="connsiteX80" fmla="*/ 171150 w 942968"/>
                  <a:gd name="connsiteY80" fmla="*/ 314127 h 542925"/>
                  <a:gd name="connsiteX81" fmla="*/ 171150 w 942968"/>
                  <a:gd name="connsiteY81" fmla="*/ 114102 h 542925"/>
                  <a:gd name="connsiteX82" fmla="*/ 185437 w 942968"/>
                  <a:gd name="connsiteY82" fmla="*/ 99815 h 542925"/>
                  <a:gd name="connsiteX83" fmla="*/ 199725 w 942968"/>
                  <a:gd name="connsiteY83" fmla="*/ 114102 h 542925"/>
                  <a:gd name="connsiteX84" fmla="*/ 199725 w 942968"/>
                  <a:gd name="connsiteY84" fmla="*/ 314127 h 542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</a:cxnLst>
                <a:rect l="l" t="t" r="r" b="b"/>
                <a:pathLst>
                  <a:path w="942968" h="542925">
                    <a:moveTo>
                      <a:pt x="56850" y="399852"/>
                    </a:moveTo>
                    <a:lnTo>
                      <a:pt x="56850" y="14090"/>
                    </a:lnTo>
                    <a:cubicBezTo>
                      <a:pt x="56850" y="6203"/>
                      <a:pt x="63250" y="-198"/>
                      <a:pt x="71137" y="-198"/>
                    </a:cubicBezTo>
                    <a:lnTo>
                      <a:pt x="871237" y="-198"/>
                    </a:lnTo>
                    <a:cubicBezTo>
                      <a:pt x="879124" y="-198"/>
                      <a:pt x="885525" y="6203"/>
                      <a:pt x="885525" y="14090"/>
                    </a:cubicBezTo>
                    <a:lnTo>
                      <a:pt x="885525" y="399852"/>
                    </a:lnTo>
                    <a:lnTo>
                      <a:pt x="928387" y="399852"/>
                    </a:lnTo>
                    <a:cubicBezTo>
                      <a:pt x="947432" y="399852"/>
                      <a:pt x="947432" y="428427"/>
                      <a:pt x="928387" y="428427"/>
                    </a:cubicBezTo>
                    <a:lnTo>
                      <a:pt x="871237" y="428427"/>
                    </a:lnTo>
                    <a:cubicBezTo>
                      <a:pt x="880209" y="440371"/>
                      <a:pt x="885525" y="455202"/>
                      <a:pt x="885525" y="471290"/>
                    </a:cubicBezTo>
                    <a:cubicBezTo>
                      <a:pt x="885525" y="510737"/>
                      <a:pt x="853535" y="542727"/>
                      <a:pt x="814087" y="542727"/>
                    </a:cubicBezTo>
                    <a:cubicBezTo>
                      <a:pt x="790713" y="542727"/>
                      <a:pt x="769967" y="531511"/>
                      <a:pt x="756937" y="514152"/>
                    </a:cubicBezTo>
                    <a:cubicBezTo>
                      <a:pt x="743907" y="531511"/>
                      <a:pt x="723161" y="542727"/>
                      <a:pt x="699787" y="542727"/>
                    </a:cubicBezTo>
                    <a:cubicBezTo>
                      <a:pt x="660339" y="542727"/>
                      <a:pt x="628350" y="510737"/>
                      <a:pt x="628350" y="471290"/>
                    </a:cubicBezTo>
                    <a:cubicBezTo>
                      <a:pt x="628350" y="455202"/>
                      <a:pt x="633665" y="440371"/>
                      <a:pt x="642637" y="428427"/>
                    </a:cubicBezTo>
                    <a:lnTo>
                      <a:pt x="299737" y="428427"/>
                    </a:lnTo>
                    <a:cubicBezTo>
                      <a:pt x="308709" y="440371"/>
                      <a:pt x="314025" y="455202"/>
                      <a:pt x="314025" y="471290"/>
                    </a:cubicBezTo>
                    <a:cubicBezTo>
                      <a:pt x="314025" y="510737"/>
                      <a:pt x="282035" y="542727"/>
                      <a:pt x="242587" y="542727"/>
                    </a:cubicBezTo>
                    <a:cubicBezTo>
                      <a:pt x="219213" y="542727"/>
                      <a:pt x="198467" y="531511"/>
                      <a:pt x="185437" y="514152"/>
                    </a:cubicBezTo>
                    <a:cubicBezTo>
                      <a:pt x="172407" y="531511"/>
                      <a:pt x="151661" y="542727"/>
                      <a:pt x="128287" y="542727"/>
                    </a:cubicBezTo>
                    <a:cubicBezTo>
                      <a:pt x="88839" y="542727"/>
                      <a:pt x="56850" y="510737"/>
                      <a:pt x="56850" y="471290"/>
                    </a:cubicBezTo>
                    <a:cubicBezTo>
                      <a:pt x="56850" y="455202"/>
                      <a:pt x="62165" y="440371"/>
                      <a:pt x="71137" y="428427"/>
                    </a:cubicBezTo>
                    <a:lnTo>
                      <a:pt x="13987" y="428427"/>
                    </a:lnTo>
                    <a:cubicBezTo>
                      <a:pt x="-5058" y="428427"/>
                      <a:pt x="-5058" y="399852"/>
                      <a:pt x="13987" y="399852"/>
                    </a:cubicBezTo>
                    <a:lnTo>
                      <a:pt x="56850" y="399852"/>
                    </a:lnTo>
                    <a:close/>
                    <a:moveTo>
                      <a:pt x="85425" y="28377"/>
                    </a:moveTo>
                    <a:lnTo>
                      <a:pt x="85425" y="399852"/>
                    </a:lnTo>
                    <a:lnTo>
                      <a:pt x="856950" y="399852"/>
                    </a:lnTo>
                    <a:lnTo>
                      <a:pt x="856950" y="28377"/>
                    </a:lnTo>
                    <a:lnTo>
                      <a:pt x="85425" y="28377"/>
                    </a:lnTo>
                    <a:close/>
                    <a:moveTo>
                      <a:pt x="814087" y="514152"/>
                    </a:moveTo>
                    <a:cubicBezTo>
                      <a:pt x="837762" y="514152"/>
                      <a:pt x="856950" y="494964"/>
                      <a:pt x="856950" y="471290"/>
                    </a:cubicBezTo>
                    <a:cubicBezTo>
                      <a:pt x="856950" y="447615"/>
                      <a:pt x="837762" y="428427"/>
                      <a:pt x="814087" y="428427"/>
                    </a:cubicBezTo>
                    <a:cubicBezTo>
                      <a:pt x="790412" y="428427"/>
                      <a:pt x="771225" y="447615"/>
                      <a:pt x="771225" y="471290"/>
                    </a:cubicBezTo>
                    <a:cubicBezTo>
                      <a:pt x="771225" y="494964"/>
                      <a:pt x="790412" y="514152"/>
                      <a:pt x="814087" y="514152"/>
                    </a:cubicBezTo>
                    <a:close/>
                    <a:moveTo>
                      <a:pt x="699787" y="514152"/>
                    </a:moveTo>
                    <a:cubicBezTo>
                      <a:pt x="723462" y="514152"/>
                      <a:pt x="742650" y="494964"/>
                      <a:pt x="742650" y="471290"/>
                    </a:cubicBezTo>
                    <a:cubicBezTo>
                      <a:pt x="742650" y="447615"/>
                      <a:pt x="723462" y="428427"/>
                      <a:pt x="699787" y="428427"/>
                    </a:cubicBezTo>
                    <a:cubicBezTo>
                      <a:pt x="676112" y="428427"/>
                      <a:pt x="656925" y="447615"/>
                      <a:pt x="656925" y="471290"/>
                    </a:cubicBezTo>
                    <a:cubicBezTo>
                      <a:pt x="656925" y="494964"/>
                      <a:pt x="676112" y="514152"/>
                      <a:pt x="699787" y="514152"/>
                    </a:cubicBezTo>
                    <a:close/>
                    <a:moveTo>
                      <a:pt x="242587" y="514152"/>
                    </a:moveTo>
                    <a:cubicBezTo>
                      <a:pt x="266262" y="514152"/>
                      <a:pt x="285450" y="494964"/>
                      <a:pt x="285450" y="471290"/>
                    </a:cubicBezTo>
                    <a:cubicBezTo>
                      <a:pt x="285450" y="447615"/>
                      <a:pt x="266262" y="428427"/>
                      <a:pt x="242587" y="428427"/>
                    </a:cubicBezTo>
                    <a:cubicBezTo>
                      <a:pt x="218912" y="428427"/>
                      <a:pt x="199725" y="447615"/>
                      <a:pt x="199725" y="471290"/>
                    </a:cubicBezTo>
                    <a:cubicBezTo>
                      <a:pt x="199725" y="494964"/>
                      <a:pt x="218912" y="514152"/>
                      <a:pt x="242587" y="514152"/>
                    </a:cubicBezTo>
                    <a:close/>
                    <a:moveTo>
                      <a:pt x="128287" y="514152"/>
                    </a:moveTo>
                    <a:cubicBezTo>
                      <a:pt x="151962" y="514152"/>
                      <a:pt x="171150" y="494964"/>
                      <a:pt x="171150" y="471290"/>
                    </a:cubicBezTo>
                    <a:cubicBezTo>
                      <a:pt x="171150" y="447615"/>
                      <a:pt x="151962" y="428427"/>
                      <a:pt x="128287" y="428427"/>
                    </a:cubicBezTo>
                    <a:cubicBezTo>
                      <a:pt x="104612" y="428427"/>
                      <a:pt x="85425" y="447615"/>
                      <a:pt x="85425" y="471290"/>
                    </a:cubicBezTo>
                    <a:cubicBezTo>
                      <a:pt x="85425" y="494964"/>
                      <a:pt x="104612" y="514152"/>
                      <a:pt x="128287" y="514152"/>
                    </a:cubicBezTo>
                    <a:close/>
                    <a:moveTo>
                      <a:pt x="628350" y="314127"/>
                    </a:moveTo>
                    <a:cubicBezTo>
                      <a:pt x="628350" y="322014"/>
                      <a:pt x="621949" y="328415"/>
                      <a:pt x="614062" y="328415"/>
                    </a:cubicBezTo>
                    <a:cubicBezTo>
                      <a:pt x="606175" y="328415"/>
                      <a:pt x="599775" y="322014"/>
                      <a:pt x="599775" y="314127"/>
                    </a:cubicBezTo>
                    <a:lnTo>
                      <a:pt x="599775" y="114102"/>
                    </a:lnTo>
                    <a:cubicBezTo>
                      <a:pt x="599775" y="106215"/>
                      <a:pt x="606175" y="99815"/>
                      <a:pt x="614062" y="99815"/>
                    </a:cubicBezTo>
                    <a:cubicBezTo>
                      <a:pt x="621949" y="99815"/>
                      <a:pt x="628350" y="106215"/>
                      <a:pt x="628350" y="114102"/>
                    </a:cubicBezTo>
                    <a:lnTo>
                      <a:pt x="628350" y="314127"/>
                    </a:lnTo>
                    <a:close/>
                    <a:moveTo>
                      <a:pt x="771225" y="314127"/>
                    </a:moveTo>
                    <a:cubicBezTo>
                      <a:pt x="771225" y="322014"/>
                      <a:pt x="764824" y="328415"/>
                      <a:pt x="756937" y="328415"/>
                    </a:cubicBezTo>
                    <a:cubicBezTo>
                      <a:pt x="749050" y="328415"/>
                      <a:pt x="742650" y="322014"/>
                      <a:pt x="742650" y="314127"/>
                    </a:cubicBezTo>
                    <a:lnTo>
                      <a:pt x="742650" y="114102"/>
                    </a:lnTo>
                    <a:cubicBezTo>
                      <a:pt x="742650" y="106215"/>
                      <a:pt x="749050" y="99815"/>
                      <a:pt x="756937" y="99815"/>
                    </a:cubicBezTo>
                    <a:cubicBezTo>
                      <a:pt x="764824" y="99815"/>
                      <a:pt x="771225" y="106215"/>
                      <a:pt x="771225" y="114102"/>
                    </a:cubicBezTo>
                    <a:lnTo>
                      <a:pt x="771225" y="314127"/>
                    </a:lnTo>
                    <a:close/>
                    <a:moveTo>
                      <a:pt x="485475" y="314127"/>
                    </a:moveTo>
                    <a:cubicBezTo>
                      <a:pt x="485475" y="322014"/>
                      <a:pt x="479074" y="328415"/>
                      <a:pt x="471187" y="328415"/>
                    </a:cubicBezTo>
                    <a:cubicBezTo>
                      <a:pt x="463300" y="328415"/>
                      <a:pt x="456900" y="322014"/>
                      <a:pt x="456900" y="314127"/>
                    </a:cubicBezTo>
                    <a:lnTo>
                      <a:pt x="456900" y="114102"/>
                    </a:lnTo>
                    <a:cubicBezTo>
                      <a:pt x="456900" y="106215"/>
                      <a:pt x="463300" y="99815"/>
                      <a:pt x="471187" y="99815"/>
                    </a:cubicBezTo>
                    <a:cubicBezTo>
                      <a:pt x="479074" y="99815"/>
                      <a:pt x="485475" y="106215"/>
                      <a:pt x="485475" y="114102"/>
                    </a:cubicBezTo>
                    <a:lnTo>
                      <a:pt x="485475" y="314127"/>
                    </a:lnTo>
                    <a:close/>
                    <a:moveTo>
                      <a:pt x="342600" y="314127"/>
                    </a:moveTo>
                    <a:cubicBezTo>
                      <a:pt x="342600" y="322014"/>
                      <a:pt x="336199" y="328415"/>
                      <a:pt x="328312" y="328415"/>
                    </a:cubicBezTo>
                    <a:cubicBezTo>
                      <a:pt x="320425" y="328415"/>
                      <a:pt x="314025" y="322014"/>
                      <a:pt x="314025" y="314127"/>
                    </a:cubicBezTo>
                    <a:lnTo>
                      <a:pt x="314025" y="114102"/>
                    </a:lnTo>
                    <a:cubicBezTo>
                      <a:pt x="314025" y="106215"/>
                      <a:pt x="320425" y="99815"/>
                      <a:pt x="328312" y="99815"/>
                    </a:cubicBezTo>
                    <a:cubicBezTo>
                      <a:pt x="336199" y="99815"/>
                      <a:pt x="342600" y="106215"/>
                      <a:pt x="342600" y="114102"/>
                    </a:cubicBezTo>
                    <a:lnTo>
                      <a:pt x="342600" y="314127"/>
                    </a:lnTo>
                    <a:close/>
                    <a:moveTo>
                      <a:pt x="199725" y="314127"/>
                    </a:moveTo>
                    <a:cubicBezTo>
                      <a:pt x="199725" y="322014"/>
                      <a:pt x="193324" y="328415"/>
                      <a:pt x="185437" y="328415"/>
                    </a:cubicBezTo>
                    <a:cubicBezTo>
                      <a:pt x="177550" y="328415"/>
                      <a:pt x="171150" y="322014"/>
                      <a:pt x="171150" y="314127"/>
                    </a:cubicBezTo>
                    <a:lnTo>
                      <a:pt x="171150" y="114102"/>
                    </a:lnTo>
                    <a:cubicBezTo>
                      <a:pt x="171150" y="106215"/>
                      <a:pt x="177550" y="99815"/>
                      <a:pt x="185437" y="99815"/>
                    </a:cubicBezTo>
                    <a:cubicBezTo>
                      <a:pt x="193324" y="99815"/>
                      <a:pt x="199725" y="106215"/>
                      <a:pt x="199725" y="114102"/>
                    </a:cubicBezTo>
                    <a:lnTo>
                      <a:pt x="199725" y="314127"/>
                    </a:lnTo>
                    <a:close/>
                  </a:path>
                </a:pathLst>
              </a:custGeom>
              <a:solidFill>
                <a:srgbClr val="0C3963"/>
              </a:solidFill>
              <a:ln w="28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cs-CZ"/>
              </a:p>
            </p:txBody>
          </p:sp>
          <p:sp>
            <p:nvSpPr>
              <p:cNvPr id="17" name="Free-form: Shape 16">
                <a:extLst>
                  <a:ext uri="{FF2B5EF4-FFF2-40B4-BE49-F238E27FC236}">
                    <a16:creationId xmlns:a16="http://schemas.microsoft.com/office/drawing/2014/main" id="{57EAFA6F-3234-0991-BD3D-181B2C9424CB}"/>
                  </a:ext>
                </a:extLst>
              </p:cNvPr>
              <p:cNvSpPr/>
              <p:nvPr/>
            </p:nvSpPr>
            <p:spPr>
              <a:xfrm>
                <a:off x="3761209" y="3309504"/>
                <a:ext cx="942967" cy="542925"/>
              </a:xfrm>
              <a:custGeom>
                <a:avLst/>
                <a:gdLst>
                  <a:gd name="connsiteX0" fmla="*/ 130264 w 942967"/>
                  <a:gd name="connsiteY0" fmla="*/ 278317 h 542925"/>
                  <a:gd name="connsiteX1" fmla="*/ 31052 w 942967"/>
                  <a:gd name="connsiteY1" fmla="*/ 136570 h 542925"/>
                  <a:gd name="connsiteX2" fmla="*/ 28394 w 942967"/>
                  <a:gd name="connsiteY2" fmla="*/ 129070 h 542925"/>
                  <a:gd name="connsiteX3" fmla="*/ 29923 w 942967"/>
                  <a:gd name="connsiteY3" fmla="*/ 121854 h 542925"/>
                  <a:gd name="connsiteX4" fmla="*/ 87059 w 942967"/>
                  <a:gd name="connsiteY4" fmla="*/ 7583 h 542925"/>
                  <a:gd name="connsiteX5" fmla="*/ 99832 w 942967"/>
                  <a:gd name="connsiteY5" fmla="*/ -318 h 542925"/>
                  <a:gd name="connsiteX6" fmla="*/ 842782 w 942967"/>
                  <a:gd name="connsiteY6" fmla="*/ -318 h 542925"/>
                  <a:gd name="connsiteX7" fmla="*/ 855555 w 942967"/>
                  <a:gd name="connsiteY7" fmla="*/ 7583 h 542925"/>
                  <a:gd name="connsiteX8" fmla="*/ 912691 w 942967"/>
                  <a:gd name="connsiteY8" fmla="*/ 121854 h 542925"/>
                  <a:gd name="connsiteX9" fmla="*/ 914176 w 942967"/>
                  <a:gd name="connsiteY9" fmla="*/ 129527 h 542925"/>
                  <a:gd name="connsiteX10" fmla="*/ 911562 w 942967"/>
                  <a:gd name="connsiteY10" fmla="*/ 136570 h 542925"/>
                  <a:gd name="connsiteX11" fmla="*/ 812349 w 942967"/>
                  <a:gd name="connsiteY11" fmla="*/ 278317 h 542925"/>
                  <a:gd name="connsiteX12" fmla="*/ 893288 w 942967"/>
                  <a:gd name="connsiteY12" fmla="*/ 399732 h 542925"/>
                  <a:gd name="connsiteX13" fmla="*/ 928507 w 942967"/>
                  <a:gd name="connsiteY13" fmla="*/ 399732 h 542925"/>
                  <a:gd name="connsiteX14" fmla="*/ 928507 w 942967"/>
                  <a:gd name="connsiteY14" fmla="*/ 428307 h 542925"/>
                  <a:gd name="connsiteX15" fmla="*/ 885873 w 942967"/>
                  <a:gd name="connsiteY15" fmla="*/ 428307 h 542925"/>
                  <a:gd name="connsiteX16" fmla="*/ 885444 w 942967"/>
                  <a:gd name="connsiteY16" fmla="*/ 428307 h 542925"/>
                  <a:gd name="connsiteX17" fmla="*/ 871357 w 942967"/>
                  <a:gd name="connsiteY17" fmla="*/ 428307 h 542925"/>
                  <a:gd name="connsiteX18" fmla="*/ 885644 w 942967"/>
                  <a:gd name="connsiteY18" fmla="*/ 471170 h 542925"/>
                  <a:gd name="connsiteX19" fmla="*/ 814207 w 942967"/>
                  <a:gd name="connsiteY19" fmla="*/ 542607 h 542925"/>
                  <a:gd name="connsiteX20" fmla="*/ 757057 w 942967"/>
                  <a:gd name="connsiteY20" fmla="*/ 514032 h 542925"/>
                  <a:gd name="connsiteX21" fmla="*/ 699907 w 942967"/>
                  <a:gd name="connsiteY21" fmla="*/ 542607 h 542925"/>
                  <a:gd name="connsiteX22" fmla="*/ 628469 w 942967"/>
                  <a:gd name="connsiteY22" fmla="*/ 471170 h 542925"/>
                  <a:gd name="connsiteX23" fmla="*/ 642757 w 942967"/>
                  <a:gd name="connsiteY23" fmla="*/ 428307 h 542925"/>
                  <a:gd name="connsiteX24" fmla="*/ 299857 w 942967"/>
                  <a:gd name="connsiteY24" fmla="*/ 428307 h 542925"/>
                  <a:gd name="connsiteX25" fmla="*/ 314144 w 942967"/>
                  <a:gd name="connsiteY25" fmla="*/ 471170 h 542925"/>
                  <a:gd name="connsiteX26" fmla="*/ 242707 w 942967"/>
                  <a:gd name="connsiteY26" fmla="*/ 542607 h 542925"/>
                  <a:gd name="connsiteX27" fmla="*/ 185557 w 942967"/>
                  <a:gd name="connsiteY27" fmla="*/ 514032 h 542925"/>
                  <a:gd name="connsiteX28" fmla="*/ 128407 w 942967"/>
                  <a:gd name="connsiteY28" fmla="*/ 542607 h 542925"/>
                  <a:gd name="connsiteX29" fmla="*/ 56969 w 942967"/>
                  <a:gd name="connsiteY29" fmla="*/ 471170 h 542925"/>
                  <a:gd name="connsiteX30" fmla="*/ 71257 w 942967"/>
                  <a:gd name="connsiteY30" fmla="*/ 428307 h 542925"/>
                  <a:gd name="connsiteX31" fmla="*/ 59684 w 942967"/>
                  <a:gd name="connsiteY31" fmla="*/ 428307 h 542925"/>
                  <a:gd name="connsiteX32" fmla="*/ 54998 w 942967"/>
                  <a:gd name="connsiteY32" fmla="*/ 428307 h 542925"/>
                  <a:gd name="connsiteX33" fmla="*/ 14107 w 942967"/>
                  <a:gd name="connsiteY33" fmla="*/ 428307 h 542925"/>
                  <a:gd name="connsiteX34" fmla="*/ 14107 w 942967"/>
                  <a:gd name="connsiteY34" fmla="*/ 399732 h 542925"/>
                  <a:gd name="connsiteX35" fmla="*/ 49325 w 942967"/>
                  <a:gd name="connsiteY35" fmla="*/ 399732 h 542925"/>
                  <a:gd name="connsiteX36" fmla="*/ 130264 w 942967"/>
                  <a:gd name="connsiteY36" fmla="*/ 278317 h 542925"/>
                  <a:gd name="connsiteX37" fmla="*/ 858941 w 942967"/>
                  <a:gd name="connsiteY37" fmla="*/ 399732 h 542925"/>
                  <a:gd name="connsiteX38" fmla="*/ 794747 w 942967"/>
                  <a:gd name="connsiteY38" fmla="*/ 303434 h 542925"/>
                  <a:gd name="connsiteX39" fmla="*/ 727353 w 942967"/>
                  <a:gd name="connsiteY39" fmla="*/ 399732 h 542925"/>
                  <a:gd name="connsiteX40" fmla="*/ 858941 w 942967"/>
                  <a:gd name="connsiteY40" fmla="*/ 399732 h 542925"/>
                  <a:gd name="connsiteX41" fmla="*/ 147866 w 942967"/>
                  <a:gd name="connsiteY41" fmla="*/ 303434 h 542925"/>
                  <a:gd name="connsiteX42" fmla="*/ 147866 w 942967"/>
                  <a:gd name="connsiteY42" fmla="*/ 303434 h 542925"/>
                  <a:gd name="connsiteX43" fmla="*/ 83673 w 942967"/>
                  <a:gd name="connsiteY43" fmla="*/ 399732 h 542925"/>
                  <a:gd name="connsiteX44" fmla="*/ 215260 w 942967"/>
                  <a:gd name="connsiteY44" fmla="*/ 399732 h 542925"/>
                  <a:gd name="connsiteX45" fmla="*/ 147866 w 942967"/>
                  <a:gd name="connsiteY45" fmla="*/ 303434 h 542925"/>
                  <a:gd name="connsiteX46" fmla="*/ 814207 w 942967"/>
                  <a:gd name="connsiteY46" fmla="*/ 514032 h 542925"/>
                  <a:gd name="connsiteX47" fmla="*/ 857069 w 942967"/>
                  <a:gd name="connsiteY47" fmla="*/ 471170 h 542925"/>
                  <a:gd name="connsiteX48" fmla="*/ 814207 w 942967"/>
                  <a:gd name="connsiteY48" fmla="*/ 428307 h 542925"/>
                  <a:gd name="connsiteX49" fmla="*/ 771344 w 942967"/>
                  <a:gd name="connsiteY49" fmla="*/ 471170 h 542925"/>
                  <a:gd name="connsiteX50" fmla="*/ 814207 w 942967"/>
                  <a:gd name="connsiteY50" fmla="*/ 514032 h 542925"/>
                  <a:gd name="connsiteX51" fmla="*/ 699907 w 942967"/>
                  <a:gd name="connsiteY51" fmla="*/ 514032 h 542925"/>
                  <a:gd name="connsiteX52" fmla="*/ 742769 w 942967"/>
                  <a:gd name="connsiteY52" fmla="*/ 471170 h 542925"/>
                  <a:gd name="connsiteX53" fmla="*/ 699907 w 942967"/>
                  <a:gd name="connsiteY53" fmla="*/ 428307 h 542925"/>
                  <a:gd name="connsiteX54" fmla="*/ 657044 w 942967"/>
                  <a:gd name="connsiteY54" fmla="*/ 471170 h 542925"/>
                  <a:gd name="connsiteX55" fmla="*/ 699907 w 942967"/>
                  <a:gd name="connsiteY55" fmla="*/ 514032 h 542925"/>
                  <a:gd name="connsiteX56" fmla="*/ 242707 w 942967"/>
                  <a:gd name="connsiteY56" fmla="*/ 514032 h 542925"/>
                  <a:gd name="connsiteX57" fmla="*/ 285569 w 942967"/>
                  <a:gd name="connsiteY57" fmla="*/ 471170 h 542925"/>
                  <a:gd name="connsiteX58" fmla="*/ 242707 w 942967"/>
                  <a:gd name="connsiteY58" fmla="*/ 428307 h 542925"/>
                  <a:gd name="connsiteX59" fmla="*/ 199844 w 942967"/>
                  <a:gd name="connsiteY59" fmla="*/ 471170 h 542925"/>
                  <a:gd name="connsiteX60" fmla="*/ 242707 w 942967"/>
                  <a:gd name="connsiteY60" fmla="*/ 514032 h 542925"/>
                  <a:gd name="connsiteX61" fmla="*/ 128407 w 942967"/>
                  <a:gd name="connsiteY61" fmla="*/ 514032 h 542925"/>
                  <a:gd name="connsiteX62" fmla="*/ 171269 w 942967"/>
                  <a:gd name="connsiteY62" fmla="*/ 471170 h 542925"/>
                  <a:gd name="connsiteX63" fmla="*/ 128407 w 942967"/>
                  <a:gd name="connsiteY63" fmla="*/ 428307 h 542925"/>
                  <a:gd name="connsiteX64" fmla="*/ 85544 w 942967"/>
                  <a:gd name="connsiteY64" fmla="*/ 471170 h 542925"/>
                  <a:gd name="connsiteX65" fmla="*/ 128407 w 942967"/>
                  <a:gd name="connsiteY65" fmla="*/ 514032 h 542925"/>
                  <a:gd name="connsiteX66" fmla="*/ 108661 w 942967"/>
                  <a:gd name="connsiteY66" fmla="*/ 28257 h 542925"/>
                  <a:gd name="connsiteX67" fmla="*/ 65799 w 942967"/>
                  <a:gd name="connsiteY67" fmla="*/ 113982 h 542925"/>
                  <a:gd name="connsiteX68" fmla="*/ 876815 w 942967"/>
                  <a:gd name="connsiteY68" fmla="*/ 113982 h 542925"/>
                  <a:gd name="connsiteX69" fmla="*/ 833952 w 942967"/>
                  <a:gd name="connsiteY69" fmla="*/ 28257 h 542925"/>
                  <a:gd name="connsiteX70" fmla="*/ 108661 w 942967"/>
                  <a:gd name="connsiteY70" fmla="*/ 28257 h 542925"/>
                  <a:gd name="connsiteX71" fmla="*/ 70128 w 942967"/>
                  <a:gd name="connsiteY71" fmla="*/ 142557 h 542925"/>
                  <a:gd name="connsiteX72" fmla="*/ 250151 w 942967"/>
                  <a:gd name="connsiteY72" fmla="*/ 399732 h 542925"/>
                  <a:gd name="connsiteX73" fmla="*/ 692463 w 942967"/>
                  <a:gd name="connsiteY73" fmla="*/ 399732 h 542925"/>
                  <a:gd name="connsiteX74" fmla="*/ 872486 w 942967"/>
                  <a:gd name="connsiteY74" fmla="*/ 142557 h 542925"/>
                  <a:gd name="connsiteX75" fmla="*/ 70128 w 942967"/>
                  <a:gd name="connsiteY75" fmla="*/ 142557 h 542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942967" h="542925">
                    <a:moveTo>
                      <a:pt x="130264" y="278317"/>
                    </a:moveTo>
                    <a:lnTo>
                      <a:pt x="31052" y="136570"/>
                    </a:lnTo>
                    <a:cubicBezTo>
                      <a:pt x="29594" y="134513"/>
                      <a:pt x="28666" y="132084"/>
                      <a:pt x="28394" y="129070"/>
                    </a:cubicBezTo>
                    <a:cubicBezTo>
                      <a:pt x="28252" y="126555"/>
                      <a:pt x="28809" y="124054"/>
                      <a:pt x="29923" y="121854"/>
                    </a:cubicBezTo>
                    <a:lnTo>
                      <a:pt x="87059" y="7583"/>
                    </a:lnTo>
                    <a:cubicBezTo>
                      <a:pt x="89473" y="2739"/>
                      <a:pt x="94417" y="-318"/>
                      <a:pt x="99832" y="-318"/>
                    </a:cubicBezTo>
                    <a:lnTo>
                      <a:pt x="842782" y="-318"/>
                    </a:lnTo>
                    <a:cubicBezTo>
                      <a:pt x="848197" y="-318"/>
                      <a:pt x="853140" y="2739"/>
                      <a:pt x="855555" y="7583"/>
                    </a:cubicBezTo>
                    <a:lnTo>
                      <a:pt x="912691" y="121854"/>
                    </a:lnTo>
                    <a:cubicBezTo>
                      <a:pt x="913805" y="124054"/>
                      <a:pt x="914362" y="126555"/>
                      <a:pt x="914176" y="129527"/>
                    </a:cubicBezTo>
                    <a:cubicBezTo>
                      <a:pt x="913948" y="132084"/>
                      <a:pt x="913019" y="134513"/>
                      <a:pt x="911562" y="136570"/>
                    </a:cubicBezTo>
                    <a:lnTo>
                      <a:pt x="812349" y="278317"/>
                    </a:lnTo>
                    <a:lnTo>
                      <a:pt x="893288" y="399732"/>
                    </a:lnTo>
                    <a:lnTo>
                      <a:pt x="928507" y="399732"/>
                    </a:lnTo>
                    <a:cubicBezTo>
                      <a:pt x="947552" y="399732"/>
                      <a:pt x="947552" y="428307"/>
                      <a:pt x="928507" y="428307"/>
                    </a:cubicBezTo>
                    <a:lnTo>
                      <a:pt x="885873" y="428307"/>
                    </a:lnTo>
                    <a:cubicBezTo>
                      <a:pt x="885730" y="428307"/>
                      <a:pt x="885587" y="428307"/>
                      <a:pt x="885444" y="428307"/>
                    </a:cubicBezTo>
                    <a:lnTo>
                      <a:pt x="871357" y="428307"/>
                    </a:lnTo>
                    <a:cubicBezTo>
                      <a:pt x="880330" y="440251"/>
                      <a:pt x="885644" y="455082"/>
                      <a:pt x="885644" y="471170"/>
                    </a:cubicBezTo>
                    <a:cubicBezTo>
                      <a:pt x="885644" y="510617"/>
                      <a:pt x="853655" y="542607"/>
                      <a:pt x="814207" y="542607"/>
                    </a:cubicBezTo>
                    <a:cubicBezTo>
                      <a:pt x="790833" y="542607"/>
                      <a:pt x="770087" y="531391"/>
                      <a:pt x="757057" y="514032"/>
                    </a:cubicBezTo>
                    <a:cubicBezTo>
                      <a:pt x="744027" y="531391"/>
                      <a:pt x="723281" y="542607"/>
                      <a:pt x="699907" y="542607"/>
                    </a:cubicBezTo>
                    <a:cubicBezTo>
                      <a:pt x="660459" y="542607"/>
                      <a:pt x="628469" y="510617"/>
                      <a:pt x="628469" y="471170"/>
                    </a:cubicBezTo>
                    <a:cubicBezTo>
                      <a:pt x="628469" y="455082"/>
                      <a:pt x="633784" y="440251"/>
                      <a:pt x="642757" y="428307"/>
                    </a:cubicBezTo>
                    <a:lnTo>
                      <a:pt x="299857" y="428307"/>
                    </a:lnTo>
                    <a:cubicBezTo>
                      <a:pt x="308829" y="440251"/>
                      <a:pt x="314144" y="455082"/>
                      <a:pt x="314144" y="471170"/>
                    </a:cubicBezTo>
                    <a:cubicBezTo>
                      <a:pt x="314144" y="510617"/>
                      <a:pt x="282155" y="542607"/>
                      <a:pt x="242707" y="542607"/>
                    </a:cubicBezTo>
                    <a:cubicBezTo>
                      <a:pt x="219332" y="542607"/>
                      <a:pt x="198587" y="531391"/>
                      <a:pt x="185557" y="514032"/>
                    </a:cubicBezTo>
                    <a:cubicBezTo>
                      <a:pt x="172527" y="531391"/>
                      <a:pt x="151781" y="542607"/>
                      <a:pt x="128407" y="542607"/>
                    </a:cubicBezTo>
                    <a:cubicBezTo>
                      <a:pt x="88959" y="542607"/>
                      <a:pt x="56969" y="510617"/>
                      <a:pt x="56969" y="471170"/>
                    </a:cubicBezTo>
                    <a:cubicBezTo>
                      <a:pt x="56969" y="455082"/>
                      <a:pt x="62284" y="440251"/>
                      <a:pt x="71257" y="428307"/>
                    </a:cubicBezTo>
                    <a:lnTo>
                      <a:pt x="59684" y="428307"/>
                    </a:lnTo>
                    <a:cubicBezTo>
                      <a:pt x="58127" y="428579"/>
                      <a:pt x="56541" y="428564"/>
                      <a:pt x="54998" y="428307"/>
                    </a:cubicBezTo>
                    <a:lnTo>
                      <a:pt x="14107" y="428307"/>
                    </a:lnTo>
                    <a:cubicBezTo>
                      <a:pt x="-4938" y="428307"/>
                      <a:pt x="-4938" y="399732"/>
                      <a:pt x="14107" y="399732"/>
                    </a:cubicBezTo>
                    <a:lnTo>
                      <a:pt x="49325" y="399732"/>
                    </a:lnTo>
                    <a:lnTo>
                      <a:pt x="130264" y="278317"/>
                    </a:lnTo>
                    <a:close/>
                    <a:moveTo>
                      <a:pt x="858941" y="399732"/>
                    </a:moveTo>
                    <a:lnTo>
                      <a:pt x="794747" y="303434"/>
                    </a:lnTo>
                    <a:lnTo>
                      <a:pt x="727353" y="399732"/>
                    </a:lnTo>
                    <a:lnTo>
                      <a:pt x="858941" y="399732"/>
                    </a:lnTo>
                    <a:close/>
                    <a:moveTo>
                      <a:pt x="147866" y="303434"/>
                    </a:moveTo>
                    <a:lnTo>
                      <a:pt x="147866" y="303434"/>
                    </a:lnTo>
                    <a:lnTo>
                      <a:pt x="83673" y="399732"/>
                    </a:lnTo>
                    <a:lnTo>
                      <a:pt x="215260" y="399732"/>
                    </a:lnTo>
                    <a:lnTo>
                      <a:pt x="147866" y="303434"/>
                    </a:lnTo>
                    <a:close/>
                    <a:moveTo>
                      <a:pt x="814207" y="514032"/>
                    </a:moveTo>
                    <a:cubicBezTo>
                      <a:pt x="837881" y="514032"/>
                      <a:pt x="857069" y="494844"/>
                      <a:pt x="857069" y="471170"/>
                    </a:cubicBezTo>
                    <a:cubicBezTo>
                      <a:pt x="857069" y="447495"/>
                      <a:pt x="837881" y="428307"/>
                      <a:pt x="814207" y="428307"/>
                    </a:cubicBezTo>
                    <a:cubicBezTo>
                      <a:pt x="790533" y="428307"/>
                      <a:pt x="771344" y="447495"/>
                      <a:pt x="771344" y="471170"/>
                    </a:cubicBezTo>
                    <a:cubicBezTo>
                      <a:pt x="771344" y="494844"/>
                      <a:pt x="790533" y="514032"/>
                      <a:pt x="814207" y="514032"/>
                    </a:cubicBezTo>
                    <a:close/>
                    <a:moveTo>
                      <a:pt x="699907" y="514032"/>
                    </a:moveTo>
                    <a:cubicBezTo>
                      <a:pt x="723581" y="514032"/>
                      <a:pt x="742769" y="494844"/>
                      <a:pt x="742769" y="471170"/>
                    </a:cubicBezTo>
                    <a:cubicBezTo>
                      <a:pt x="742769" y="447495"/>
                      <a:pt x="723581" y="428307"/>
                      <a:pt x="699907" y="428307"/>
                    </a:cubicBezTo>
                    <a:cubicBezTo>
                      <a:pt x="676233" y="428307"/>
                      <a:pt x="657044" y="447495"/>
                      <a:pt x="657044" y="471170"/>
                    </a:cubicBezTo>
                    <a:cubicBezTo>
                      <a:pt x="657044" y="494844"/>
                      <a:pt x="676233" y="514032"/>
                      <a:pt x="699907" y="514032"/>
                    </a:cubicBezTo>
                    <a:close/>
                    <a:moveTo>
                      <a:pt x="242707" y="514032"/>
                    </a:moveTo>
                    <a:cubicBezTo>
                      <a:pt x="266381" y="514032"/>
                      <a:pt x="285569" y="494844"/>
                      <a:pt x="285569" y="471170"/>
                    </a:cubicBezTo>
                    <a:cubicBezTo>
                      <a:pt x="285569" y="447495"/>
                      <a:pt x="266381" y="428307"/>
                      <a:pt x="242707" y="428307"/>
                    </a:cubicBezTo>
                    <a:cubicBezTo>
                      <a:pt x="219033" y="428307"/>
                      <a:pt x="199844" y="447495"/>
                      <a:pt x="199844" y="471170"/>
                    </a:cubicBezTo>
                    <a:cubicBezTo>
                      <a:pt x="199844" y="494844"/>
                      <a:pt x="219033" y="514032"/>
                      <a:pt x="242707" y="514032"/>
                    </a:cubicBezTo>
                    <a:close/>
                    <a:moveTo>
                      <a:pt x="128407" y="514032"/>
                    </a:moveTo>
                    <a:cubicBezTo>
                      <a:pt x="152081" y="514032"/>
                      <a:pt x="171269" y="494844"/>
                      <a:pt x="171269" y="471170"/>
                    </a:cubicBezTo>
                    <a:cubicBezTo>
                      <a:pt x="171269" y="447495"/>
                      <a:pt x="152081" y="428307"/>
                      <a:pt x="128407" y="428307"/>
                    </a:cubicBezTo>
                    <a:cubicBezTo>
                      <a:pt x="104732" y="428307"/>
                      <a:pt x="85544" y="447495"/>
                      <a:pt x="85544" y="471170"/>
                    </a:cubicBezTo>
                    <a:cubicBezTo>
                      <a:pt x="85544" y="494844"/>
                      <a:pt x="104732" y="514032"/>
                      <a:pt x="128407" y="514032"/>
                    </a:cubicBezTo>
                    <a:close/>
                    <a:moveTo>
                      <a:pt x="108661" y="28257"/>
                    </a:moveTo>
                    <a:lnTo>
                      <a:pt x="65799" y="113982"/>
                    </a:lnTo>
                    <a:lnTo>
                      <a:pt x="876815" y="113982"/>
                    </a:lnTo>
                    <a:lnTo>
                      <a:pt x="833952" y="28257"/>
                    </a:lnTo>
                    <a:lnTo>
                      <a:pt x="108661" y="28257"/>
                    </a:lnTo>
                    <a:close/>
                    <a:moveTo>
                      <a:pt x="70128" y="142557"/>
                    </a:moveTo>
                    <a:lnTo>
                      <a:pt x="250151" y="399732"/>
                    </a:lnTo>
                    <a:lnTo>
                      <a:pt x="692463" y="399732"/>
                    </a:lnTo>
                    <a:lnTo>
                      <a:pt x="872486" y="142557"/>
                    </a:lnTo>
                    <a:lnTo>
                      <a:pt x="70128" y="142557"/>
                    </a:lnTo>
                    <a:close/>
                  </a:path>
                </a:pathLst>
              </a:custGeom>
              <a:solidFill>
                <a:srgbClr val="E31F47"/>
              </a:solidFill>
              <a:ln w="1428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cs-CZ"/>
              </a:p>
            </p:txBody>
          </p:sp>
          <p:sp>
            <p:nvSpPr>
              <p:cNvPr id="18" name="Free-form: Shape 17">
                <a:extLst>
                  <a:ext uri="{FF2B5EF4-FFF2-40B4-BE49-F238E27FC236}">
                    <a16:creationId xmlns:a16="http://schemas.microsoft.com/office/drawing/2014/main" id="{6D636A24-3FA0-C265-FFA1-769F9A84E8CC}"/>
                  </a:ext>
                </a:extLst>
              </p:cNvPr>
              <p:cNvSpPr/>
              <p:nvPr/>
            </p:nvSpPr>
            <p:spPr>
              <a:xfrm>
                <a:off x="1600390" y="3152342"/>
                <a:ext cx="942975" cy="700087"/>
              </a:xfrm>
              <a:custGeom>
                <a:avLst/>
                <a:gdLst>
                  <a:gd name="connsiteX0" fmla="*/ -57 w 942975"/>
                  <a:gd name="connsiteY0" fmla="*/ 285563 h 700087"/>
                  <a:gd name="connsiteX1" fmla="*/ 200099 w 942975"/>
                  <a:gd name="connsiteY1" fmla="*/ 85538 h 700087"/>
                  <a:gd name="connsiteX2" fmla="*/ 742764 w 942975"/>
                  <a:gd name="connsiteY2" fmla="*/ 85538 h 700087"/>
                  <a:gd name="connsiteX3" fmla="*/ 942918 w 942975"/>
                  <a:gd name="connsiteY3" fmla="*/ 285563 h 700087"/>
                  <a:gd name="connsiteX4" fmla="*/ 742764 w 942975"/>
                  <a:gd name="connsiteY4" fmla="*/ 485588 h 700087"/>
                  <a:gd name="connsiteX5" fmla="*/ 200099 w 942975"/>
                  <a:gd name="connsiteY5" fmla="*/ 485588 h 700087"/>
                  <a:gd name="connsiteX6" fmla="*/ -57 w 942975"/>
                  <a:gd name="connsiteY6" fmla="*/ 285563 h 700087"/>
                  <a:gd name="connsiteX7" fmla="*/ 685743 w 942975"/>
                  <a:gd name="connsiteY7" fmla="*/ 114113 h 700087"/>
                  <a:gd name="connsiteX8" fmla="*/ 257118 w 942975"/>
                  <a:gd name="connsiteY8" fmla="*/ 114113 h 700087"/>
                  <a:gd name="connsiteX9" fmla="*/ 257118 w 942975"/>
                  <a:gd name="connsiteY9" fmla="*/ 457013 h 700087"/>
                  <a:gd name="connsiteX10" fmla="*/ 685743 w 942975"/>
                  <a:gd name="connsiteY10" fmla="*/ 457013 h 700087"/>
                  <a:gd name="connsiteX11" fmla="*/ 685743 w 942975"/>
                  <a:gd name="connsiteY11" fmla="*/ 114113 h 700087"/>
                  <a:gd name="connsiteX12" fmla="*/ 228543 w 942975"/>
                  <a:gd name="connsiteY12" fmla="*/ 114113 h 700087"/>
                  <a:gd name="connsiteX13" fmla="*/ 200099 w 942975"/>
                  <a:gd name="connsiteY13" fmla="*/ 114113 h 700087"/>
                  <a:gd name="connsiteX14" fmla="*/ 28518 w 942975"/>
                  <a:gd name="connsiteY14" fmla="*/ 285563 h 700087"/>
                  <a:gd name="connsiteX15" fmla="*/ 200099 w 942975"/>
                  <a:gd name="connsiteY15" fmla="*/ 457013 h 700087"/>
                  <a:gd name="connsiteX16" fmla="*/ 228543 w 942975"/>
                  <a:gd name="connsiteY16" fmla="*/ 457013 h 700087"/>
                  <a:gd name="connsiteX17" fmla="*/ 228543 w 942975"/>
                  <a:gd name="connsiteY17" fmla="*/ 114113 h 700087"/>
                  <a:gd name="connsiteX18" fmla="*/ 228543 w 942975"/>
                  <a:gd name="connsiteY18" fmla="*/ 114113 h 700087"/>
                  <a:gd name="connsiteX19" fmla="*/ 714318 w 942975"/>
                  <a:gd name="connsiteY19" fmla="*/ 114113 h 700087"/>
                  <a:gd name="connsiteX20" fmla="*/ 714318 w 942975"/>
                  <a:gd name="connsiteY20" fmla="*/ 457013 h 700087"/>
                  <a:gd name="connsiteX21" fmla="*/ 742764 w 942975"/>
                  <a:gd name="connsiteY21" fmla="*/ 457013 h 700087"/>
                  <a:gd name="connsiteX22" fmla="*/ 914343 w 942975"/>
                  <a:gd name="connsiteY22" fmla="*/ 285563 h 700087"/>
                  <a:gd name="connsiteX23" fmla="*/ 742764 w 942975"/>
                  <a:gd name="connsiteY23" fmla="*/ 114113 h 700087"/>
                  <a:gd name="connsiteX24" fmla="*/ 714318 w 942975"/>
                  <a:gd name="connsiteY24" fmla="*/ 114113 h 700087"/>
                  <a:gd name="connsiteX25" fmla="*/ 71375 w 942975"/>
                  <a:gd name="connsiteY25" fmla="*/ 585601 h 700087"/>
                  <a:gd name="connsiteX26" fmla="*/ 14231 w 942975"/>
                  <a:gd name="connsiteY26" fmla="*/ 585601 h 700087"/>
                  <a:gd name="connsiteX27" fmla="*/ 14231 w 942975"/>
                  <a:gd name="connsiteY27" fmla="*/ 557026 h 700087"/>
                  <a:gd name="connsiteX28" fmla="*/ 928631 w 942975"/>
                  <a:gd name="connsiteY28" fmla="*/ 557026 h 700087"/>
                  <a:gd name="connsiteX29" fmla="*/ 928631 w 942975"/>
                  <a:gd name="connsiteY29" fmla="*/ 585601 h 700087"/>
                  <a:gd name="connsiteX30" fmla="*/ 871481 w 942975"/>
                  <a:gd name="connsiteY30" fmla="*/ 585601 h 700087"/>
                  <a:gd name="connsiteX31" fmla="*/ 885768 w 942975"/>
                  <a:gd name="connsiteY31" fmla="*/ 628463 h 700087"/>
                  <a:gd name="connsiteX32" fmla="*/ 814331 w 942975"/>
                  <a:gd name="connsiteY32" fmla="*/ 699901 h 700087"/>
                  <a:gd name="connsiteX33" fmla="*/ 757181 w 942975"/>
                  <a:gd name="connsiteY33" fmla="*/ 671326 h 700087"/>
                  <a:gd name="connsiteX34" fmla="*/ 700031 w 942975"/>
                  <a:gd name="connsiteY34" fmla="*/ 699901 h 700087"/>
                  <a:gd name="connsiteX35" fmla="*/ 628593 w 942975"/>
                  <a:gd name="connsiteY35" fmla="*/ 628463 h 700087"/>
                  <a:gd name="connsiteX36" fmla="*/ 642881 w 942975"/>
                  <a:gd name="connsiteY36" fmla="*/ 585601 h 700087"/>
                  <a:gd name="connsiteX37" fmla="*/ 299986 w 942975"/>
                  <a:gd name="connsiteY37" fmla="*/ 585601 h 700087"/>
                  <a:gd name="connsiteX38" fmla="*/ 314268 w 942975"/>
                  <a:gd name="connsiteY38" fmla="*/ 628463 h 700087"/>
                  <a:gd name="connsiteX39" fmla="*/ 242831 w 942975"/>
                  <a:gd name="connsiteY39" fmla="*/ 699901 h 700087"/>
                  <a:gd name="connsiteX40" fmla="*/ 185681 w 942975"/>
                  <a:gd name="connsiteY40" fmla="*/ 671326 h 700087"/>
                  <a:gd name="connsiteX41" fmla="*/ 128531 w 942975"/>
                  <a:gd name="connsiteY41" fmla="*/ 699901 h 700087"/>
                  <a:gd name="connsiteX42" fmla="*/ 57093 w 942975"/>
                  <a:gd name="connsiteY42" fmla="*/ 628463 h 700087"/>
                  <a:gd name="connsiteX43" fmla="*/ 71375 w 942975"/>
                  <a:gd name="connsiteY43" fmla="*/ 585601 h 700087"/>
                  <a:gd name="connsiteX44" fmla="*/ 71375 w 942975"/>
                  <a:gd name="connsiteY44" fmla="*/ 585601 h 700087"/>
                  <a:gd name="connsiteX45" fmla="*/ 814331 w 942975"/>
                  <a:gd name="connsiteY45" fmla="*/ 671326 h 700087"/>
                  <a:gd name="connsiteX46" fmla="*/ 857193 w 942975"/>
                  <a:gd name="connsiteY46" fmla="*/ 628463 h 700087"/>
                  <a:gd name="connsiteX47" fmla="*/ 814331 w 942975"/>
                  <a:gd name="connsiteY47" fmla="*/ 585601 h 700087"/>
                  <a:gd name="connsiteX48" fmla="*/ 771468 w 942975"/>
                  <a:gd name="connsiteY48" fmla="*/ 628463 h 700087"/>
                  <a:gd name="connsiteX49" fmla="*/ 814331 w 942975"/>
                  <a:gd name="connsiteY49" fmla="*/ 671326 h 700087"/>
                  <a:gd name="connsiteX50" fmla="*/ 700031 w 942975"/>
                  <a:gd name="connsiteY50" fmla="*/ 671326 h 700087"/>
                  <a:gd name="connsiteX51" fmla="*/ 742893 w 942975"/>
                  <a:gd name="connsiteY51" fmla="*/ 628463 h 700087"/>
                  <a:gd name="connsiteX52" fmla="*/ 700031 w 942975"/>
                  <a:gd name="connsiteY52" fmla="*/ 585601 h 700087"/>
                  <a:gd name="connsiteX53" fmla="*/ 657168 w 942975"/>
                  <a:gd name="connsiteY53" fmla="*/ 628463 h 700087"/>
                  <a:gd name="connsiteX54" fmla="*/ 700031 w 942975"/>
                  <a:gd name="connsiteY54" fmla="*/ 671326 h 700087"/>
                  <a:gd name="connsiteX55" fmla="*/ 242831 w 942975"/>
                  <a:gd name="connsiteY55" fmla="*/ 671326 h 700087"/>
                  <a:gd name="connsiteX56" fmla="*/ 285693 w 942975"/>
                  <a:gd name="connsiteY56" fmla="*/ 628463 h 700087"/>
                  <a:gd name="connsiteX57" fmla="*/ 242831 w 942975"/>
                  <a:gd name="connsiteY57" fmla="*/ 585601 h 700087"/>
                  <a:gd name="connsiteX58" fmla="*/ 199968 w 942975"/>
                  <a:gd name="connsiteY58" fmla="*/ 628463 h 700087"/>
                  <a:gd name="connsiteX59" fmla="*/ 242831 w 942975"/>
                  <a:gd name="connsiteY59" fmla="*/ 671326 h 700087"/>
                  <a:gd name="connsiteX60" fmla="*/ 128531 w 942975"/>
                  <a:gd name="connsiteY60" fmla="*/ 671326 h 700087"/>
                  <a:gd name="connsiteX61" fmla="*/ 171393 w 942975"/>
                  <a:gd name="connsiteY61" fmla="*/ 628463 h 700087"/>
                  <a:gd name="connsiteX62" fmla="*/ 128531 w 942975"/>
                  <a:gd name="connsiteY62" fmla="*/ 585601 h 700087"/>
                  <a:gd name="connsiteX63" fmla="*/ 85668 w 942975"/>
                  <a:gd name="connsiteY63" fmla="*/ 628463 h 700087"/>
                  <a:gd name="connsiteX64" fmla="*/ 128531 w 942975"/>
                  <a:gd name="connsiteY64" fmla="*/ 671326 h 700087"/>
                  <a:gd name="connsiteX65" fmla="*/ 414412 w 942975"/>
                  <a:gd name="connsiteY65" fmla="*/ 28388 h 700087"/>
                  <a:gd name="connsiteX66" fmla="*/ 400124 w 942975"/>
                  <a:gd name="connsiteY66" fmla="*/ 14101 h 700087"/>
                  <a:gd name="connsiteX67" fmla="*/ 414412 w 942975"/>
                  <a:gd name="connsiteY67" fmla="*/ -187 h 700087"/>
                  <a:gd name="connsiteX68" fmla="*/ 528449 w 942975"/>
                  <a:gd name="connsiteY68" fmla="*/ -187 h 700087"/>
                  <a:gd name="connsiteX69" fmla="*/ 542737 w 942975"/>
                  <a:gd name="connsiteY69" fmla="*/ 14101 h 700087"/>
                  <a:gd name="connsiteX70" fmla="*/ 528449 w 942975"/>
                  <a:gd name="connsiteY70" fmla="*/ 28388 h 700087"/>
                  <a:gd name="connsiteX71" fmla="*/ 414412 w 942975"/>
                  <a:gd name="connsiteY71" fmla="*/ 28388 h 7000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</a:cxnLst>
                <a:rect l="l" t="t" r="r" b="b"/>
                <a:pathLst>
                  <a:path w="942975" h="700087">
                    <a:moveTo>
                      <a:pt x="-57" y="285563"/>
                    </a:moveTo>
                    <a:cubicBezTo>
                      <a:pt x="-57" y="175078"/>
                      <a:pt x="89524" y="85538"/>
                      <a:pt x="200099" y="85538"/>
                    </a:cubicBezTo>
                    <a:lnTo>
                      <a:pt x="742764" y="85538"/>
                    </a:lnTo>
                    <a:cubicBezTo>
                      <a:pt x="853307" y="85538"/>
                      <a:pt x="942918" y="175078"/>
                      <a:pt x="942918" y="285563"/>
                    </a:cubicBezTo>
                    <a:cubicBezTo>
                      <a:pt x="942918" y="396049"/>
                      <a:pt x="853335" y="485588"/>
                      <a:pt x="742764" y="485588"/>
                    </a:cubicBezTo>
                    <a:lnTo>
                      <a:pt x="200099" y="485588"/>
                    </a:lnTo>
                    <a:cubicBezTo>
                      <a:pt x="89551" y="485588"/>
                      <a:pt x="-57" y="396049"/>
                      <a:pt x="-57" y="285563"/>
                    </a:cubicBezTo>
                    <a:close/>
                    <a:moveTo>
                      <a:pt x="685743" y="114113"/>
                    </a:moveTo>
                    <a:lnTo>
                      <a:pt x="257118" y="114113"/>
                    </a:lnTo>
                    <a:lnTo>
                      <a:pt x="257118" y="457013"/>
                    </a:lnTo>
                    <a:lnTo>
                      <a:pt x="685743" y="457013"/>
                    </a:lnTo>
                    <a:lnTo>
                      <a:pt x="685743" y="114113"/>
                    </a:lnTo>
                    <a:close/>
                    <a:moveTo>
                      <a:pt x="228543" y="114113"/>
                    </a:moveTo>
                    <a:lnTo>
                      <a:pt x="200099" y="114113"/>
                    </a:lnTo>
                    <a:cubicBezTo>
                      <a:pt x="105302" y="114113"/>
                      <a:pt x="28518" y="190851"/>
                      <a:pt x="28518" y="285563"/>
                    </a:cubicBezTo>
                    <a:cubicBezTo>
                      <a:pt x="28518" y="380261"/>
                      <a:pt x="105328" y="457013"/>
                      <a:pt x="200099" y="457013"/>
                    </a:cubicBezTo>
                    <a:lnTo>
                      <a:pt x="228543" y="457013"/>
                    </a:lnTo>
                    <a:lnTo>
                      <a:pt x="228543" y="114113"/>
                    </a:lnTo>
                    <a:lnTo>
                      <a:pt x="228543" y="114113"/>
                    </a:lnTo>
                    <a:close/>
                    <a:moveTo>
                      <a:pt x="714318" y="114113"/>
                    </a:moveTo>
                    <a:lnTo>
                      <a:pt x="714318" y="457013"/>
                    </a:lnTo>
                    <a:lnTo>
                      <a:pt x="742764" y="457013"/>
                    </a:lnTo>
                    <a:cubicBezTo>
                      <a:pt x="837562" y="457013"/>
                      <a:pt x="914343" y="380275"/>
                      <a:pt x="914343" y="285563"/>
                    </a:cubicBezTo>
                    <a:cubicBezTo>
                      <a:pt x="914343" y="190865"/>
                      <a:pt x="837533" y="114113"/>
                      <a:pt x="742764" y="114113"/>
                    </a:cubicBezTo>
                    <a:lnTo>
                      <a:pt x="714318" y="114113"/>
                    </a:lnTo>
                    <a:close/>
                    <a:moveTo>
                      <a:pt x="71375" y="585601"/>
                    </a:moveTo>
                    <a:lnTo>
                      <a:pt x="14231" y="585601"/>
                    </a:lnTo>
                    <a:cubicBezTo>
                      <a:pt x="-4819" y="585601"/>
                      <a:pt x="-4819" y="557026"/>
                      <a:pt x="14231" y="557026"/>
                    </a:cubicBezTo>
                    <a:lnTo>
                      <a:pt x="928631" y="557026"/>
                    </a:lnTo>
                    <a:cubicBezTo>
                      <a:pt x="947676" y="557026"/>
                      <a:pt x="947676" y="585601"/>
                      <a:pt x="928631" y="585601"/>
                    </a:cubicBezTo>
                    <a:lnTo>
                      <a:pt x="871481" y="585601"/>
                    </a:lnTo>
                    <a:cubicBezTo>
                      <a:pt x="880453" y="597545"/>
                      <a:pt x="885768" y="612376"/>
                      <a:pt x="885768" y="628463"/>
                    </a:cubicBezTo>
                    <a:cubicBezTo>
                      <a:pt x="885768" y="667911"/>
                      <a:pt x="853778" y="699901"/>
                      <a:pt x="814331" y="699901"/>
                    </a:cubicBezTo>
                    <a:cubicBezTo>
                      <a:pt x="790956" y="699901"/>
                      <a:pt x="770211" y="688685"/>
                      <a:pt x="757181" y="671326"/>
                    </a:cubicBezTo>
                    <a:cubicBezTo>
                      <a:pt x="744150" y="688685"/>
                      <a:pt x="723405" y="699901"/>
                      <a:pt x="700031" y="699901"/>
                    </a:cubicBezTo>
                    <a:cubicBezTo>
                      <a:pt x="660583" y="699901"/>
                      <a:pt x="628593" y="667911"/>
                      <a:pt x="628593" y="628463"/>
                    </a:cubicBezTo>
                    <a:cubicBezTo>
                      <a:pt x="628593" y="612376"/>
                      <a:pt x="633908" y="597545"/>
                      <a:pt x="642881" y="585601"/>
                    </a:cubicBezTo>
                    <a:lnTo>
                      <a:pt x="299986" y="585601"/>
                    </a:lnTo>
                    <a:cubicBezTo>
                      <a:pt x="308954" y="597545"/>
                      <a:pt x="314268" y="612376"/>
                      <a:pt x="314268" y="628463"/>
                    </a:cubicBezTo>
                    <a:cubicBezTo>
                      <a:pt x="314268" y="667911"/>
                      <a:pt x="282284" y="699901"/>
                      <a:pt x="242831" y="699901"/>
                    </a:cubicBezTo>
                    <a:cubicBezTo>
                      <a:pt x="219462" y="699901"/>
                      <a:pt x="198714" y="688685"/>
                      <a:pt x="185681" y="671326"/>
                    </a:cubicBezTo>
                    <a:cubicBezTo>
                      <a:pt x="172647" y="688685"/>
                      <a:pt x="151899" y="699901"/>
                      <a:pt x="128531" y="699901"/>
                    </a:cubicBezTo>
                    <a:cubicBezTo>
                      <a:pt x="89077" y="699901"/>
                      <a:pt x="57093" y="667911"/>
                      <a:pt x="57093" y="628463"/>
                    </a:cubicBezTo>
                    <a:cubicBezTo>
                      <a:pt x="57093" y="612376"/>
                      <a:pt x="62407" y="597545"/>
                      <a:pt x="71375" y="585601"/>
                    </a:cubicBezTo>
                    <a:lnTo>
                      <a:pt x="71375" y="585601"/>
                    </a:lnTo>
                    <a:close/>
                    <a:moveTo>
                      <a:pt x="814331" y="671326"/>
                    </a:moveTo>
                    <a:cubicBezTo>
                      <a:pt x="838005" y="671326"/>
                      <a:pt x="857193" y="652138"/>
                      <a:pt x="857193" y="628463"/>
                    </a:cubicBezTo>
                    <a:cubicBezTo>
                      <a:pt x="857193" y="604789"/>
                      <a:pt x="838005" y="585601"/>
                      <a:pt x="814331" y="585601"/>
                    </a:cubicBezTo>
                    <a:cubicBezTo>
                      <a:pt x="790656" y="585601"/>
                      <a:pt x="771468" y="604789"/>
                      <a:pt x="771468" y="628463"/>
                    </a:cubicBezTo>
                    <a:cubicBezTo>
                      <a:pt x="771468" y="652138"/>
                      <a:pt x="790656" y="671326"/>
                      <a:pt x="814331" y="671326"/>
                    </a:cubicBezTo>
                    <a:close/>
                    <a:moveTo>
                      <a:pt x="700031" y="671326"/>
                    </a:moveTo>
                    <a:cubicBezTo>
                      <a:pt x="723705" y="671326"/>
                      <a:pt x="742893" y="652138"/>
                      <a:pt x="742893" y="628463"/>
                    </a:cubicBezTo>
                    <a:cubicBezTo>
                      <a:pt x="742893" y="604789"/>
                      <a:pt x="723705" y="585601"/>
                      <a:pt x="700031" y="585601"/>
                    </a:cubicBezTo>
                    <a:cubicBezTo>
                      <a:pt x="676356" y="585601"/>
                      <a:pt x="657168" y="604789"/>
                      <a:pt x="657168" y="628463"/>
                    </a:cubicBezTo>
                    <a:cubicBezTo>
                      <a:pt x="657168" y="652138"/>
                      <a:pt x="676356" y="671326"/>
                      <a:pt x="700031" y="671326"/>
                    </a:cubicBezTo>
                    <a:close/>
                    <a:moveTo>
                      <a:pt x="242831" y="671326"/>
                    </a:moveTo>
                    <a:cubicBezTo>
                      <a:pt x="266503" y="671326"/>
                      <a:pt x="285693" y="652138"/>
                      <a:pt x="285693" y="628463"/>
                    </a:cubicBezTo>
                    <a:cubicBezTo>
                      <a:pt x="285693" y="604789"/>
                      <a:pt x="266503" y="585601"/>
                      <a:pt x="242831" y="585601"/>
                    </a:cubicBezTo>
                    <a:cubicBezTo>
                      <a:pt x="219158" y="585601"/>
                      <a:pt x="199968" y="604789"/>
                      <a:pt x="199968" y="628463"/>
                    </a:cubicBezTo>
                    <a:cubicBezTo>
                      <a:pt x="199968" y="652138"/>
                      <a:pt x="219158" y="671326"/>
                      <a:pt x="242831" y="671326"/>
                    </a:cubicBezTo>
                    <a:close/>
                    <a:moveTo>
                      <a:pt x="128531" y="671326"/>
                    </a:moveTo>
                    <a:cubicBezTo>
                      <a:pt x="152203" y="671326"/>
                      <a:pt x="171393" y="652138"/>
                      <a:pt x="171393" y="628463"/>
                    </a:cubicBezTo>
                    <a:cubicBezTo>
                      <a:pt x="171393" y="604789"/>
                      <a:pt x="152203" y="585601"/>
                      <a:pt x="128531" y="585601"/>
                    </a:cubicBezTo>
                    <a:cubicBezTo>
                      <a:pt x="104858" y="585601"/>
                      <a:pt x="85668" y="604789"/>
                      <a:pt x="85668" y="628463"/>
                    </a:cubicBezTo>
                    <a:cubicBezTo>
                      <a:pt x="85668" y="652138"/>
                      <a:pt x="104858" y="671326"/>
                      <a:pt x="128531" y="671326"/>
                    </a:cubicBezTo>
                    <a:close/>
                    <a:moveTo>
                      <a:pt x="414412" y="28388"/>
                    </a:moveTo>
                    <a:cubicBezTo>
                      <a:pt x="406521" y="28388"/>
                      <a:pt x="400124" y="21987"/>
                      <a:pt x="400124" y="14101"/>
                    </a:cubicBezTo>
                    <a:cubicBezTo>
                      <a:pt x="400124" y="6214"/>
                      <a:pt x="406521" y="-187"/>
                      <a:pt x="414412" y="-187"/>
                    </a:cubicBezTo>
                    <a:lnTo>
                      <a:pt x="528449" y="-187"/>
                    </a:lnTo>
                    <a:cubicBezTo>
                      <a:pt x="536340" y="-187"/>
                      <a:pt x="542737" y="6214"/>
                      <a:pt x="542737" y="14101"/>
                    </a:cubicBezTo>
                    <a:cubicBezTo>
                      <a:pt x="542737" y="21987"/>
                      <a:pt x="536340" y="28388"/>
                      <a:pt x="528449" y="28388"/>
                    </a:cubicBezTo>
                    <a:lnTo>
                      <a:pt x="414412" y="28388"/>
                    </a:lnTo>
                    <a:close/>
                  </a:path>
                </a:pathLst>
              </a:custGeom>
              <a:solidFill>
                <a:srgbClr val="BDCD0A"/>
              </a:solidFill>
              <a:ln w="28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cs-CZ"/>
              </a:p>
            </p:txBody>
          </p:sp>
          <p:sp>
            <p:nvSpPr>
              <p:cNvPr id="19" name="Free-form: Shape 18">
                <a:extLst>
                  <a:ext uri="{FF2B5EF4-FFF2-40B4-BE49-F238E27FC236}">
                    <a16:creationId xmlns:a16="http://schemas.microsoft.com/office/drawing/2014/main" id="{F43C80FC-34C4-6992-699C-0B33C2455FCF}"/>
                  </a:ext>
                </a:extLst>
              </p:cNvPr>
              <p:cNvSpPr/>
              <p:nvPr/>
            </p:nvSpPr>
            <p:spPr>
              <a:xfrm>
                <a:off x="519977" y="3252354"/>
                <a:ext cx="942975" cy="600075"/>
              </a:xfrm>
              <a:custGeom>
                <a:avLst/>
                <a:gdLst>
                  <a:gd name="connsiteX0" fmla="*/ 85668 w 942975"/>
                  <a:gd name="connsiteY0" fmla="*/ 370806 h 600075"/>
                  <a:gd name="connsiteX1" fmla="*/ 85668 w 942975"/>
                  <a:gd name="connsiteY1" fmla="*/ 13619 h 600075"/>
                  <a:gd name="connsiteX2" fmla="*/ 99956 w 942975"/>
                  <a:gd name="connsiteY2" fmla="*/ -669 h 600075"/>
                  <a:gd name="connsiteX3" fmla="*/ 842906 w 942975"/>
                  <a:gd name="connsiteY3" fmla="*/ -669 h 600075"/>
                  <a:gd name="connsiteX4" fmla="*/ 857193 w 942975"/>
                  <a:gd name="connsiteY4" fmla="*/ 13619 h 600075"/>
                  <a:gd name="connsiteX5" fmla="*/ 857193 w 942975"/>
                  <a:gd name="connsiteY5" fmla="*/ 370806 h 600075"/>
                  <a:gd name="connsiteX6" fmla="*/ 914343 w 942975"/>
                  <a:gd name="connsiteY6" fmla="*/ 370806 h 600075"/>
                  <a:gd name="connsiteX7" fmla="*/ 914343 w 942975"/>
                  <a:gd name="connsiteY7" fmla="*/ 342231 h 600075"/>
                  <a:gd name="connsiteX8" fmla="*/ 928631 w 942975"/>
                  <a:gd name="connsiteY8" fmla="*/ 327944 h 600075"/>
                  <a:gd name="connsiteX9" fmla="*/ 942918 w 942975"/>
                  <a:gd name="connsiteY9" fmla="*/ 342231 h 600075"/>
                  <a:gd name="connsiteX10" fmla="*/ 942918 w 942975"/>
                  <a:gd name="connsiteY10" fmla="*/ 427956 h 600075"/>
                  <a:gd name="connsiteX11" fmla="*/ 928631 w 942975"/>
                  <a:gd name="connsiteY11" fmla="*/ 442244 h 600075"/>
                  <a:gd name="connsiteX12" fmla="*/ 914343 w 942975"/>
                  <a:gd name="connsiteY12" fmla="*/ 427956 h 600075"/>
                  <a:gd name="connsiteX13" fmla="*/ 914343 w 942975"/>
                  <a:gd name="connsiteY13" fmla="*/ 399381 h 600075"/>
                  <a:gd name="connsiteX14" fmla="*/ 624207 w 942975"/>
                  <a:gd name="connsiteY14" fmla="*/ 399381 h 600075"/>
                  <a:gd name="connsiteX15" fmla="*/ 584820 w 942975"/>
                  <a:gd name="connsiteY15" fmla="*/ 504409 h 600075"/>
                  <a:gd name="connsiteX16" fmla="*/ 571443 w 942975"/>
                  <a:gd name="connsiteY16" fmla="*/ 513681 h 600075"/>
                  <a:gd name="connsiteX17" fmla="*/ 371418 w 942975"/>
                  <a:gd name="connsiteY17" fmla="*/ 513681 h 600075"/>
                  <a:gd name="connsiteX18" fmla="*/ 358041 w 942975"/>
                  <a:gd name="connsiteY18" fmla="*/ 504409 h 600075"/>
                  <a:gd name="connsiteX19" fmla="*/ 318654 w 942975"/>
                  <a:gd name="connsiteY19" fmla="*/ 399381 h 600075"/>
                  <a:gd name="connsiteX20" fmla="*/ 28518 w 942975"/>
                  <a:gd name="connsiteY20" fmla="*/ 399381 h 600075"/>
                  <a:gd name="connsiteX21" fmla="*/ 28518 w 942975"/>
                  <a:gd name="connsiteY21" fmla="*/ 427956 h 600075"/>
                  <a:gd name="connsiteX22" fmla="*/ 14231 w 942975"/>
                  <a:gd name="connsiteY22" fmla="*/ 442244 h 600075"/>
                  <a:gd name="connsiteX23" fmla="*/ -57 w 942975"/>
                  <a:gd name="connsiteY23" fmla="*/ 427956 h 600075"/>
                  <a:gd name="connsiteX24" fmla="*/ -57 w 942975"/>
                  <a:gd name="connsiteY24" fmla="*/ 342231 h 600075"/>
                  <a:gd name="connsiteX25" fmla="*/ 14231 w 942975"/>
                  <a:gd name="connsiteY25" fmla="*/ 327944 h 600075"/>
                  <a:gd name="connsiteX26" fmla="*/ 28518 w 942975"/>
                  <a:gd name="connsiteY26" fmla="*/ 342231 h 600075"/>
                  <a:gd name="connsiteX27" fmla="*/ 28518 w 942975"/>
                  <a:gd name="connsiteY27" fmla="*/ 370806 h 600075"/>
                  <a:gd name="connsiteX28" fmla="*/ 85668 w 942975"/>
                  <a:gd name="connsiteY28" fmla="*/ 370806 h 600075"/>
                  <a:gd name="connsiteX29" fmla="*/ 114243 w 942975"/>
                  <a:gd name="connsiteY29" fmla="*/ 27906 h 600075"/>
                  <a:gd name="connsiteX30" fmla="*/ 114243 w 942975"/>
                  <a:gd name="connsiteY30" fmla="*/ 370806 h 600075"/>
                  <a:gd name="connsiteX31" fmla="*/ 828618 w 942975"/>
                  <a:gd name="connsiteY31" fmla="*/ 370806 h 600075"/>
                  <a:gd name="connsiteX32" fmla="*/ 828618 w 942975"/>
                  <a:gd name="connsiteY32" fmla="*/ 27906 h 600075"/>
                  <a:gd name="connsiteX33" fmla="*/ 114243 w 942975"/>
                  <a:gd name="connsiteY33" fmla="*/ 27906 h 600075"/>
                  <a:gd name="connsiteX34" fmla="*/ 349172 w 942975"/>
                  <a:gd name="connsiteY34" fmla="*/ 399381 h 600075"/>
                  <a:gd name="connsiteX35" fmla="*/ 381319 w 942975"/>
                  <a:gd name="connsiteY35" fmla="*/ 485106 h 600075"/>
                  <a:gd name="connsiteX36" fmla="*/ 561542 w 942975"/>
                  <a:gd name="connsiteY36" fmla="*/ 485106 h 600075"/>
                  <a:gd name="connsiteX37" fmla="*/ 593689 w 942975"/>
                  <a:gd name="connsiteY37" fmla="*/ 399381 h 600075"/>
                  <a:gd name="connsiteX38" fmla="*/ 349172 w 942975"/>
                  <a:gd name="connsiteY38" fmla="*/ 399381 h 600075"/>
                  <a:gd name="connsiteX39" fmla="*/ 171393 w 942975"/>
                  <a:gd name="connsiteY39" fmla="*/ 485106 h 600075"/>
                  <a:gd name="connsiteX40" fmla="*/ 228543 w 942975"/>
                  <a:gd name="connsiteY40" fmla="*/ 456531 h 600075"/>
                  <a:gd name="connsiteX41" fmla="*/ 299981 w 942975"/>
                  <a:gd name="connsiteY41" fmla="*/ 527969 h 600075"/>
                  <a:gd name="connsiteX42" fmla="*/ 228543 w 942975"/>
                  <a:gd name="connsiteY42" fmla="*/ 599406 h 600075"/>
                  <a:gd name="connsiteX43" fmla="*/ 171393 w 942975"/>
                  <a:gd name="connsiteY43" fmla="*/ 570831 h 600075"/>
                  <a:gd name="connsiteX44" fmla="*/ 114243 w 942975"/>
                  <a:gd name="connsiteY44" fmla="*/ 599406 h 600075"/>
                  <a:gd name="connsiteX45" fmla="*/ 42806 w 942975"/>
                  <a:gd name="connsiteY45" fmla="*/ 527969 h 600075"/>
                  <a:gd name="connsiteX46" fmla="*/ 114243 w 942975"/>
                  <a:gd name="connsiteY46" fmla="*/ 456531 h 600075"/>
                  <a:gd name="connsiteX47" fmla="*/ 171393 w 942975"/>
                  <a:gd name="connsiteY47" fmla="*/ 485106 h 600075"/>
                  <a:gd name="connsiteX48" fmla="*/ 114243 w 942975"/>
                  <a:gd name="connsiteY48" fmla="*/ 570831 h 600075"/>
                  <a:gd name="connsiteX49" fmla="*/ 157106 w 942975"/>
                  <a:gd name="connsiteY49" fmla="*/ 527969 h 600075"/>
                  <a:gd name="connsiteX50" fmla="*/ 114243 w 942975"/>
                  <a:gd name="connsiteY50" fmla="*/ 485106 h 600075"/>
                  <a:gd name="connsiteX51" fmla="*/ 71381 w 942975"/>
                  <a:gd name="connsiteY51" fmla="*/ 527969 h 600075"/>
                  <a:gd name="connsiteX52" fmla="*/ 114243 w 942975"/>
                  <a:gd name="connsiteY52" fmla="*/ 570831 h 600075"/>
                  <a:gd name="connsiteX53" fmla="*/ 228543 w 942975"/>
                  <a:gd name="connsiteY53" fmla="*/ 570831 h 600075"/>
                  <a:gd name="connsiteX54" fmla="*/ 271406 w 942975"/>
                  <a:gd name="connsiteY54" fmla="*/ 527969 h 600075"/>
                  <a:gd name="connsiteX55" fmla="*/ 228543 w 942975"/>
                  <a:gd name="connsiteY55" fmla="*/ 485106 h 600075"/>
                  <a:gd name="connsiteX56" fmla="*/ 185681 w 942975"/>
                  <a:gd name="connsiteY56" fmla="*/ 527969 h 600075"/>
                  <a:gd name="connsiteX57" fmla="*/ 228543 w 942975"/>
                  <a:gd name="connsiteY57" fmla="*/ 570831 h 600075"/>
                  <a:gd name="connsiteX58" fmla="*/ 771468 w 942975"/>
                  <a:gd name="connsiteY58" fmla="*/ 485106 h 600075"/>
                  <a:gd name="connsiteX59" fmla="*/ 828618 w 942975"/>
                  <a:gd name="connsiteY59" fmla="*/ 456531 h 600075"/>
                  <a:gd name="connsiteX60" fmla="*/ 900056 w 942975"/>
                  <a:gd name="connsiteY60" fmla="*/ 527969 h 600075"/>
                  <a:gd name="connsiteX61" fmla="*/ 828618 w 942975"/>
                  <a:gd name="connsiteY61" fmla="*/ 599406 h 600075"/>
                  <a:gd name="connsiteX62" fmla="*/ 771468 w 942975"/>
                  <a:gd name="connsiteY62" fmla="*/ 570831 h 600075"/>
                  <a:gd name="connsiteX63" fmla="*/ 714318 w 942975"/>
                  <a:gd name="connsiteY63" fmla="*/ 599406 h 600075"/>
                  <a:gd name="connsiteX64" fmla="*/ 642881 w 942975"/>
                  <a:gd name="connsiteY64" fmla="*/ 527969 h 600075"/>
                  <a:gd name="connsiteX65" fmla="*/ 714318 w 942975"/>
                  <a:gd name="connsiteY65" fmla="*/ 456531 h 600075"/>
                  <a:gd name="connsiteX66" fmla="*/ 771468 w 942975"/>
                  <a:gd name="connsiteY66" fmla="*/ 485106 h 600075"/>
                  <a:gd name="connsiteX67" fmla="*/ 714318 w 942975"/>
                  <a:gd name="connsiteY67" fmla="*/ 570831 h 600075"/>
                  <a:gd name="connsiteX68" fmla="*/ 757181 w 942975"/>
                  <a:gd name="connsiteY68" fmla="*/ 527969 h 600075"/>
                  <a:gd name="connsiteX69" fmla="*/ 714318 w 942975"/>
                  <a:gd name="connsiteY69" fmla="*/ 485106 h 600075"/>
                  <a:gd name="connsiteX70" fmla="*/ 671456 w 942975"/>
                  <a:gd name="connsiteY70" fmla="*/ 527969 h 600075"/>
                  <a:gd name="connsiteX71" fmla="*/ 714318 w 942975"/>
                  <a:gd name="connsiteY71" fmla="*/ 570831 h 600075"/>
                  <a:gd name="connsiteX72" fmla="*/ 828618 w 942975"/>
                  <a:gd name="connsiteY72" fmla="*/ 570831 h 600075"/>
                  <a:gd name="connsiteX73" fmla="*/ 871481 w 942975"/>
                  <a:gd name="connsiteY73" fmla="*/ 527969 h 600075"/>
                  <a:gd name="connsiteX74" fmla="*/ 828618 w 942975"/>
                  <a:gd name="connsiteY74" fmla="*/ 485106 h 600075"/>
                  <a:gd name="connsiteX75" fmla="*/ 785756 w 942975"/>
                  <a:gd name="connsiteY75" fmla="*/ 527969 h 600075"/>
                  <a:gd name="connsiteX76" fmla="*/ 828618 w 942975"/>
                  <a:gd name="connsiteY76" fmla="*/ 570831 h 600075"/>
                  <a:gd name="connsiteX77" fmla="*/ 528581 w 942975"/>
                  <a:gd name="connsiteY77" fmla="*/ 113631 h 600075"/>
                  <a:gd name="connsiteX78" fmla="*/ 542868 w 942975"/>
                  <a:gd name="connsiteY78" fmla="*/ 99344 h 600075"/>
                  <a:gd name="connsiteX79" fmla="*/ 557156 w 942975"/>
                  <a:gd name="connsiteY79" fmla="*/ 113631 h 600075"/>
                  <a:gd name="connsiteX80" fmla="*/ 557156 w 942975"/>
                  <a:gd name="connsiteY80" fmla="*/ 285081 h 600075"/>
                  <a:gd name="connsiteX81" fmla="*/ 542868 w 942975"/>
                  <a:gd name="connsiteY81" fmla="*/ 299369 h 600075"/>
                  <a:gd name="connsiteX82" fmla="*/ 528581 w 942975"/>
                  <a:gd name="connsiteY82" fmla="*/ 285081 h 600075"/>
                  <a:gd name="connsiteX83" fmla="*/ 528581 w 942975"/>
                  <a:gd name="connsiteY83" fmla="*/ 113631 h 600075"/>
                  <a:gd name="connsiteX84" fmla="*/ 671456 w 942975"/>
                  <a:gd name="connsiteY84" fmla="*/ 113631 h 600075"/>
                  <a:gd name="connsiteX85" fmla="*/ 685743 w 942975"/>
                  <a:gd name="connsiteY85" fmla="*/ 99344 h 600075"/>
                  <a:gd name="connsiteX86" fmla="*/ 700031 w 942975"/>
                  <a:gd name="connsiteY86" fmla="*/ 113631 h 600075"/>
                  <a:gd name="connsiteX87" fmla="*/ 700031 w 942975"/>
                  <a:gd name="connsiteY87" fmla="*/ 285081 h 600075"/>
                  <a:gd name="connsiteX88" fmla="*/ 685743 w 942975"/>
                  <a:gd name="connsiteY88" fmla="*/ 299369 h 600075"/>
                  <a:gd name="connsiteX89" fmla="*/ 671456 w 942975"/>
                  <a:gd name="connsiteY89" fmla="*/ 285081 h 600075"/>
                  <a:gd name="connsiteX90" fmla="*/ 671456 w 942975"/>
                  <a:gd name="connsiteY90" fmla="*/ 113631 h 600075"/>
                  <a:gd name="connsiteX91" fmla="*/ 385706 w 942975"/>
                  <a:gd name="connsiteY91" fmla="*/ 113631 h 600075"/>
                  <a:gd name="connsiteX92" fmla="*/ 399993 w 942975"/>
                  <a:gd name="connsiteY92" fmla="*/ 99344 h 600075"/>
                  <a:gd name="connsiteX93" fmla="*/ 414281 w 942975"/>
                  <a:gd name="connsiteY93" fmla="*/ 113631 h 600075"/>
                  <a:gd name="connsiteX94" fmla="*/ 414281 w 942975"/>
                  <a:gd name="connsiteY94" fmla="*/ 285081 h 600075"/>
                  <a:gd name="connsiteX95" fmla="*/ 399993 w 942975"/>
                  <a:gd name="connsiteY95" fmla="*/ 299369 h 600075"/>
                  <a:gd name="connsiteX96" fmla="*/ 385706 w 942975"/>
                  <a:gd name="connsiteY96" fmla="*/ 285081 h 600075"/>
                  <a:gd name="connsiteX97" fmla="*/ 385706 w 942975"/>
                  <a:gd name="connsiteY97" fmla="*/ 113631 h 600075"/>
                  <a:gd name="connsiteX98" fmla="*/ 242831 w 942975"/>
                  <a:gd name="connsiteY98" fmla="*/ 113631 h 600075"/>
                  <a:gd name="connsiteX99" fmla="*/ 257118 w 942975"/>
                  <a:gd name="connsiteY99" fmla="*/ 99344 h 600075"/>
                  <a:gd name="connsiteX100" fmla="*/ 271406 w 942975"/>
                  <a:gd name="connsiteY100" fmla="*/ 113631 h 600075"/>
                  <a:gd name="connsiteX101" fmla="*/ 271406 w 942975"/>
                  <a:gd name="connsiteY101" fmla="*/ 285081 h 600075"/>
                  <a:gd name="connsiteX102" fmla="*/ 257118 w 942975"/>
                  <a:gd name="connsiteY102" fmla="*/ 299369 h 600075"/>
                  <a:gd name="connsiteX103" fmla="*/ 242831 w 942975"/>
                  <a:gd name="connsiteY103" fmla="*/ 285081 h 600075"/>
                  <a:gd name="connsiteX104" fmla="*/ 242831 w 942975"/>
                  <a:gd name="connsiteY104" fmla="*/ 113631 h 600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</a:cxnLst>
                <a:rect l="l" t="t" r="r" b="b"/>
                <a:pathLst>
                  <a:path w="942975" h="600075">
                    <a:moveTo>
                      <a:pt x="85668" y="370806"/>
                    </a:moveTo>
                    <a:lnTo>
                      <a:pt x="85668" y="13619"/>
                    </a:lnTo>
                    <a:cubicBezTo>
                      <a:pt x="85668" y="5732"/>
                      <a:pt x="92065" y="-669"/>
                      <a:pt x="99956" y="-669"/>
                    </a:cubicBezTo>
                    <a:lnTo>
                      <a:pt x="842906" y="-669"/>
                    </a:lnTo>
                    <a:cubicBezTo>
                      <a:pt x="850792" y="-669"/>
                      <a:pt x="857193" y="5732"/>
                      <a:pt x="857193" y="13619"/>
                    </a:cubicBezTo>
                    <a:lnTo>
                      <a:pt x="857193" y="370806"/>
                    </a:lnTo>
                    <a:lnTo>
                      <a:pt x="914343" y="370806"/>
                    </a:lnTo>
                    <a:lnTo>
                      <a:pt x="914343" y="342231"/>
                    </a:lnTo>
                    <a:cubicBezTo>
                      <a:pt x="914343" y="334345"/>
                      <a:pt x="920744" y="327944"/>
                      <a:pt x="928631" y="327944"/>
                    </a:cubicBezTo>
                    <a:cubicBezTo>
                      <a:pt x="936517" y="327944"/>
                      <a:pt x="942918" y="334345"/>
                      <a:pt x="942918" y="342231"/>
                    </a:cubicBezTo>
                    <a:lnTo>
                      <a:pt x="942918" y="427956"/>
                    </a:lnTo>
                    <a:cubicBezTo>
                      <a:pt x="942918" y="435843"/>
                      <a:pt x="936517" y="442244"/>
                      <a:pt x="928631" y="442244"/>
                    </a:cubicBezTo>
                    <a:cubicBezTo>
                      <a:pt x="920744" y="442244"/>
                      <a:pt x="914343" y="435843"/>
                      <a:pt x="914343" y="427956"/>
                    </a:cubicBezTo>
                    <a:lnTo>
                      <a:pt x="914343" y="399381"/>
                    </a:lnTo>
                    <a:lnTo>
                      <a:pt x="624207" y="399381"/>
                    </a:lnTo>
                    <a:lnTo>
                      <a:pt x="584820" y="504409"/>
                    </a:lnTo>
                    <a:cubicBezTo>
                      <a:pt x="582730" y="509981"/>
                      <a:pt x="577398" y="513681"/>
                      <a:pt x="571443" y="513681"/>
                    </a:cubicBezTo>
                    <a:lnTo>
                      <a:pt x="371418" y="513681"/>
                    </a:lnTo>
                    <a:cubicBezTo>
                      <a:pt x="365463" y="513681"/>
                      <a:pt x="360131" y="509981"/>
                      <a:pt x="358041" y="504409"/>
                    </a:cubicBezTo>
                    <a:lnTo>
                      <a:pt x="318654" y="399381"/>
                    </a:lnTo>
                    <a:lnTo>
                      <a:pt x="28518" y="399381"/>
                    </a:lnTo>
                    <a:lnTo>
                      <a:pt x="28518" y="427956"/>
                    </a:lnTo>
                    <a:cubicBezTo>
                      <a:pt x="28518" y="435843"/>
                      <a:pt x="22121" y="442244"/>
                      <a:pt x="14231" y="442244"/>
                    </a:cubicBezTo>
                    <a:cubicBezTo>
                      <a:pt x="6340" y="442244"/>
                      <a:pt x="-57" y="435843"/>
                      <a:pt x="-57" y="427956"/>
                    </a:cubicBezTo>
                    <a:lnTo>
                      <a:pt x="-57" y="342231"/>
                    </a:lnTo>
                    <a:cubicBezTo>
                      <a:pt x="-57" y="334345"/>
                      <a:pt x="6340" y="327944"/>
                      <a:pt x="14231" y="327944"/>
                    </a:cubicBezTo>
                    <a:cubicBezTo>
                      <a:pt x="22121" y="327944"/>
                      <a:pt x="28518" y="334345"/>
                      <a:pt x="28518" y="342231"/>
                    </a:cubicBezTo>
                    <a:lnTo>
                      <a:pt x="28518" y="370806"/>
                    </a:lnTo>
                    <a:lnTo>
                      <a:pt x="85668" y="370806"/>
                    </a:lnTo>
                    <a:close/>
                    <a:moveTo>
                      <a:pt x="114243" y="27906"/>
                    </a:moveTo>
                    <a:lnTo>
                      <a:pt x="114243" y="370806"/>
                    </a:lnTo>
                    <a:lnTo>
                      <a:pt x="828618" y="370806"/>
                    </a:lnTo>
                    <a:lnTo>
                      <a:pt x="828618" y="27906"/>
                    </a:lnTo>
                    <a:lnTo>
                      <a:pt x="114243" y="27906"/>
                    </a:lnTo>
                    <a:close/>
                    <a:moveTo>
                      <a:pt x="349172" y="399381"/>
                    </a:moveTo>
                    <a:lnTo>
                      <a:pt x="381319" y="485106"/>
                    </a:lnTo>
                    <a:lnTo>
                      <a:pt x="561542" y="485106"/>
                    </a:lnTo>
                    <a:lnTo>
                      <a:pt x="593689" y="399381"/>
                    </a:lnTo>
                    <a:lnTo>
                      <a:pt x="349172" y="399381"/>
                    </a:lnTo>
                    <a:close/>
                    <a:moveTo>
                      <a:pt x="171393" y="485106"/>
                    </a:moveTo>
                    <a:cubicBezTo>
                      <a:pt x="184426" y="467747"/>
                      <a:pt x="205174" y="456531"/>
                      <a:pt x="228543" y="456531"/>
                    </a:cubicBezTo>
                    <a:cubicBezTo>
                      <a:pt x="267996" y="456531"/>
                      <a:pt x="299981" y="488521"/>
                      <a:pt x="299981" y="527969"/>
                    </a:cubicBezTo>
                    <a:cubicBezTo>
                      <a:pt x="299981" y="567416"/>
                      <a:pt x="267996" y="599406"/>
                      <a:pt x="228543" y="599406"/>
                    </a:cubicBezTo>
                    <a:cubicBezTo>
                      <a:pt x="205174" y="599406"/>
                      <a:pt x="184426" y="588191"/>
                      <a:pt x="171393" y="570831"/>
                    </a:cubicBezTo>
                    <a:cubicBezTo>
                      <a:pt x="158360" y="588191"/>
                      <a:pt x="137612" y="599406"/>
                      <a:pt x="114243" y="599406"/>
                    </a:cubicBezTo>
                    <a:cubicBezTo>
                      <a:pt x="74790" y="599406"/>
                      <a:pt x="42806" y="567416"/>
                      <a:pt x="42806" y="527969"/>
                    </a:cubicBezTo>
                    <a:cubicBezTo>
                      <a:pt x="42806" y="488521"/>
                      <a:pt x="74790" y="456531"/>
                      <a:pt x="114243" y="456531"/>
                    </a:cubicBezTo>
                    <a:cubicBezTo>
                      <a:pt x="137612" y="456531"/>
                      <a:pt x="158360" y="467747"/>
                      <a:pt x="171393" y="485106"/>
                    </a:cubicBezTo>
                    <a:close/>
                    <a:moveTo>
                      <a:pt x="114243" y="570831"/>
                    </a:moveTo>
                    <a:cubicBezTo>
                      <a:pt x="137916" y="570831"/>
                      <a:pt x="157106" y="551643"/>
                      <a:pt x="157106" y="527969"/>
                    </a:cubicBezTo>
                    <a:cubicBezTo>
                      <a:pt x="157106" y="504295"/>
                      <a:pt x="137916" y="485106"/>
                      <a:pt x="114243" y="485106"/>
                    </a:cubicBezTo>
                    <a:cubicBezTo>
                      <a:pt x="90570" y="485106"/>
                      <a:pt x="71381" y="504295"/>
                      <a:pt x="71381" y="527969"/>
                    </a:cubicBezTo>
                    <a:cubicBezTo>
                      <a:pt x="71381" y="551643"/>
                      <a:pt x="90570" y="570831"/>
                      <a:pt x="114243" y="570831"/>
                    </a:cubicBezTo>
                    <a:close/>
                    <a:moveTo>
                      <a:pt x="228543" y="570831"/>
                    </a:moveTo>
                    <a:cubicBezTo>
                      <a:pt x="252216" y="570831"/>
                      <a:pt x="271406" y="551643"/>
                      <a:pt x="271406" y="527969"/>
                    </a:cubicBezTo>
                    <a:cubicBezTo>
                      <a:pt x="271406" y="504295"/>
                      <a:pt x="252216" y="485106"/>
                      <a:pt x="228543" y="485106"/>
                    </a:cubicBezTo>
                    <a:cubicBezTo>
                      <a:pt x="204870" y="485106"/>
                      <a:pt x="185681" y="504295"/>
                      <a:pt x="185681" y="527969"/>
                    </a:cubicBezTo>
                    <a:cubicBezTo>
                      <a:pt x="185681" y="551643"/>
                      <a:pt x="204870" y="570831"/>
                      <a:pt x="228543" y="570831"/>
                    </a:cubicBezTo>
                    <a:close/>
                    <a:moveTo>
                      <a:pt x="771468" y="485106"/>
                    </a:moveTo>
                    <a:cubicBezTo>
                      <a:pt x="784498" y="467747"/>
                      <a:pt x="805244" y="456531"/>
                      <a:pt x="828618" y="456531"/>
                    </a:cubicBezTo>
                    <a:cubicBezTo>
                      <a:pt x="868066" y="456531"/>
                      <a:pt x="900056" y="488521"/>
                      <a:pt x="900056" y="527969"/>
                    </a:cubicBezTo>
                    <a:cubicBezTo>
                      <a:pt x="900056" y="567416"/>
                      <a:pt x="868066" y="599406"/>
                      <a:pt x="828618" y="599406"/>
                    </a:cubicBezTo>
                    <a:cubicBezTo>
                      <a:pt x="805244" y="599406"/>
                      <a:pt x="784498" y="588191"/>
                      <a:pt x="771468" y="570831"/>
                    </a:cubicBezTo>
                    <a:cubicBezTo>
                      <a:pt x="758438" y="588191"/>
                      <a:pt x="737692" y="599406"/>
                      <a:pt x="714318" y="599406"/>
                    </a:cubicBezTo>
                    <a:cubicBezTo>
                      <a:pt x="674870" y="599406"/>
                      <a:pt x="642881" y="567416"/>
                      <a:pt x="642881" y="527969"/>
                    </a:cubicBezTo>
                    <a:cubicBezTo>
                      <a:pt x="642881" y="488521"/>
                      <a:pt x="674870" y="456531"/>
                      <a:pt x="714318" y="456531"/>
                    </a:cubicBezTo>
                    <a:cubicBezTo>
                      <a:pt x="737692" y="456531"/>
                      <a:pt x="758438" y="467747"/>
                      <a:pt x="771468" y="485106"/>
                    </a:cubicBezTo>
                    <a:close/>
                    <a:moveTo>
                      <a:pt x="714318" y="570831"/>
                    </a:moveTo>
                    <a:cubicBezTo>
                      <a:pt x="737992" y="570831"/>
                      <a:pt x="757181" y="551643"/>
                      <a:pt x="757181" y="527969"/>
                    </a:cubicBezTo>
                    <a:cubicBezTo>
                      <a:pt x="757181" y="504295"/>
                      <a:pt x="737992" y="485106"/>
                      <a:pt x="714318" y="485106"/>
                    </a:cubicBezTo>
                    <a:cubicBezTo>
                      <a:pt x="690644" y="485106"/>
                      <a:pt x="671456" y="504295"/>
                      <a:pt x="671456" y="527969"/>
                    </a:cubicBezTo>
                    <a:cubicBezTo>
                      <a:pt x="671456" y="551643"/>
                      <a:pt x="690644" y="570831"/>
                      <a:pt x="714318" y="570831"/>
                    </a:cubicBezTo>
                    <a:close/>
                    <a:moveTo>
                      <a:pt x="828618" y="570831"/>
                    </a:moveTo>
                    <a:cubicBezTo>
                      <a:pt x="852292" y="570831"/>
                      <a:pt x="871481" y="551643"/>
                      <a:pt x="871481" y="527969"/>
                    </a:cubicBezTo>
                    <a:cubicBezTo>
                      <a:pt x="871481" y="504295"/>
                      <a:pt x="852292" y="485106"/>
                      <a:pt x="828618" y="485106"/>
                    </a:cubicBezTo>
                    <a:cubicBezTo>
                      <a:pt x="804944" y="485106"/>
                      <a:pt x="785756" y="504295"/>
                      <a:pt x="785756" y="527969"/>
                    </a:cubicBezTo>
                    <a:cubicBezTo>
                      <a:pt x="785756" y="551643"/>
                      <a:pt x="804944" y="570831"/>
                      <a:pt x="828618" y="570831"/>
                    </a:cubicBezTo>
                    <a:close/>
                    <a:moveTo>
                      <a:pt x="528581" y="113631"/>
                    </a:moveTo>
                    <a:cubicBezTo>
                      <a:pt x="528581" y="105744"/>
                      <a:pt x="534977" y="99344"/>
                      <a:pt x="542868" y="99344"/>
                    </a:cubicBezTo>
                    <a:cubicBezTo>
                      <a:pt x="550759" y="99344"/>
                      <a:pt x="557156" y="105744"/>
                      <a:pt x="557156" y="113631"/>
                    </a:cubicBezTo>
                    <a:lnTo>
                      <a:pt x="557156" y="285081"/>
                    </a:lnTo>
                    <a:cubicBezTo>
                      <a:pt x="557156" y="292968"/>
                      <a:pt x="550759" y="299369"/>
                      <a:pt x="542868" y="299369"/>
                    </a:cubicBezTo>
                    <a:cubicBezTo>
                      <a:pt x="534977" y="299369"/>
                      <a:pt x="528581" y="292968"/>
                      <a:pt x="528581" y="285081"/>
                    </a:cubicBezTo>
                    <a:lnTo>
                      <a:pt x="528581" y="113631"/>
                    </a:lnTo>
                    <a:close/>
                    <a:moveTo>
                      <a:pt x="671456" y="113631"/>
                    </a:moveTo>
                    <a:cubicBezTo>
                      <a:pt x="671456" y="105744"/>
                      <a:pt x="677856" y="99344"/>
                      <a:pt x="685743" y="99344"/>
                    </a:cubicBezTo>
                    <a:cubicBezTo>
                      <a:pt x="693630" y="99344"/>
                      <a:pt x="700031" y="105744"/>
                      <a:pt x="700031" y="113631"/>
                    </a:cubicBezTo>
                    <a:lnTo>
                      <a:pt x="700031" y="285081"/>
                    </a:lnTo>
                    <a:cubicBezTo>
                      <a:pt x="700031" y="292968"/>
                      <a:pt x="693630" y="299369"/>
                      <a:pt x="685743" y="299369"/>
                    </a:cubicBezTo>
                    <a:cubicBezTo>
                      <a:pt x="677856" y="299369"/>
                      <a:pt x="671456" y="292968"/>
                      <a:pt x="671456" y="285081"/>
                    </a:cubicBezTo>
                    <a:lnTo>
                      <a:pt x="671456" y="113631"/>
                    </a:lnTo>
                    <a:close/>
                    <a:moveTo>
                      <a:pt x="385706" y="113631"/>
                    </a:moveTo>
                    <a:cubicBezTo>
                      <a:pt x="385706" y="105744"/>
                      <a:pt x="392102" y="99344"/>
                      <a:pt x="399993" y="99344"/>
                    </a:cubicBezTo>
                    <a:cubicBezTo>
                      <a:pt x="407884" y="99344"/>
                      <a:pt x="414281" y="105744"/>
                      <a:pt x="414281" y="113631"/>
                    </a:cubicBezTo>
                    <a:lnTo>
                      <a:pt x="414281" y="285081"/>
                    </a:lnTo>
                    <a:cubicBezTo>
                      <a:pt x="414281" y="292968"/>
                      <a:pt x="407884" y="299369"/>
                      <a:pt x="399993" y="299369"/>
                    </a:cubicBezTo>
                    <a:cubicBezTo>
                      <a:pt x="392102" y="299369"/>
                      <a:pt x="385706" y="292968"/>
                      <a:pt x="385706" y="285081"/>
                    </a:cubicBezTo>
                    <a:lnTo>
                      <a:pt x="385706" y="113631"/>
                    </a:lnTo>
                    <a:close/>
                    <a:moveTo>
                      <a:pt x="242831" y="113631"/>
                    </a:moveTo>
                    <a:cubicBezTo>
                      <a:pt x="242831" y="105744"/>
                      <a:pt x="249227" y="99344"/>
                      <a:pt x="257118" y="99344"/>
                    </a:cubicBezTo>
                    <a:cubicBezTo>
                      <a:pt x="265009" y="99344"/>
                      <a:pt x="271406" y="105744"/>
                      <a:pt x="271406" y="113631"/>
                    </a:cubicBezTo>
                    <a:lnTo>
                      <a:pt x="271406" y="285081"/>
                    </a:lnTo>
                    <a:cubicBezTo>
                      <a:pt x="271406" y="292968"/>
                      <a:pt x="265009" y="299369"/>
                      <a:pt x="257118" y="299369"/>
                    </a:cubicBezTo>
                    <a:cubicBezTo>
                      <a:pt x="249227" y="299369"/>
                      <a:pt x="242831" y="292968"/>
                      <a:pt x="242831" y="285081"/>
                    </a:cubicBezTo>
                    <a:lnTo>
                      <a:pt x="242831" y="113631"/>
                    </a:lnTo>
                    <a:close/>
                  </a:path>
                </a:pathLst>
              </a:custGeom>
              <a:solidFill>
                <a:srgbClr val="FAB529"/>
              </a:solidFill>
              <a:ln w="28575" cap="flat">
                <a:solidFill>
                  <a:srgbClr val="FAB529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cs-CZ"/>
              </a:p>
            </p:txBody>
          </p:sp>
          <p:sp>
            <p:nvSpPr>
              <p:cNvPr id="20" name="Free-form: Shape 19">
                <a:extLst>
                  <a:ext uri="{FF2B5EF4-FFF2-40B4-BE49-F238E27FC236}">
                    <a16:creationId xmlns:a16="http://schemas.microsoft.com/office/drawing/2014/main" id="{80B80FCF-506F-9904-1457-920BF8017F39}"/>
                  </a:ext>
                </a:extLst>
              </p:cNvPr>
              <p:cNvSpPr/>
              <p:nvPr/>
            </p:nvSpPr>
            <p:spPr>
              <a:xfrm>
                <a:off x="5922028" y="3166629"/>
                <a:ext cx="942975" cy="685800"/>
              </a:xfrm>
              <a:custGeom>
                <a:avLst/>
                <a:gdLst>
                  <a:gd name="connsiteX0" fmla="*/ 14111 w 942975"/>
                  <a:gd name="connsiteY0" fmla="*/ 542494 h 685800"/>
                  <a:gd name="connsiteX1" fmla="*/ -177 w 942975"/>
                  <a:gd name="connsiteY1" fmla="*/ 528207 h 685800"/>
                  <a:gd name="connsiteX2" fmla="*/ 14111 w 942975"/>
                  <a:gd name="connsiteY2" fmla="*/ 513919 h 685800"/>
                  <a:gd name="connsiteX3" fmla="*/ 309576 w 942975"/>
                  <a:gd name="connsiteY3" fmla="*/ 513919 h 685800"/>
                  <a:gd name="connsiteX4" fmla="*/ 376856 w 942975"/>
                  <a:gd name="connsiteY4" fmla="*/ 539922 h 685800"/>
                  <a:gd name="connsiteX5" fmla="*/ 505415 w 942975"/>
                  <a:gd name="connsiteY5" fmla="*/ 656794 h 685800"/>
                  <a:gd name="connsiteX6" fmla="*/ 760404 w 942975"/>
                  <a:gd name="connsiteY6" fmla="*/ 656794 h 685800"/>
                  <a:gd name="connsiteX7" fmla="*/ 691824 w 942975"/>
                  <a:gd name="connsiteY7" fmla="*/ 542494 h 685800"/>
                  <a:gd name="connsiteX8" fmla="*/ 557036 w 942975"/>
                  <a:gd name="connsiteY8" fmla="*/ 542494 h 685800"/>
                  <a:gd name="connsiteX9" fmla="*/ 542748 w 942975"/>
                  <a:gd name="connsiteY9" fmla="*/ 528207 h 685800"/>
                  <a:gd name="connsiteX10" fmla="*/ 557036 w 942975"/>
                  <a:gd name="connsiteY10" fmla="*/ 513919 h 685800"/>
                  <a:gd name="connsiteX11" fmla="*/ 857073 w 942975"/>
                  <a:gd name="connsiteY11" fmla="*/ 513919 h 685800"/>
                  <a:gd name="connsiteX12" fmla="*/ 914223 w 942975"/>
                  <a:gd name="connsiteY12" fmla="*/ 456769 h 685800"/>
                  <a:gd name="connsiteX13" fmla="*/ 914223 w 942975"/>
                  <a:gd name="connsiteY13" fmla="*/ 438081 h 685800"/>
                  <a:gd name="connsiteX14" fmla="*/ 876904 w 942975"/>
                  <a:gd name="connsiteY14" fmla="*/ 367329 h 685800"/>
                  <a:gd name="connsiteX15" fmla="*/ 799166 w 942975"/>
                  <a:gd name="connsiteY15" fmla="*/ 314151 h 685800"/>
                  <a:gd name="connsiteX16" fmla="*/ 465138 w 942975"/>
                  <a:gd name="connsiteY16" fmla="*/ 283919 h 685800"/>
                  <a:gd name="connsiteX17" fmla="*/ 248354 w 942975"/>
                  <a:gd name="connsiteY17" fmla="*/ 29044 h 685800"/>
                  <a:gd name="connsiteX18" fmla="*/ 217622 w 942975"/>
                  <a:gd name="connsiteY18" fmla="*/ 28144 h 685800"/>
                  <a:gd name="connsiteX19" fmla="*/ 14111 w 942975"/>
                  <a:gd name="connsiteY19" fmla="*/ 28144 h 685800"/>
                  <a:gd name="connsiteX20" fmla="*/ -177 w 942975"/>
                  <a:gd name="connsiteY20" fmla="*/ 13857 h 685800"/>
                  <a:gd name="connsiteX21" fmla="*/ 14111 w 942975"/>
                  <a:gd name="connsiteY21" fmla="*/ -431 h 685800"/>
                  <a:gd name="connsiteX22" fmla="*/ 217622 w 942975"/>
                  <a:gd name="connsiteY22" fmla="*/ -431 h 685800"/>
                  <a:gd name="connsiteX23" fmla="*/ 532275 w 942975"/>
                  <a:gd name="connsiteY23" fmla="*/ 96910 h 685800"/>
                  <a:gd name="connsiteX24" fmla="*/ 893035 w 942975"/>
                  <a:gd name="connsiteY24" fmla="*/ 343755 h 685800"/>
                  <a:gd name="connsiteX25" fmla="*/ 942798 w 942975"/>
                  <a:gd name="connsiteY25" fmla="*/ 438081 h 685800"/>
                  <a:gd name="connsiteX26" fmla="*/ 942798 w 942975"/>
                  <a:gd name="connsiteY26" fmla="*/ 456769 h 685800"/>
                  <a:gd name="connsiteX27" fmla="*/ 857073 w 942975"/>
                  <a:gd name="connsiteY27" fmla="*/ 542494 h 685800"/>
                  <a:gd name="connsiteX28" fmla="*/ 725142 w 942975"/>
                  <a:gd name="connsiteY28" fmla="*/ 542494 h 685800"/>
                  <a:gd name="connsiteX29" fmla="*/ 797880 w 942975"/>
                  <a:gd name="connsiteY29" fmla="*/ 663738 h 685800"/>
                  <a:gd name="connsiteX30" fmla="*/ 785636 w 942975"/>
                  <a:gd name="connsiteY30" fmla="*/ 685369 h 685800"/>
                  <a:gd name="connsiteX31" fmla="*/ 499886 w 942975"/>
                  <a:gd name="connsiteY31" fmla="*/ 685369 h 685800"/>
                  <a:gd name="connsiteX32" fmla="*/ 490270 w 942975"/>
                  <a:gd name="connsiteY32" fmla="*/ 681654 h 685800"/>
                  <a:gd name="connsiteX33" fmla="*/ 399873 w 942975"/>
                  <a:gd name="connsiteY33" fmla="*/ 599473 h 685800"/>
                  <a:gd name="connsiteX34" fmla="*/ 399873 w 942975"/>
                  <a:gd name="connsiteY34" fmla="*/ 599644 h 685800"/>
                  <a:gd name="connsiteX35" fmla="*/ 314148 w 942975"/>
                  <a:gd name="connsiteY35" fmla="*/ 685369 h 685800"/>
                  <a:gd name="connsiteX36" fmla="*/ 228423 w 942975"/>
                  <a:gd name="connsiteY36" fmla="*/ 599644 h 685800"/>
                  <a:gd name="connsiteX37" fmla="*/ 250254 w 942975"/>
                  <a:gd name="connsiteY37" fmla="*/ 542494 h 685800"/>
                  <a:gd name="connsiteX38" fmla="*/ 178017 w 942975"/>
                  <a:gd name="connsiteY38" fmla="*/ 542494 h 685800"/>
                  <a:gd name="connsiteX39" fmla="*/ 199848 w 942975"/>
                  <a:gd name="connsiteY39" fmla="*/ 599644 h 685800"/>
                  <a:gd name="connsiteX40" fmla="*/ 114123 w 942975"/>
                  <a:gd name="connsiteY40" fmla="*/ 685369 h 685800"/>
                  <a:gd name="connsiteX41" fmla="*/ 28398 w 942975"/>
                  <a:gd name="connsiteY41" fmla="*/ 599644 h 685800"/>
                  <a:gd name="connsiteX42" fmla="*/ 50229 w 942975"/>
                  <a:gd name="connsiteY42" fmla="*/ 542494 h 685800"/>
                  <a:gd name="connsiteX43" fmla="*/ 14111 w 942975"/>
                  <a:gd name="connsiteY43" fmla="*/ 542494 h 685800"/>
                  <a:gd name="connsiteX44" fmla="*/ 114123 w 942975"/>
                  <a:gd name="connsiteY44" fmla="*/ 656794 h 685800"/>
                  <a:gd name="connsiteX45" fmla="*/ 171273 w 942975"/>
                  <a:gd name="connsiteY45" fmla="*/ 599644 h 685800"/>
                  <a:gd name="connsiteX46" fmla="*/ 114123 w 942975"/>
                  <a:gd name="connsiteY46" fmla="*/ 542494 h 685800"/>
                  <a:gd name="connsiteX47" fmla="*/ 56973 w 942975"/>
                  <a:gd name="connsiteY47" fmla="*/ 599644 h 685800"/>
                  <a:gd name="connsiteX48" fmla="*/ 114123 w 942975"/>
                  <a:gd name="connsiteY48" fmla="*/ 656794 h 685800"/>
                  <a:gd name="connsiteX49" fmla="*/ 314148 w 942975"/>
                  <a:gd name="connsiteY49" fmla="*/ 656794 h 685800"/>
                  <a:gd name="connsiteX50" fmla="*/ 371298 w 942975"/>
                  <a:gd name="connsiteY50" fmla="*/ 599644 h 685800"/>
                  <a:gd name="connsiteX51" fmla="*/ 314148 w 942975"/>
                  <a:gd name="connsiteY51" fmla="*/ 542494 h 685800"/>
                  <a:gd name="connsiteX52" fmla="*/ 256998 w 942975"/>
                  <a:gd name="connsiteY52" fmla="*/ 599644 h 685800"/>
                  <a:gd name="connsiteX53" fmla="*/ 314148 w 942975"/>
                  <a:gd name="connsiteY53" fmla="*/ 656794 h 685800"/>
                  <a:gd name="connsiteX54" fmla="*/ 763661 w 942975"/>
                  <a:gd name="connsiteY54" fmla="*/ 289848 h 685800"/>
                  <a:gd name="connsiteX55" fmla="*/ 516130 w 942975"/>
                  <a:gd name="connsiteY55" fmla="*/ 120498 h 685800"/>
                  <a:gd name="connsiteX56" fmla="*/ 281573 w 942975"/>
                  <a:gd name="connsiteY56" fmla="*/ 32030 h 685800"/>
                  <a:gd name="connsiteX57" fmla="*/ 477483 w 942975"/>
                  <a:gd name="connsiteY57" fmla="*/ 258144 h 685800"/>
                  <a:gd name="connsiteX58" fmla="*/ 763661 w 942975"/>
                  <a:gd name="connsiteY58" fmla="*/ 289848 h 685800"/>
                  <a:gd name="connsiteX59" fmla="*/ 763661 w 942975"/>
                  <a:gd name="connsiteY59" fmla="*/ 289848 h 685800"/>
                  <a:gd name="connsiteX60" fmla="*/ 28398 w 942975"/>
                  <a:gd name="connsiteY60" fmla="*/ 256744 h 685800"/>
                  <a:gd name="connsiteX61" fmla="*/ 42686 w 942975"/>
                  <a:gd name="connsiteY61" fmla="*/ 242457 h 685800"/>
                  <a:gd name="connsiteX62" fmla="*/ 56973 w 942975"/>
                  <a:gd name="connsiteY62" fmla="*/ 256744 h 685800"/>
                  <a:gd name="connsiteX63" fmla="*/ 56973 w 942975"/>
                  <a:gd name="connsiteY63" fmla="*/ 371044 h 685800"/>
                  <a:gd name="connsiteX64" fmla="*/ 42686 w 942975"/>
                  <a:gd name="connsiteY64" fmla="*/ 385332 h 685800"/>
                  <a:gd name="connsiteX65" fmla="*/ 28398 w 942975"/>
                  <a:gd name="connsiteY65" fmla="*/ 371044 h 685800"/>
                  <a:gd name="connsiteX66" fmla="*/ 28398 w 942975"/>
                  <a:gd name="connsiteY66" fmla="*/ 256744 h 685800"/>
                  <a:gd name="connsiteX67" fmla="*/ 142698 w 942975"/>
                  <a:gd name="connsiteY67" fmla="*/ 256744 h 685800"/>
                  <a:gd name="connsiteX68" fmla="*/ 156986 w 942975"/>
                  <a:gd name="connsiteY68" fmla="*/ 242457 h 685800"/>
                  <a:gd name="connsiteX69" fmla="*/ 171273 w 942975"/>
                  <a:gd name="connsiteY69" fmla="*/ 256744 h 685800"/>
                  <a:gd name="connsiteX70" fmla="*/ 171273 w 942975"/>
                  <a:gd name="connsiteY70" fmla="*/ 371044 h 685800"/>
                  <a:gd name="connsiteX71" fmla="*/ 156986 w 942975"/>
                  <a:gd name="connsiteY71" fmla="*/ 385332 h 685800"/>
                  <a:gd name="connsiteX72" fmla="*/ 142698 w 942975"/>
                  <a:gd name="connsiteY72" fmla="*/ 371044 h 685800"/>
                  <a:gd name="connsiteX73" fmla="*/ 142698 w 942975"/>
                  <a:gd name="connsiteY73" fmla="*/ 256744 h 685800"/>
                  <a:gd name="connsiteX74" fmla="*/ 256998 w 942975"/>
                  <a:gd name="connsiteY74" fmla="*/ 256744 h 685800"/>
                  <a:gd name="connsiteX75" fmla="*/ 271286 w 942975"/>
                  <a:gd name="connsiteY75" fmla="*/ 242457 h 685800"/>
                  <a:gd name="connsiteX76" fmla="*/ 285573 w 942975"/>
                  <a:gd name="connsiteY76" fmla="*/ 256744 h 685800"/>
                  <a:gd name="connsiteX77" fmla="*/ 285573 w 942975"/>
                  <a:gd name="connsiteY77" fmla="*/ 371044 h 685800"/>
                  <a:gd name="connsiteX78" fmla="*/ 271286 w 942975"/>
                  <a:gd name="connsiteY78" fmla="*/ 385332 h 685800"/>
                  <a:gd name="connsiteX79" fmla="*/ 256998 w 942975"/>
                  <a:gd name="connsiteY79" fmla="*/ 371044 h 685800"/>
                  <a:gd name="connsiteX80" fmla="*/ 256998 w 942975"/>
                  <a:gd name="connsiteY80" fmla="*/ 256744 h 685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</a:cxnLst>
                <a:rect l="l" t="t" r="r" b="b"/>
                <a:pathLst>
                  <a:path w="942975" h="685800">
                    <a:moveTo>
                      <a:pt x="14111" y="542494"/>
                    </a:moveTo>
                    <a:cubicBezTo>
                      <a:pt x="6224" y="542494"/>
                      <a:pt x="-177" y="536093"/>
                      <a:pt x="-177" y="528207"/>
                    </a:cubicBezTo>
                    <a:cubicBezTo>
                      <a:pt x="-177" y="520320"/>
                      <a:pt x="6224" y="513919"/>
                      <a:pt x="14111" y="513919"/>
                    </a:cubicBezTo>
                    <a:lnTo>
                      <a:pt x="309576" y="513919"/>
                    </a:lnTo>
                    <a:cubicBezTo>
                      <a:pt x="334465" y="513919"/>
                      <a:pt x="358454" y="523191"/>
                      <a:pt x="376856" y="539922"/>
                    </a:cubicBezTo>
                    <a:lnTo>
                      <a:pt x="505415" y="656794"/>
                    </a:lnTo>
                    <a:lnTo>
                      <a:pt x="760404" y="656794"/>
                    </a:lnTo>
                    <a:lnTo>
                      <a:pt x="691824" y="542494"/>
                    </a:lnTo>
                    <a:lnTo>
                      <a:pt x="557036" y="542494"/>
                    </a:lnTo>
                    <a:cubicBezTo>
                      <a:pt x="549149" y="542494"/>
                      <a:pt x="542748" y="536093"/>
                      <a:pt x="542748" y="528207"/>
                    </a:cubicBezTo>
                    <a:cubicBezTo>
                      <a:pt x="542748" y="520320"/>
                      <a:pt x="549149" y="513919"/>
                      <a:pt x="557036" y="513919"/>
                    </a:cubicBezTo>
                    <a:lnTo>
                      <a:pt x="857073" y="513919"/>
                    </a:lnTo>
                    <a:cubicBezTo>
                      <a:pt x="888634" y="513919"/>
                      <a:pt x="914223" y="488330"/>
                      <a:pt x="914223" y="456769"/>
                    </a:cubicBezTo>
                    <a:lnTo>
                      <a:pt x="914223" y="438081"/>
                    </a:lnTo>
                    <a:cubicBezTo>
                      <a:pt x="914223" y="409792"/>
                      <a:pt x="900264" y="383317"/>
                      <a:pt x="876904" y="367329"/>
                    </a:cubicBezTo>
                    <a:lnTo>
                      <a:pt x="799166" y="314151"/>
                    </a:lnTo>
                    <a:cubicBezTo>
                      <a:pt x="660091" y="333839"/>
                      <a:pt x="548749" y="323938"/>
                      <a:pt x="465138" y="283919"/>
                    </a:cubicBezTo>
                    <a:cubicBezTo>
                      <a:pt x="382357" y="244285"/>
                      <a:pt x="310276" y="159146"/>
                      <a:pt x="248354" y="29044"/>
                    </a:cubicBezTo>
                    <a:cubicBezTo>
                      <a:pt x="238138" y="28444"/>
                      <a:pt x="227894" y="28144"/>
                      <a:pt x="217622" y="28144"/>
                    </a:cubicBezTo>
                    <a:lnTo>
                      <a:pt x="14111" y="28144"/>
                    </a:lnTo>
                    <a:cubicBezTo>
                      <a:pt x="6224" y="28144"/>
                      <a:pt x="-177" y="21743"/>
                      <a:pt x="-177" y="13857"/>
                    </a:cubicBezTo>
                    <a:cubicBezTo>
                      <a:pt x="-177" y="5970"/>
                      <a:pt x="6224" y="-431"/>
                      <a:pt x="14111" y="-431"/>
                    </a:cubicBezTo>
                    <a:lnTo>
                      <a:pt x="217622" y="-431"/>
                    </a:lnTo>
                    <a:cubicBezTo>
                      <a:pt x="329921" y="-431"/>
                      <a:pt x="439592" y="33502"/>
                      <a:pt x="532275" y="96910"/>
                    </a:cubicBezTo>
                    <a:lnTo>
                      <a:pt x="893035" y="343755"/>
                    </a:lnTo>
                    <a:cubicBezTo>
                      <a:pt x="924182" y="365057"/>
                      <a:pt x="942798" y="400362"/>
                      <a:pt x="942798" y="438081"/>
                    </a:cubicBezTo>
                    <a:lnTo>
                      <a:pt x="942798" y="456769"/>
                    </a:lnTo>
                    <a:cubicBezTo>
                      <a:pt x="942798" y="504118"/>
                      <a:pt x="904422" y="542494"/>
                      <a:pt x="857073" y="542494"/>
                    </a:cubicBezTo>
                    <a:lnTo>
                      <a:pt x="725142" y="542494"/>
                    </a:lnTo>
                    <a:lnTo>
                      <a:pt x="797880" y="663738"/>
                    </a:lnTo>
                    <a:cubicBezTo>
                      <a:pt x="803595" y="673253"/>
                      <a:pt x="796737" y="685369"/>
                      <a:pt x="785636" y="685369"/>
                    </a:cubicBezTo>
                    <a:lnTo>
                      <a:pt x="499886" y="685369"/>
                    </a:lnTo>
                    <a:cubicBezTo>
                      <a:pt x="496328" y="685369"/>
                      <a:pt x="492899" y="684040"/>
                      <a:pt x="490270" y="681654"/>
                    </a:cubicBezTo>
                    <a:lnTo>
                      <a:pt x="399873" y="599473"/>
                    </a:lnTo>
                    <a:lnTo>
                      <a:pt x="399873" y="599644"/>
                    </a:lnTo>
                    <a:cubicBezTo>
                      <a:pt x="399873" y="646993"/>
                      <a:pt x="361497" y="685369"/>
                      <a:pt x="314148" y="685369"/>
                    </a:cubicBezTo>
                    <a:cubicBezTo>
                      <a:pt x="266799" y="685369"/>
                      <a:pt x="228423" y="646993"/>
                      <a:pt x="228423" y="599644"/>
                    </a:cubicBezTo>
                    <a:cubicBezTo>
                      <a:pt x="228423" y="577684"/>
                      <a:pt x="236681" y="557668"/>
                      <a:pt x="250254" y="542494"/>
                    </a:cubicBezTo>
                    <a:lnTo>
                      <a:pt x="178017" y="542494"/>
                    </a:lnTo>
                    <a:cubicBezTo>
                      <a:pt x="191590" y="557668"/>
                      <a:pt x="199848" y="577684"/>
                      <a:pt x="199848" y="599644"/>
                    </a:cubicBezTo>
                    <a:cubicBezTo>
                      <a:pt x="199848" y="646993"/>
                      <a:pt x="161472" y="685369"/>
                      <a:pt x="114123" y="685369"/>
                    </a:cubicBezTo>
                    <a:cubicBezTo>
                      <a:pt x="66774" y="685369"/>
                      <a:pt x="28398" y="646993"/>
                      <a:pt x="28398" y="599644"/>
                    </a:cubicBezTo>
                    <a:cubicBezTo>
                      <a:pt x="28398" y="577684"/>
                      <a:pt x="36656" y="557668"/>
                      <a:pt x="50229" y="542494"/>
                    </a:cubicBezTo>
                    <a:lnTo>
                      <a:pt x="14111" y="542494"/>
                    </a:lnTo>
                    <a:close/>
                    <a:moveTo>
                      <a:pt x="114123" y="656794"/>
                    </a:moveTo>
                    <a:cubicBezTo>
                      <a:pt x="145684" y="656794"/>
                      <a:pt x="171273" y="631205"/>
                      <a:pt x="171273" y="599644"/>
                    </a:cubicBezTo>
                    <a:cubicBezTo>
                      <a:pt x="171273" y="568083"/>
                      <a:pt x="145684" y="542494"/>
                      <a:pt x="114123" y="542494"/>
                    </a:cubicBezTo>
                    <a:cubicBezTo>
                      <a:pt x="82562" y="542494"/>
                      <a:pt x="56973" y="568083"/>
                      <a:pt x="56973" y="599644"/>
                    </a:cubicBezTo>
                    <a:cubicBezTo>
                      <a:pt x="56973" y="631205"/>
                      <a:pt x="82562" y="656794"/>
                      <a:pt x="114123" y="656794"/>
                    </a:cubicBezTo>
                    <a:close/>
                    <a:moveTo>
                      <a:pt x="314148" y="656794"/>
                    </a:moveTo>
                    <a:cubicBezTo>
                      <a:pt x="345709" y="656794"/>
                      <a:pt x="371298" y="631205"/>
                      <a:pt x="371298" y="599644"/>
                    </a:cubicBezTo>
                    <a:cubicBezTo>
                      <a:pt x="371298" y="568083"/>
                      <a:pt x="345709" y="542494"/>
                      <a:pt x="314148" y="542494"/>
                    </a:cubicBezTo>
                    <a:cubicBezTo>
                      <a:pt x="282587" y="542494"/>
                      <a:pt x="256998" y="568083"/>
                      <a:pt x="256998" y="599644"/>
                    </a:cubicBezTo>
                    <a:cubicBezTo>
                      <a:pt x="256998" y="631205"/>
                      <a:pt x="282587" y="656794"/>
                      <a:pt x="314148" y="656794"/>
                    </a:cubicBezTo>
                    <a:close/>
                    <a:moveTo>
                      <a:pt x="763661" y="289848"/>
                    </a:moveTo>
                    <a:lnTo>
                      <a:pt x="516130" y="120498"/>
                    </a:lnTo>
                    <a:cubicBezTo>
                      <a:pt x="445922" y="72450"/>
                      <a:pt x="365412" y="42246"/>
                      <a:pt x="281573" y="32030"/>
                    </a:cubicBezTo>
                    <a:cubicBezTo>
                      <a:pt x="339151" y="148045"/>
                      <a:pt x="404616" y="223254"/>
                      <a:pt x="477483" y="258144"/>
                    </a:cubicBezTo>
                    <a:cubicBezTo>
                      <a:pt x="549120" y="292434"/>
                      <a:pt x="644504" y="303150"/>
                      <a:pt x="763661" y="289848"/>
                    </a:cubicBezTo>
                    <a:lnTo>
                      <a:pt x="763661" y="289848"/>
                    </a:lnTo>
                    <a:close/>
                    <a:moveTo>
                      <a:pt x="28398" y="256744"/>
                    </a:moveTo>
                    <a:cubicBezTo>
                      <a:pt x="28398" y="248857"/>
                      <a:pt x="34799" y="242457"/>
                      <a:pt x="42686" y="242457"/>
                    </a:cubicBezTo>
                    <a:cubicBezTo>
                      <a:pt x="50572" y="242457"/>
                      <a:pt x="56973" y="248857"/>
                      <a:pt x="56973" y="256744"/>
                    </a:cubicBezTo>
                    <a:lnTo>
                      <a:pt x="56973" y="371044"/>
                    </a:lnTo>
                    <a:cubicBezTo>
                      <a:pt x="56973" y="378931"/>
                      <a:pt x="50572" y="385332"/>
                      <a:pt x="42686" y="385332"/>
                    </a:cubicBezTo>
                    <a:cubicBezTo>
                      <a:pt x="34799" y="385332"/>
                      <a:pt x="28398" y="378931"/>
                      <a:pt x="28398" y="371044"/>
                    </a:cubicBezTo>
                    <a:lnTo>
                      <a:pt x="28398" y="256744"/>
                    </a:lnTo>
                    <a:close/>
                    <a:moveTo>
                      <a:pt x="142698" y="256744"/>
                    </a:moveTo>
                    <a:cubicBezTo>
                      <a:pt x="142698" y="248857"/>
                      <a:pt x="149099" y="242457"/>
                      <a:pt x="156986" y="242457"/>
                    </a:cubicBezTo>
                    <a:cubicBezTo>
                      <a:pt x="164872" y="242457"/>
                      <a:pt x="171273" y="248857"/>
                      <a:pt x="171273" y="256744"/>
                    </a:cubicBezTo>
                    <a:lnTo>
                      <a:pt x="171273" y="371044"/>
                    </a:lnTo>
                    <a:cubicBezTo>
                      <a:pt x="171273" y="378931"/>
                      <a:pt x="164872" y="385332"/>
                      <a:pt x="156986" y="385332"/>
                    </a:cubicBezTo>
                    <a:cubicBezTo>
                      <a:pt x="149099" y="385332"/>
                      <a:pt x="142698" y="378931"/>
                      <a:pt x="142698" y="371044"/>
                    </a:cubicBezTo>
                    <a:lnTo>
                      <a:pt x="142698" y="256744"/>
                    </a:lnTo>
                    <a:close/>
                    <a:moveTo>
                      <a:pt x="256998" y="256744"/>
                    </a:moveTo>
                    <a:cubicBezTo>
                      <a:pt x="256998" y="248857"/>
                      <a:pt x="263399" y="242457"/>
                      <a:pt x="271286" y="242457"/>
                    </a:cubicBezTo>
                    <a:cubicBezTo>
                      <a:pt x="279172" y="242457"/>
                      <a:pt x="285573" y="248857"/>
                      <a:pt x="285573" y="256744"/>
                    </a:cubicBezTo>
                    <a:lnTo>
                      <a:pt x="285573" y="371044"/>
                    </a:lnTo>
                    <a:cubicBezTo>
                      <a:pt x="285573" y="378931"/>
                      <a:pt x="279172" y="385332"/>
                      <a:pt x="271286" y="385332"/>
                    </a:cubicBezTo>
                    <a:cubicBezTo>
                      <a:pt x="263399" y="385332"/>
                      <a:pt x="256998" y="378931"/>
                      <a:pt x="256998" y="371044"/>
                    </a:cubicBezTo>
                    <a:lnTo>
                      <a:pt x="256998" y="256744"/>
                    </a:lnTo>
                    <a:close/>
                  </a:path>
                </a:pathLst>
              </a:custGeom>
              <a:solidFill>
                <a:srgbClr val="BDCD0A"/>
              </a:solidFill>
              <a:ln w="28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cs-CZ"/>
              </a:p>
            </p:txBody>
          </p:sp>
          <p:sp>
            <p:nvSpPr>
              <p:cNvPr id="21" name="Free-form: Shape 20">
                <a:extLst>
                  <a:ext uri="{FF2B5EF4-FFF2-40B4-BE49-F238E27FC236}">
                    <a16:creationId xmlns:a16="http://schemas.microsoft.com/office/drawing/2014/main" id="{2DFA2207-6A0B-53C3-8400-26C24849E88F}"/>
                  </a:ext>
                </a:extLst>
              </p:cNvPr>
              <p:cNvSpPr/>
              <p:nvPr/>
            </p:nvSpPr>
            <p:spPr>
              <a:xfrm>
                <a:off x="4841614" y="3252354"/>
                <a:ext cx="942975" cy="600075"/>
              </a:xfrm>
              <a:custGeom>
                <a:avLst/>
                <a:gdLst>
                  <a:gd name="connsiteX0" fmla="*/ 85668 w 942975"/>
                  <a:gd name="connsiteY0" fmla="*/ 370806 h 600075"/>
                  <a:gd name="connsiteX1" fmla="*/ 85668 w 942975"/>
                  <a:gd name="connsiteY1" fmla="*/ 13619 h 600075"/>
                  <a:gd name="connsiteX2" fmla="*/ 99956 w 942975"/>
                  <a:gd name="connsiteY2" fmla="*/ -669 h 600075"/>
                  <a:gd name="connsiteX3" fmla="*/ 842906 w 942975"/>
                  <a:gd name="connsiteY3" fmla="*/ -669 h 600075"/>
                  <a:gd name="connsiteX4" fmla="*/ 857193 w 942975"/>
                  <a:gd name="connsiteY4" fmla="*/ 13619 h 600075"/>
                  <a:gd name="connsiteX5" fmla="*/ 857193 w 942975"/>
                  <a:gd name="connsiteY5" fmla="*/ 370806 h 600075"/>
                  <a:gd name="connsiteX6" fmla="*/ 914343 w 942975"/>
                  <a:gd name="connsiteY6" fmla="*/ 370806 h 600075"/>
                  <a:gd name="connsiteX7" fmla="*/ 914343 w 942975"/>
                  <a:gd name="connsiteY7" fmla="*/ 342231 h 600075"/>
                  <a:gd name="connsiteX8" fmla="*/ 928631 w 942975"/>
                  <a:gd name="connsiteY8" fmla="*/ 327944 h 600075"/>
                  <a:gd name="connsiteX9" fmla="*/ 942918 w 942975"/>
                  <a:gd name="connsiteY9" fmla="*/ 342231 h 600075"/>
                  <a:gd name="connsiteX10" fmla="*/ 942918 w 942975"/>
                  <a:gd name="connsiteY10" fmla="*/ 427956 h 600075"/>
                  <a:gd name="connsiteX11" fmla="*/ 928631 w 942975"/>
                  <a:gd name="connsiteY11" fmla="*/ 442244 h 600075"/>
                  <a:gd name="connsiteX12" fmla="*/ 914343 w 942975"/>
                  <a:gd name="connsiteY12" fmla="*/ 427956 h 600075"/>
                  <a:gd name="connsiteX13" fmla="*/ 914343 w 942975"/>
                  <a:gd name="connsiteY13" fmla="*/ 399381 h 600075"/>
                  <a:gd name="connsiteX14" fmla="*/ 624207 w 942975"/>
                  <a:gd name="connsiteY14" fmla="*/ 399381 h 600075"/>
                  <a:gd name="connsiteX15" fmla="*/ 584820 w 942975"/>
                  <a:gd name="connsiteY15" fmla="*/ 504409 h 600075"/>
                  <a:gd name="connsiteX16" fmla="*/ 571443 w 942975"/>
                  <a:gd name="connsiteY16" fmla="*/ 513681 h 600075"/>
                  <a:gd name="connsiteX17" fmla="*/ 371418 w 942975"/>
                  <a:gd name="connsiteY17" fmla="*/ 513681 h 600075"/>
                  <a:gd name="connsiteX18" fmla="*/ 358041 w 942975"/>
                  <a:gd name="connsiteY18" fmla="*/ 504409 h 600075"/>
                  <a:gd name="connsiteX19" fmla="*/ 318654 w 942975"/>
                  <a:gd name="connsiteY19" fmla="*/ 399381 h 600075"/>
                  <a:gd name="connsiteX20" fmla="*/ 28518 w 942975"/>
                  <a:gd name="connsiteY20" fmla="*/ 399381 h 600075"/>
                  <a:gd name="connsiteX21" fmla="*/ 28518 w 942975"/>
                  <a:gd name="connsiteY21" fmla="*/ 427956 h 600075"/>
                  <a:gd name="connsiteX22" fmla="*/ 14231 w 942975"/>
                  <a:gd name="connsiteY22" fmla="*/ 442244 h 600075"/>
                  <a:gd name="connsiteX23" fmla="*/ -57 w 942975"/>
                  <a:gd name="connsiteY23" fmla="*/ 427956 h 600075"/>
                  <a:gd name="connsiteX24" fmla="*/ -57 w 942975"/>
                  <a:gd name="connsiteY24" fmla="*/ 342231 h 600075"/>
                  <a:gd name="connsiteX25" fmla="*/ 14231 w 942975"/>
                  <a:gd name="connsiteY25" fmla="*/ 327944 h 600075"/>
                  <a:gd name="connsiteX26" fmla="*/ 28518 w 942975"/>
                  <a:gd name="connsiteY26" fmla="*/ 342231 h 600075"/>
                  <a:gd name="connsiteX27" fmla="*/ 28518 w 942975"/>
                  <a:gd name="connsiteY27" fmla="*/ 370806 h 600075"/>
                  <a:gd name="connsiteX28" fmla="*/ 85668 w 942975"/>
                  <a:gd name="connsiteY28" fmla="*/ 370806 h 600075"/>
                  <a:gd name="connsiteX29" fmla="*/ 114243 w 942975"/>
                  <a:gd name="connsiteY29" fmla="*/ 27906 h 600075"/>
                  <a:gd name="connsiteX30" fmla="*/ 114243 w 942975"/>
                  <a:gd name="connsiteY30" fmla="*/ 370806 h 600075"/>
                  <a:gd name="connsiteX31" fmla="*/ 828618 w 942975"/>
                  <a:gd name="connsiteY31" fmla="*/ 370806 h 600075"/>
                  <a:gd name="connsiteX32" fmla="*/ 828618 w 942975"/>
                  <a:gd name="connsiteY32" fmla="*/ 27906 h 600075"/>
                  <a:gd name="connsiteX33" fmla="*/ 114243 w 942975"/>
                  <a:gd name="connsiteY33" fmla="*/ 27906 h 600075"/>
                  <a:gd name="connsiteX34" fmla="*/ 349172 w 942975"/>
                  <a:gd name="connsiteY34" fmla="*/ 399381 h 600075"/>
                  <a:gd name="connsiteX35" fmla="*/ 381319 w 942975"/>
                  <a:gd name="connsiteY35" fmla="*/ 485106 h 600075"/>
                  <a:gd name="connsiteX36" fmla="*/ 561542 w 942975"/>
                  <a:gd name="connsiteY36" fmla="*/ 485106 h 600075"/>
                  <a:gd name="connsiteX37" fmla="*/ 593689 w 942975"/>
                  <a:gd name="connsiteY37" fmla="*/ 399381 h 600075"/>
                  <a:gd name="connsiteX38" fmla="*/ 349172 w 942975"/>
                  <a:gd name="connsiteY38" fmla="*/ 399381 h 600075"/>
                  <a:gd name="connsiteX39" fmla="*/ 171393 w 942975"/>
                  <a:gd name="connsiteY39" fmla="*/ 485106 h 600075"/>
                  <a:gd name="connsiteX40" fmla="*/ 228543 w 942975"/>
                  <a:gd name="connsiteY40" fmla="*/ 456531 h 600075"/>
                  <a:gd name="connsiteX41" fmla="*/ 299981 w 942975"/>
                  <a:gd name="connsiteY41" fmla="*/ 527969 h 600075"/>
                  <a:gd name="connsiteX42" fmla="*/ 228543 w 942975"/>
                  <a:gd name="connsiteY42" fmla="*/ 599406 h 600075"/>
                  <a:gd name="connsiteX43" fmla="*/ 171393 w 942975"/>
                  <a:gd name="connsiteY43" fmla="*/ 570831 h 600075"/>
                  <a:gd name="connsiteX44" fmla="*/ 114243 w 942975"/>
                  <a:gd name="connsiteY44" fmla="*/ 599406 h 600075"/>
                  <a:gd name="connsiteX45" fmla="*/ 42806 w 942975"/>
                  <a:gd name="connsiteY45" fmla="*/ 527969 h 600075"/>
                  <a:gd name="connsiteX46" fmla="*/ 114243 w 942975"/>
                  <a:gd name="connsiteY46" fmla="*/ 456531 h 600075"/>
                  <a:gd name="connsiteX47" fmla="*/ 171393 w 942975"/>
                  <a:gd name="connsiteY47" fmla="*/ 485106 h 600075"/>
                  <a:gd name="connsiteX48" fmla="*/ 114243 w 942975"/>
                  <a:gd name="connsiteY48" fmla="*/ 570831 h 600075"/>
                  <a:gd name="connsiteX49" fmla="*/ 157106 w 942975"/>
                  <a:gd name="connsiteY49" fmla="*/ 527969 h 600075"/>
                  <a:gd name="connsiteX50" fmla="*/ 114243 w 942975"/>
                  <a:gd name="connsiteY50" fmla="*/ 485106 h 600075"/>
                  <a:gd name="connsiteX51" fmla="*/ 71381 w 942975"/>
                  <a:gd name="connsiteY51" fmla="*/ 527969 h 600075"/>
                  <a:gd name="connsiteX52" fmla="*/ 114243 w 942975"/>
                  <a:gd name="connsiteY52" fmla="*/ 570831 h 600075"/>
                  <a:gd name="connsiteX53" fmla="*/ 228543 w 942975"/>
                  <a:gd name="connsiteY53" fmla="*/ 570831 h 600075"/>
                  <a:gd name="connsiteX54" fmla="*/ 271406 w 942975"/>
                  <a:gd name="connsiteY54" fmla="*/ 527969 h 600075"/>
                  <a:gd name="connsiteX55" fmla="*/ 228543 w 942975"/>
                  <a:gd name="connsiteY55" fmla="*/ 485106 h 600075"/>
                  <a:gd name="connsiteX56" fmla="*/ 185681 w 942975"/>
                  <a:gd name="connsiteY56" fmla="*/ 527969 h 600075"/>
                  <a:gd name="connsiteX57" fmla="*/ 228543 w 942975"/>
                  <a:gd name="connsiteY57" fmla="*/ 570831 h 600075"/>
                  <a:gd name="connsiteX58" fmla="*/ 771468 w 942975"/>
                  <a:gd name="connsiteY58" fmla="*/ 485106 h 600075"/>
                  <a:gd name="connsiteX59" fmla="*/ 828618 w 942975"/>
                  <a:gd name="connsiteY59" fmla="*/ 456531 h 600075"/>
                  <a:gd name="connsiteX60" fmla="*/ 900056 w 942975"/>
                  <a:gd name="connsiteY60" fmla="*/ 527969 h 600075"/>
                  <a:gd name="connsiteX61" fmla="*/ 828618 w 942975"/>
                  <a:gd name="connsiteY61" fmla="*/ 599406 h 600075"/>
                  <a:gd name="connsiteX62" fmla="*/ 771468 w 942975"/>
                  <a:gd name="connsiteY62" fmla="*/ 570831 h 600075"/>
                  <a:gd name="connsiteX63" fmla="*/ 714318 w 942975"/>
                  <a:gd name="connsiteY63" fmla="*/ 599406 h 600075"/>
                  <a:gd name="connsiteX64" fmla="*/ 642881 w 942975"/>
                  <a:gd name="connsiteY64" fmla="*/ 527969 h 600075"/>
                  <a:gd name="connsiteX65" fmla="*/ 714318 w 942975"/>
                  <a:gd name="connsiteY65" fmla="*/ 456531 h 600075"/>
                  <a:gd name="connsiteX66" fmla="*/ 771468 w 942975"/>
                  <a:gd name="connsiteY66" fmla="*/ 485106 h 600075"/>
                  <a:gd name="connsiteX67" fmla="*/ 714318 w 942975"/>
                  <a:gd name="connsiteY67" fmla="*/ 570831 h 600075"/>
                  <a:gd name="connsiteX68" fmla="*/ 757181 w 942975"/>
                  <a:gd name="connsiteY68" fmla="*/ 527969 h 600075"/>
                  <a:gd name="connsiteX69" fmla="*/ 714318 w 942975"/>
                  <a:gd name="connsiteY69" fmla="*/ 485106 h 600075"/>
                  <a:gd name="connsiteX70" fmla="*/ 671456 w 942975"/>
                  <a:gd name="connsiteY70" fmla="*/ 527969 h 600075"/>
                  <a:gd name="connsiteX71" fmla="*/ 714318 w 942975"/>
                  <a:gd name="connsiteY71" fmla="*/ 570831 h 600075"/>
                  <a:gd name="connsiteX72" fmla="*/ 828618 w 942975"/>
                  <a:gd name="connsiteY72" fmla="*/ 570831 h 600075"/>
                  <a:gd name="connsiteX73" fmla="*/ 871481 w 942975"/>
                  <a:gd name="connsiteY73" fmla="*/ 527969 h 600075"/>
                  <a:gd name="connsiteX74" fmla="*/ 828618 w 942975"/>
                  <a:gd name="connsiteY74" fmla="*/ 485106 h 600075"/>
                  <a:gd name="connsiteX75" fmla="*/ 785756 w 942975"/>
                  <a:gd name="connsiteY75" fmla="*/ 527969 h 600075"/>
                  <a:gd name="connsiteX76" fmla="*/ 828618 w 942975"/>
                  <a:gd name="connsiteY76" fmla="*/ 570831 h 600075"/>
                  <a:gd name="connsiteX77" fmla="*/ 528581 w 942975"/>
                  <a:gd name="connsiteY77" fmla="*/ 113631 h 600075"/>
                  <a:gd name="connsiteX78" fmla="*/ 542868 w 942975"/>
                  <a:gd name="connsiteY78" fmla="*/ 99344 h 600075"/>
                  <a:gd name="connsiteX79" fmla="*/ 557156 w 942975"/>
                  <a:gd name="connsiteY79" fmla="*/ 113631 h 600075"/>
                  <a:gd name="connsiteX80" fmla="*/ 557156 w 942975"/>
                  <a:gd name="connsiteY80" fmla="*/ 285081 h 600075"/>
                  <a:gd name="connsiteX81" fmla="*/ 542868 w 942975"/>
                  <a:gd name="connsiteY81" fmla="*/ 299369 h 600075"/>
                  <a:gd name="connsiteX82" fmla="*/ 528581 w 942975"/>
                  <a:gd name="connsiteY82" fmla="*/ 285081 h 600075"/>
                  <a:gd name="connsiteX83" fmla="*/ 528581 w 942975"/>
                  <a:gd name="connsiteY83" fmla="*/ 113631 h 600075"/>
                  <a:gd name="connsiteX84" fmla="*/ 671456 w 942975"/>
                  <a:gd name="connsiteY84" fmla="*/ 113631 h 600075"/>
                  <a:gd name="connsiteX85" fmla="*/ 685743 w 942975"/>
                  <a:gd name="connsiteY85" fmla="*/ 99344 h 600075"/>
                  <a:gd name="connsiteX86" fmla="*/ 700031 w 942975"/>
                  <a:gd name="connsiteY86" fmla="*/ 113631 h 600075"/>
                  <a:gd name="connsiteX87" fmla="*/ 700031 w 942975"/>
                  <a:gd name="connsiteY87" fmla="*/ 285081 h 600075"/>
                  <a:gd name="connsiteX88" fmla="*/ 685743 w 942975"/>
                  <a:gd name="connsiteY88" fmla="*/ 299369 h 600075"/>
                  <a:gd name="connsiteX89" fmla="*/ 671456 w 942975"/>
                  <a:gd name="connsiteY89" fmla="*/ 285081 h 600075"/>
                  <a:gd name="connsiteX90" fmla="*/ 671456 w 942975"/>
                  <a:gd name="connsiteY90" fmla="*/ 113631 h 600075"/>
                  <a:gd name="connsiteX91" fmla="*/ 385706 w 942975"/>
                  <a:gd name="connsiteY91" fmla="*/ 113631 h 600075"/>
                  <a:gd name="connsiteX92" fmla="*/ 399993 w 942975"/>
                  <a:gd name="connsiteY92" fmla="*/ 99344 h 600075"/>
                  <a:gd name="connsiteX93" fmla="*/ 414281 w 942975"/>
                  <a:gd name="connsiteY93" fmla="*/ 113631 h 600075"/>
                  <a:gd name="connsiteX94" fmla="*/ 414281 w 942975"/>
                  <a:gd name="connsiteY94" fmla="*/ 285081 h 600075"/>
                  <a:gd name="connsiteX95" fmla="*/ 399993 w 942975"/>
                  <a:gd name="connsiteY95" fmla="*/ 299369 h 600075"/>
                  <a:gd name="connsiteX96" fmla="*/ 385706 w 942975"/>
                  <a:gd name="connsiteY96" fmla="*/ 285081 h 600075"/>
                  <a:gd name="connsiteX97" fmla="*/ 385706 w 942975"/>
                  <a:gd name="connsiteY97" fmla="*/ 113631 h 600075"/>
                  <a:gd name="connsiteX98" fmla="*/ 242831 w 942975"/>
                  <a:gd name="connsiteY98" fmla="*/ 113631 h 600075"/>
                  <a:gd name="connsiteX99" fmla="*/ 257118 w 942975"/>
                  <a:gd name="connsiteY99" fmla="*/ 99344 h 600075"/>
                  <a:gd name="connsiteX100" fmla="*/ 271406 w 942975"/>
                  <a:gd name="connsiteY100" fmla="*/ 113631 h 600075"/>
                  <a:gd name="connsiteX101" fmla="*/ 271406 w 942975"/>
                  <a:gd name="connsiteY101" fmla="*/ 285081 h 600075"/>
                  <a:gd name="connsiteX102" fmla="*/ 257118 w 942975"/>
                  <a:gd name="connsiteY102" fmla="*/ 299369 h 600075"/>
                  <a:gd name="connsiteX103" fmla="*/ 242831 w 942975"/>
                  <a:gd name="connsiteY103" fmla="*/ 285081 h 600075"/>
                  <a:gd name="connsiteX104" fmla="*/ 242831 w 942975"/>
                  <a:gd name="connsiteY104" fmla="*/ 113631 h 600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</a:cxnLst>
                <a:rect l="l" t="t" r="r" b="b"/>
                <a:pathLst>
                  <a:path w="942975" h="600075">
                    <a:moveTo>
                      <a:pt x="85668" y="370806"/>
                    </a:moveTo>
                    <a:lnTo>
                      <a:pt x="85668" y="13619"/>
                    </a:lnTo>
                    <a:cubicBezTo>
                      <a:pt x="85668" y="5732"/>
                      <a:pt x="92065" y="-669"/>
                      <a:pt x="99956" y="-669"/>
                    </a:cubicBezTo>
                    <a:lnTo>
                      <a:pt x="842906" y="-669"/>
                    </a:lnTo>
                    <a:cubicBezTo>
                      <a:pt x="850792" y="-669"/>
                      <a:pt x="857193" y="5732"/>
                      <a:pt x="857193" y="13619"/>
                    </a:cubicBezTo>
                    <a:lnTo>
                      <a:pt x="857193" y="370806"/>
                    </a:lnTo>
                    <a:lnTo>
                      <a:pt x="914343" y="370806"/>
                    </a:lnTo>
                    <a:lnTo>
                      <a:pt x="914343" y="342231"/>
                    </a:lnTo>
                    <a:cubicBezTo>
                      <a:pt x="914343" y="334345"/>
                      <a:pt x="920744" y="327944"/>
                      <a:pt x="928631" y="327944"/>
                    </a:cubicBezTo>
                    <a:cubicBezTo>
                      <a:pt x="936517" y="327944"/>
                      <a:pt x="942918" y="334345"/>
                      <a:pt x="942918" y="342231"/>
                    </a:cubicBezTo>
                    <a:lnTo>
                      <a:pt x="942918" y="427956"/>
                    </a:lnTo>
                    <a:cubicBezTo>
                      <a:pt x="942918" y="435843"/>
                      <a:pt x="936517" y="442244"/>
                      <a:pt x="928631" y="442244"/>
                    </a:cubicBezTo>
                    <a:cubicBezTo>
                      <a:pt x="920744" y="442244"/>
                      <a:pt x="914343" y="435843"/>
                      <a:pt x="914343" y="427956"/>
                    </a:cubicBezTo>
                    <a:lnTo>
                      <a:pt x="914343" y="399381"/>
                    </a:lnTo>
                    <a:lnTo>
                      <a:pt x="624207" y="399381"/>
                    </a:lnTo>
                    <a:lnTo>
                      <a:pt x="584820" y="504409"/>
                    </a:lnTo>
                    <a:cubicBezTo>
                      <a:pt x="582730" y="509981"/>
                      <a:pt x="577398" y="513681"/>
                      <a:pt x="571443" y="513681"/>
                    </a:cubicBezTo>
                    <a:lnTo>
                      <a:pt x="371418" y="513681"/>
                    </a:lnTo>
                    <a:cubicBezTo>
                      <a:pt x="365463" y="513681"/>
                      <a:pt x="360131" y="509981"/>
                      <a:pt x="358041" y="504409"/>
                    </a:cubicBezTo>
                    <a:lnTo>
                      <a:pt x="318654" y="399381"/>
                    </a:lnTo>
                    <a:lnTo>
                      <a:pt x="28518" y="399381"/>
                    </a:lnTo>
                    <a:lnTo>
                      <a:pt x="28518" y="427956"/>
                    </a:lnTo>
                    <a:cubicBezTo>
                      <a:pt x="28518" y="435843"/>
                      <a:pt x="22121" y="442244"/>
                      <a:pt x="14231" y="442244"/>
                    </a:cubicBezTo>
                    <a:cubicBezTo>
                      <a:pt x="6340" y="442244"/>
                      <a:pt x="-57" y="435843"/>
                      <a:pt x="-57" y="427956"/>
                    </a:cubicBezTo>
                    <a:lnTo>
                      <a:pt x="-57" y="342231"/>
                    </a:lnTo>
                    <a:cubicBezTo>
                      <a:pt x="-57" y="334345"/>
                      <a:pt x="6340" y="327944"/>
                      <a:pt x="14231" y="327944"/>
                    </a:cubicBezTo>
                    <a:cubicBezTo>
                      <a:pt x="22121" y="327944"/>
                      <a:pt x="28518" y="334345"/>
                      <a:pt x="28518" y="342231"/>
                    </a:cubicBezTo>
                    <a:lnTo>
                      <a:pt x="28518" y="370806"/>
                    </a:lnTo>
                    <a:lnTo>
                      <a:pt x="85668" y="370806"/>
                    </a:lnTo>
                    <a:close/>
                    <a:moveTo>
                      <a:pt x="114243" y="27906"/>
                    </a:moveTo>
                    <a:lnTo>
                      <a:pt x="114243" y="370806"/>
                    </a:lnTo>
                    <a:lnTo>
                      <a:pt x="828618" y="370806"/>
                    </a:lnTo>
                    <a:lnTo>
                      <a:pt x="828618" y="27906"/>
                    </a:lnTo>
                    <a:lnTo>
                      <a:pt x="114243" y="27906"/>
                    </a:lnTo>
                    <a:close/>
                    <a:moveTo>
                      <a:pt x="349172" y="399381"/>
                    </a:moveTo>
                    <a:lnTo>
                      <a:pt x="381319" y="485106"/>
                    </a:lnTo>
                    <a:lnTo>
                      <a:pt x="561542" y="485106"/>
                    </a:lnTo>
                    <a:lnTo>
                      <a:pt x="593689" y="399381"/>
                    </a:lnTo>
                    <a:lnTo>
                      <a:pt x="349172" y="399381"/>
                    </a:lnTo>
                    <a:close/>
                    <a:moveTo>
                      <a:pt x="171393" y="485106"/>
                    </a:moveTo>
                    <a:cubicBezTo>
                      <a:pt x="184426" y="467747"/>
                      <a:pt x="205174" y="456531"/>
                      <a:pt x="228543" y="456531"/>
                    </a:cubicBezTo>
                    <a:cubicBezTo>
                      <a:pt x="267996" y="456531"/>
                      <a:pt x="299981" y="488521"/>
                      <a:pt x="299981" y="527969"/>
                    </a:cubicBezTo>
                    <a:cubicBezTo>
                      <a:pt x="299981" y="567416"/>
                      <a:pt x="267996" y="599406"/>
                      <a:pt x="228543" y="599406"/>
                    </a:cubicBezTo>
                    <a:cubicBezTo>
                      <a:pt x="205174" y="599406"/>
                      <a:pt x="184426" y="588191"/>
                      <a:pt x="171393" y="570831"/>
                    </a:cubicBezTo>
                    <a:cubicBezTo>
                      <a:pt x="158360" y="588191"/>
                      <a:pt x="137612" y="599406"/>
                      <a:pt x="114243" y="599406"/>
                    </a:cubicBezTo>
                    <a:cubicBezTo>
                      <a:pt x="74790" y="599406"/>
                      <a:pt x="42806" y="567416"/>
                      <a:pt x="42806" y="527969"/>
                    </a:cubicBezTo>
                    <a:cubicBezTo>
                      <a:pt x="42806" y="488521"/>
                      <a:pt x="74790" y="456531"/>
                      <a:pt x="114243" y="456531"/>
                    </a:cubicBezTo>
                    <a:cubicBezTo>
                      <a:pt x="137612" y="456531"/>
                      <a:pt x="158360" y="467747"/>
                      <a:pt x="171393" y="485106"/>
                    </a:cubicBezTo>
                    <a:close/>
                    <a:moveTo>
                      <a:pt x="114243" y="570831"/>
                    </a:moveTo>
                    <a:cubicBezTo>
                      <a:pt x="137916" y="570831"/>
                      <a:pt x="157106" y="551643"/>
                      <a:pt x="157106" y="527969"/>
                    </a:cubicBezTo>
                    <a:cubicBezTo>
                      <a:pt x="157106" y="504295"/>
                      <a:pt x="137916" y="485106"/>
                      <a:pt x="114243" y="485106"/>
                    </a:cubicBezTo>
                    <a:cubicBezTo>
                      <a:pt x="90570" y="485106"/>
                      <a:pt x="71381" y="504295"/>
                      <a:pt x="71381" y="527969"/>
                    </a:cubicBezTo>
                    <a:cubicBezTo>
                      <a:pt x="71381" y="551643"/>
                      <a:pt x="90570" y="570831"/>
                      <a:pt x="114243" y="570831"/>
                    </a:cubicBezTo>
                    <a:close/>
                    <a:moveTo>
                      <a:pt x="228543" y="570831"/>
                    </a:moveTo>
                    <a:cubicBezTo>
                      <a:pt x="252216" y="570831"/>
                      <a:pt x="271406" y="551643"/>
                      <a:pt x="271406" y="527969"/>
                    </a:cubicBezTo>
                    <a:cubicBezTo>
                      <a:pt x="271406" y="504295"/>
                      <a:pt x="252216" y="485106"/>
                      <a:pt x="228543" y="485106"/>
                    </a:cubicBezTo>
                    <a:cubicBezTo>
                      <a:pt x="204870" y="485106"/>
                      <a:pt x="185681" y="504295"/>
                      <a:pt x="185681" y="527969"/>
                    </a:cubicBezTo>
                    <a:cubicBezTo>
                      <a:pt x="185681" y="551643"/>
                      <a:pt x="204870" y="570831"/>
                      <a:pt x="228543" y="570831"/>
                    </a:cubicBezTo>
                    <a:close/>
                    <a:moveTo>
                      <a:pt x="771468" y="485106"/>
                    </a:moveTo>
                    <a:cubicBezTo>
                      <a:pt x="784498" y="467747"/>
                      <a:pt x="805244" y="456531"/>
                      <a:pt x="828618" y="456531"/>
                    </a:cubicBezTo>
                    <a:cubicBezTo>
                      <a:pt x="868066" y="456531"/>
                      <a:pt x="900056" y="488521"/>
                      <a:pt x="900056" y="527969"/>
                    </a:cubicBezTo>
                    <a:cubicBezTo>
                      <a:pt x="900056" y="567416"/>
                      <a:pt x="868066" y="599406"/>
                      <a:pt x="828618" y="599406"/>
                    </a:cubicBezTo>
                    <a:cubicBezTo>
                      <a:pt x="805244" y="599406"/>
                      <a:pt x="784498" y="588191"/>
                      <a:pt x="771468" y="570831"/>
                    </a:cubicBezTo>
                    <a:cubicBezTo>
                      <a:pt x="758438" y="588191"/>
                      <a:pt x="737692" y="599406"/>
                      <a:pt x="714318" y="599406"/>
                    </a:cubicBezTo>
                    <a:cubicBezTo>
                      <a:pt x="674870" y="599406"/>
                      <a:pt x="642881" y="567416"/>
                      <a:pt x="642881" y="527969"/>
                    </a:cubicBezTo>
                    <a:cubicBezTo>
                      <a:pt x="642881" y="488521"/>
                      <a:pt x="674870" y="456531"/>
                      <a:pt x="714318" y="456531"/>
                    </a:cubicBezTo>
                    <a:cubicBezTo>
                      <a:pt x="737692" y="456531"/>
                      <a:pt x="758438" y="467747"/>
                      <a:pt x="771468" y="485106"/>
                    </a:cubicBezTo>
                    <a:close/>
                    <a:moveTo>
                      <a:pt x="714318" y="570831"/>
                    </a:moveTo>
                    <a:cubicBezTo>
                      <a:pt x="737992" y="570831"/>
                      <a:pt x="757181" y="551643"/>
                      <a:pt x="757181" y="527969"/>
                    </a:cubicBezTo>
                    <a:cubicBezTo>
                      <a:pt x="757181" y="504295"/>
                      <a:pt x="737992" y="485106"/>
                      <a:pt x="714318" y="485106"/>
                    </a:cubicBezTo>
                    <a:cubicBezTo>
                      <a:pt x="690644" y="485106"/>
                      <a:pt x="671456" y="504295"/>
                      <a:pt x="671456" y="527969"/>
                    </a:cubicBezTo>
                    <a:cubicBezTo>
                      <a:pt x="671456" y="551643"/>
                      <a:pt x="690644" y="570831"/>
                      <a:pt x="714318" y="570831"/>
                    </a:cubicBezTo>
                    <a:close/>
                    <a:moveTo>
                      <a:pt x="828618" y="570831"/>
                    </a:moveTo>
                    <a:cubicBezTo>
                      <a:pt x="852292" y="570831"/>
                      <a:pt x="871481" y="551643"/>
                      <a:pt x="871481" y="527969"/>
                    </a:cubicBezTo>
                    <a:cubicBezTo>
                      <a:pt x="871481" y="504295"/>
                      <a:pt x="852292" y="485106"/>
                      <a:pt x="828618" y="485106"/>
                    </a:cubicBezTo>
                    <a:cubicBezTo>
                      <a:pt x="804944" y="485106"/>
                      <a:pt x="785756" y="504295"/>
                      <a:pt x="785756" y="527969"/>
                    </a:cubicBezTo>
                    <a:cubicBezTo>
                      <a:pt x="785756" y="551643"/>
                      <a:pt x="804944" y="570831"/>
                      <a:pt x="828618" y="570831"/>
                    </a:cubicBezTo>
                    <a:close/>
                    <a:moveTo>
                      <a:pt x="528581" y="113631"/>
                    </a:moveTo>
                    <a:cubicBezTo>
                      <a:pt x="528581" y="105744"/>
                      <a:pt x="534977" y="99344"/>
                      <a:pt x="542868" y="99344"/>
                    </a:cubicBezTo>
                    <a:cubicBezTo>
                      <a:pt x="550759" y="99344"/>
                      <a:pt x="557156" y="105744"/>
                      <a:pt x="557156" y="113631"/>
                    </a:cubicBezTo>
                    <a:lnTo>
                      <a:pt x="557156" y="285081"/>
                    </a:lnTo>
                    <a:cubicBezTo>
                      <a:pt x="557156" y="292968"/>
                      <a:pt x="550759" y="299369"/>
                      <a:pt x="542868" y="299369"/>
                    </a:cubicBezTo>
                    <a:cubicBezTo>
                      <a:pt x="534977" y="299369"/>
                      <a:pt x="528581" y="292968"/>
                      <a:pt x="528581" y="285081"/>
                    </a:cubicBezTo>
                    <a:lnTo>
                      <a:pt x="528581" y="113631"/>
                    </a:lnTo>
                    <a:close/>
                    <a:moveTo>
                      <a:pt x="671456" y="113631"/>
                    </a:moveTo>
                    <a:cubicBezTo>
                      <a:pt x="671456" y="105744"/>
                      <a:pt x="677856" y="99344"/>
                      <a:pt x="685743" y="99344"/>
                    </a:cubicBezTo>
                    <a:cubicBezTo>
                      <a:pt x="693630" y="99344"/>
                      <a:pt x="700031" y="105744"/>
                      <a:pt x="700031" y="113631"/>
                    </a:cubicBezTo>
                    <a:lnTo>
                      <a:pt x="700031" y="285081"/>
                    </a:lnTo>
                    <a:cubicBezTo>
                      <a:pt x="700031" y="292968"/>
                      <a:pt x="693630" y="299369"/>
                      <a:pt x="685743" y="299369"/>
                    </a:cubicBezTo>
                    <a:cubicBezTo>
                      <a:pt x="677856" y="299369"/>
                      <a:pt x="671456" y="292968"/>
                      <a:pt x="671456" y="285081"/>
                    </a:cubicBezTo>
                    <a:lnTo>
                      <a:pt x="671456" y="113631"/>
                    </a:lnTo>
                    <a:close/>
                    <a:moveTo>
                      <a:pt x="385706" y="113631"/>
                    </a:moveTo>
                    <a:cubicBezTo>
                      <a:pt x="385706" y="105744"/>
                      <a:pt x="392102" y="99344"/>
                      <a:pt x="399993" y="99344"/>
                    </a:cubicBezTo>
                    <a:cubicBezTo>
                      <a:pt x="407884" y="99344"/>
                      <a:pt x="414281" y="105744"/>
                      <a:pt x="414281" y="113631"/>
                    </a:cubicBezTo>
                    <a:lnTo>
                      <a:pt x="414281" y="285081"/>
                    </a:lnTo>
                    <a:cubicBezTo>
                      <a:pt x="414281" y="292968"/>
                      <a:pt x="407884" y="299369"/>
                      <a:pt x="399993" y="299369"/>
                    </a:cubicBezTo>
                    <a:cubicBezTo>
                      <a:pt x="392102" y="299369"/>
                      <a:pt x="385706" y="292968"/>
                      <a:pt x="385706" y="285081"/>
                    </a:cubicBezTo>
                    <a:lnTo>
                      <a:pt x="385706" y="113631"/>
                    </a:lnTo>
                    <a:close/>
                    <a:moveTo>
                      <a:pt x="242831" y="113631"/>
                    </a:moveTo>
                    <a:cubicBezTo>
                      <a:pt x="242831" y="105744"/>
                      <a:pt x="249227" y="99344"/>
                      <a:pt x="257118" y="99344"/>
                    </a:cubicBezTo>
                    <a:cubicBezTo>
                      <a:pt x="265009" y="99344"/>
                      <a:pt x="271406" y="105744"/>
                      <a:pt x="271406" y="113631"/>
                    </a:cubicBezTo>
                    <a:lnTo>
                      <a:pt x="271406" y="285081"/>
                    </a:lnTo>
                    <a:cubicBezTo>
                      <a:pt x="271406" y="292968"/>
                      <a:pt x="265009" y="299369"/>
                      <a:pt x="257118" y="299369"/>
                    </a:cubicBezTo>
                    <a:cubicBezTo>
                      <a:pt x="249227" y="299369"/>
                      <a:pt x="242831" y="292968"/>
                      <a:pt x="242831" y="285081"/>
                    </a:cubicBezTo>
                    <a:lnTo>
                      <a:pt x="242831" y="113631"/>
                    </a:lnTo>
                    <a:close/>
                  </a:path>
                </a:pathLst>
              </a:custGeom>
              <a:solidFill>
                <a:srgbClr val="FAB529"/>
              </a:solidFill>
              <a:ln w="28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cs-CZ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18104AD-CEA5-6E5F-A113-8C6D7C7AB715}"/>
                </a:ext>
              </a:extLst>
            </p:cNvPr>
            <p:cNvGrpSpPr/>
            <p:nvPr/>
          </p:nvGrpSpPr>
          <p:grpSpPr>
            <a:xfrm>
              <a:off x="11609236" y="5153424"/>
              <a:ext cx="169069" cy="1276350"/>
              <a:chOff x="7889081" y="4819216"/>
              <a:chExt cx="169069" cy="1276350"/>
            </a:xfrm>
          </p:grpSpPr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BF2B1939-1436-AA38-01FC-65E8DA34A768}"/>
                  </a:ext>
                </a:extLst>
              </p:cNvPr>
              <p:cNvSpPr/>
              <p:nvPr/>
            </p:nvSpPr>
            <p:spPr>
              <a:xfrm>
                <a:off x="7889081" y="4819216"/>
                <a:ext cx="169069" cy="416719"/>
              </a:xfrm>
              <a:prstGeom prst="roundRect">
                <a:avLst/>
              </a:prstGeom>
              <a:noFill/>
              <a:ln w="25400">
                <a:solidFill>
                  <a:srgbClr val="0C3963"/>
                </a:solidFill>
              </a:ln>
            </p:spPr>
            <p:txBody>
              <a:bodyPr vert="horz" lIns="91440" tIns="45720" rIns="91440" bIns="45720" rtlCol="0" anchor="t"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1000"/>
                  </a:spcBef>
                </a:pPr>
                <a:endParaRPr lang="cs-CZ" sz="1200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AC9E21D7-D873-8A6D-D29D-88D5E3123465}"/>
                  </a:ext>
                </a:extLst>
              </p:cNvPr>
              <p:cNvCxnSpPr>
                <a:stCxn id="10" idx="2"/>
              </p:cNvCxnSpPr>
              <p:nvPr/>
            </p:nvCxnSpPr>
            <p:spPr>
              <a:xfrm flipH="1">
                <a:off x="7967662" y="5235935"/>
                <a:ext cx="5954" cy="859631"/>
              </a:xfrm>
              <a:prstGeom prst="line">
                <a:avLst/>
              </a:prstGeom>
              <a:ln w="25400">
                <a:solidFill>
                  <a:srgbClr val="0C39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4072F909-F98C-0618-9681-B49F51E39F4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917657" y="6095566"/>
                <a:ext cx="101796" cy="0"/>
              </a:xfrm>
              <a:prstGeom prst="line">
                <a:avLst/>
              </a:prstGeom>
              <a:ln w="25400">
                <a:solidFill>
                  <a:srgbClr val="0C3963"/>
                </a:solidFill>
                <a:round/>
              </a:ln>
              <a:effectLst>
                <a:softEdge rad="0"/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AD47843C-16C1-51A4-09E0-8DF2285337D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39681" y="4864025"/>
                <a:ext cx="72000" cy="71999"/>
              </a:xfrm>
              <a:prstGeom prst="ellipse">
                <a:avLst/>
              </a:prstGeom>
              <a:noFill/>
              <a:ln w="25400">
                <a:solidFill>
                  <a:srgbClr val="0C3963"/>
                </a:solidFill>
              </a:ln>
            </p:spPr>
            <p:txBody>
              <a:bodyPr vert="horz" lIns="91440" tIns="45720" rIns="91440" bIns="45720" rtlCol="0" anchor="t"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1000"/>
                  </a:spcBef>
                </a:pPr>
                <a:endParaRPr lang="cs-CZ" sz="1200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6EFFA23B-44D9-EB54-A325-393FFA29568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38805" y="4985275"/>
                <a:ext cx="72000" cy="71999"/>
              </a:xfrm>
              <a:prstGeom prst="ellipse">
                <a:avLst/>
              </a:prstGeom>
              <a:noFill/>
              <a:ln w="25400">
                <a:solidFill>
                  <a:srgbClr val="0C3963"/>
                </a:solidFill>
              </a:ln>
            </p:spPr>
            <p:txBody>
              <a:bodyPr vert="horz" lIns="91440" tIns="45720" rIns="91440" bIns="45720" rtlCol="0" anchor="t"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1000"/>
                  </a:spcBef>
                </a:pPr>
                <a:endParaRPr lang="cs-CZ" sz="1200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D7A1A108-4EFE-C62E-5009-DBC5C099114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29281" y="5103461"/>
                <a:ext cx="90001" cy="90000"/>
              </a:xfrm>
              <a:prstGeom prst="ellipse">
                <a:avLst/>
              </a:prstGeom>
              <a:solidFill>
                <a:srgbClr val="BDCD0A"/>
              </a:solidFill>
              <a:ln w="15875">
                <a:solidFill>
                  <a:srgbClr val="0C3963"/>
                </a:solidFill>
              </a:ln>
            </p:spPr>
            <p:txBody>
              <a:bodyPr vert="horz" lIns="91440" tIns="45720" rIns="91440" bIns="45720" rtlCol="0" anchor="t"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1000"/>
                  </a:spcBef>
                </a:pPr>
                <a:endParaRPr lang="cs-CZ" sz="1200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</p:grpSp>
      </p:grpSp>
      <p:graphicFrame>
        <p:nvGraphicFramePr>
          <p:cNvPr id="28" name="Diagram 27">
            <a:extLst>
              <a:ext uri="{FF2B5EF4-FFF2-40B4-BE49-F238E27FC236}">
                <a16:creationId xmlns:a16="http://schemas.microsoft.com/office/drawing/2014/main" id="{AA7919E7-34A5-B0A0-7CB6-3AD4F862AAC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95831134"/>
              </p:ext>
            </p:extLst>
          </p:nvPr>
        </p:nvGraphicFramePr>
        <p:xfrm>
          <a:off x="7664902" y="1217145"/>
          <a:ext cx="4371826" cy="31163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  <p:sp>
        <p:nvSpPr>
          <p:cNvPr id="25" name="TextovéPole 24">
            <a:extLst>
              <a:ext uri="{FF2B5EF4-FFF2-40B4-BE49-F238E27FC236}">
                <a16:creationId xmlns:a16="http://schemas.microsoft.com/office/drawing/2014/main" id="{6699DE17-B278-932D-CA79-F43C589F667F}"/>
              </a:ext>
            </a:extLst>
          </p:cNvPr>
          <p:cNvSpPr txBox="1"/>
          <p:nvPr/>
        </p:nvSpPr>
        <p:spPr>
          <a:xfrm>
            <a:off x="1019503" y="1135862"/>
            <a:ext cx="2417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Primární komponenty</a:t>
            </a:r>
          </a:p>
          <a:p>
            <a:endParaRPr lang="cs-CZ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332385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9871B2-F386-5F79-46C5-4D5BCADCA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A5D63D9-3261-758E-C837-98BF5E0ACE33}"/>
              </a:ext>
            </a:extLst>
          </p:cNvPr>
          <p:cNvSpPr txBox="1">
            <a:spLocks/>
          </p:cNvSpPr>
          <p:nvPr/>
        </p:nvSpPr>
        <p:spPr>
          <a:xfrm>
            <a:off x="1067005" y="2596656"/>
            <a:ext cx="10425748" cy="186343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cs-CZ" sz="3600" dirty="0">
              <a:solidFill>
                <a:srgbClr val="003A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3600" dirty="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</p:txBody>
      </p:sp>
      <p:pic>
        <p:nvPicPr>
          <p:cNvPr id="5" name="Obrázek 4" descr="Obsah obrázku hodiny, kreslení&#10;&#10;Popis byl vytvořen automaticky">
            <a:extLst>
              <a:ext uri="{FF2B5EF4-FFF2-40B4-BE49-F238E27FC236}">
                <a16:creationId xmlns:a16="http://schemas.microsoft.com/office/drawing/2014/main" id="{2A4D522D-6065-766B-08B3-3F899DD4F6F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4897" y="5824073"/>
            <a:ext cx="838587" cy="838587"/>
          </a:xfrm>
          <a:prstGeom prst="rect">
            <a:avLst/>
          </a:prstGeom>
        </p:spPr>
      </p:pic>
      <p:sp>
        <p:nvSpPr>
          <p:cNvPr id="6" name="Nadpis 1">
            <a:extLst>
              <a:ext uri="{FF2B5EF4-FFF2-40B4-BE49-F238E27FC236}">
                <a16:creationId xmlns:a16="http://schemas.microsoft.com/office/drawing/2014/main" id="{F364B000-6E1D-5F52-D7E5-4D904DA64505}"/>
              </a:ext>
            </a:extLst>
          </p:cNvPr>
          <p:cNvSpPr txBox="1">
            <a:spLocks/>
          </p:cNvSpPr>
          <p:nvPr/>
        </p:nvSpPr>
        <p:spPr>
          <a:xfrm>
            <a:off x="2372116" y="511422"/>
            <a:ext cx="9026847" cy="60391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400" dirty="0">
                <a:solidFill>
                  <a:srgbClr val="003A63"/>
                </a:solidFill>
                <a:latin typeface="+mn-lt"/>
                <a:cs typeface="Arial" panose="020B0604020202020204" pitchFamily="34" charset="0"/>
              </a:rPr>
              <a:t>Pilotní projekty elektronizace – zapojení a oblasti</a:t>
            </a:r>
          </a:p>
        </p:txBody>
      </p:sp>
      <p:pic>
        <p:nvPicPr>
          <p:cNvPr id="15" name="Grafický objekt 14">
            <a:extLst>
              <a:ext uri="{FF2B5EF4-FFF2-40B4-BE49-F238E27FC236}">
                <a16:creationId xmlns:a16="http://schemas.microsoft.com/office/drawing/2014/main" id="{7EC2A8A2-2807-68B5-EC7A-A0FE7B78AE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8724" y="401324"/>
            <a:ext cx="1553851" cy="242789"/>
          </a:xfrm>
          <a:prstGeom prst="rect">
            <a:avLst/>
          </a:prstGeom>
        </p:spPr>
      </p:pic>
      <p:graphicFrame>
        <p:nvGraphicFramePr>
          <p:cNvPr id="18" name="Diagram 17">
            <a:extLst>
              <a:ext uri="{FF2B5EF4-FFF2-40B4-BE49-F238E27FC236}">
                <a16:creationId xmlns:a16="http://schemas.microsoft.com/office/drawing/2014/main" id="{6B23EBD5-A504-BD43-3D79-81453B7CE38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33024503"/>
              </p:ext>
            </p:extLst>
          </p:nvPr>
        </p:nvGraphicFramePr>
        <p:xfrm>
          <a:off x="398723" y="1215906"/>
          <a:ext cx="11000240" cy="48297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506383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5D37CA-F2DB-4F86-DD30-419019DC9C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Obdélník 75">
            <a:extLst>
              <a:ext uri="{FF2B5EF4-FFF2-40B4-BE49-F238E27FC236}">
                <a16:creationId xmlns:a16="http://schemas.microsoft.com/office/drawing/2014/main" id="{06C7731B-5816-58EA-F831-939A98378D8E}"/>
              </a:ext>
            </a:extLst>
          </p:cNvPr>
          <p:cNvSpPr/>
          <p:nvPr/>
        </p:nvSpPr>
        <p:spPr>
          <a:xfrm>
            <a:off x="9413060" y="1110681"/>
            <a:ext cx="1854664" cy="480246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5" name="Obrázek 4" descr="Obsah obrázku hodiny, kreslení&#10;&#10;Popis byl vytvořen automaticky">
            <a:extLst>
              <a:ext uri="{FF2B5EF4-FFF2-40B4-BE49-F238E27FC236}">
                <a16:creationId xmlns:a16="http://schemas.microsoft.com/office/drawing/2014/main" id="{3E878D25-C034-0B7F-89EF-EDC2442A984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4897" y="5824073"/>
            <a:ext cx="838587" cy="838587"/>
          </a:xfrm>
          <a:prstGeom prst="rect">
            <a:avLst/>
          </a:prstGeom>
        </p:spPr>
      </p:pic>
      <p:pic>
        <p:nvPicPr>
          <p:cNvPr id="4" name="Grafický objekt 3">
            <a:extLst>
              <a:ext uri="{FF2B5EF4-FFF2-40B4-BE49-F238E27FC236}">
                <a16:creationId xmlns:a16="http://schemas.microsoft.com/office/drawing/2014/main" id="{23D1CE27-D6C4-D150-E5B2-0111525B63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8724" y="401324"/>
            <a:ext cx="1553851" cy="242789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366D3D96-3CAF-EB3C-978B-65F463EC2DDC}"/>
              </a:ext>
            </a:extLst>
          </p:cNvPr>
          <p:cNvSpPr txBox="1"/>
          <p:nvPr/>
        </p:nvSpPr>
        <p:spPr>
          <a:xfrm>
            <a:off x="2086928" y="348275"/>
            <a:ext cx="73261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400" b="1" dirty="0">
                <a:solidFill>
                  <a:srgbClr val="003A63"/>
                </a:solidFill>
                <a:cs typeface="Arial" panose="020B0604020202020204" pitchFamily="34" charset="0"/>
              </a:rPr>
              <a:t>Časová osa realizace</a:t>
            </a:r>
            <a:endParaRPr lang="cs-CZ" sz="2400" dirty="0"/>
          </a:p>
        </p:txBody>
      </p:sp>
      <p:graphicFrame>
        <p:nvGraphicFramePr>
          <p:cNvPr id="16" name="Diagram 15">
            <a:extLst>
              <a:ext uri="{FF2B5EF4-FFF2-40B4-BE49-F238E27FC236}">
                <a16:creationId xmlns:a16="http://schemas.microsoft.com/office/drawing/2014/main" id="{CD9156C2-36F9-E861-F6DC-DD1BF70CD7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67049037"/>
              </p:ext>
            </p:extLst>
          </p:nvPr>
        </p:nvGraphicFramePr>
        <p:xfrm>
          <a:off x="252020" y="944853"/>
          <a:ext cx="11733454" cy="1020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aphicFrame>
        <p:nvGraphicFramePr>
          <p:cNvPr id="45" name="Diagram 44">
            <a:extLst>
              <a:ext uri="{FF2B5EF4-FFF2-40B4-BE49-F238E27FC236}">
                <a16:creationId xmlns:a16="http://schemas.microsoft.com/office/drawing/2014/main" id="{55346029-AAD0-03E4-8835-00C549DA94A7}"/>
              </a:ext>
            </a:extLst>
          </p:cNvPr>
          <p:cNvGraphicFramePr/>
          <p:nvPr/>
        </p:nvGraphicFramePr>
        <p:xfrm>
          <a:off x="348119" y="1857454"/>
          <a:ext cx="11541256" cy="6065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  <p:sp>
        <p:nvSpPr>
          <p:cNvPr id="46" name="Obdélník 45">
            <a:extLst>
              <a:ext uri="{FF2B5EF4-FFF2-40B4-BE49-F238E27FC236}">
                <a16:creationId xmlns:a16="http://schemas.microsoft.com/office/drawing/2014/main" id="{98251520-78B3-0D41-BC77-06AEA70D4454}"/>
              </a:ext>
            </a:extLst>
          </p:cNvPr>
          <p:cNvSpPr/>
          <p:nvPr/>
        </p:nvSpPr>
        <p:spPr>
          <a:xfrm>
            <a:off x="348119" y="3142181"/>
            <a:ext cx="700569" cy="268188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1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Vize a strategie</a:t>
            </a:r>
          </a:p>
        </p:txBody>
      </p:sp>
      <p:sp>
        <p:nvSpPr>
          <p:cNvPr id="48" name="Obdélník 47">
            <a:extLst>
              <a:ext uri="{FF2B5EF4-FFF2-40B4-BE49-F238E27FC236}">
                <a16:creationId xmlns:a16="http://schemas.microsoft.com/office/drawing/2014/main" id="{1B33E70A-8E37-D61E-8125-3189551D2364}"/>
              </a:ext>
            </a:extLst>
          </p:cNvPr>
          <p:cNvSpPr/>
          <p:nvPr/>
        </p:nvSpPr>
        <p:spPr>
          <a:xfrm>
            <a:off x="4608759" y="3142182"/>
            <a:ext cx="1436636" cy="2681889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>
                <a:ln w="0"/>
                <a:solidFill>
                  <a:schemeClr val="accent4">
                    <a:lumMod val="60000"/>
                    <a:lumOff val="40000"/>
                  </a:schemeClr>
                </a:solidFill>
              </a:rPr>
              <a:t>Legislativa</a:t>
            </a:r>
          </a:p>
        </p:txBody>
      </p:sp>
      <p:sp>
        <p:nvSpPr>
          <p:cNvPr id="49" name="Obdélník 48">
            <a:extLst>
              <a:ext uri="{FF2B5EF4-FFF2-40B4-BE49-F238E27FC236}">
                <a16:creationId xmlns:a16="http://schemas.microsoft.com/office/drawing/2014/main" id="{B8A215C9-1EE9-1C6C-6ADB-2F4D5FBFCD2A}"/>
              </a:ext>
            </a:extLst>
          </p:cNvPr>
          <p:cNvSpPr/>
          <p:nvPr/>
        </p:nvSpPr>
        <p:spPr>
          <a:xfrm>
            <a:off x="6116399" y="3167075"/>
            <a:ext cx="331243" cy="265699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/>
              <a:t>F I N A N C O V Á N </a:t>
            </a:r>
            <a:r>
              <a:rPr lang="cs-CZ" sz="1400" dirty="0" err="1"/>
              <a:t>Í</a:t>
            </a:r>
            <a:endParaRPr lang="cs-CZ" sz="1400" dirty="0"/>
          </a:p>
        </p:txBody>
      </p:sp>
      <p:sp>
        <p:nvSpPr>
          <p:cNvPr id="50" name="Obdélník 49">
            <a:extLst>
              <a:ext uri="{FF2B5EF4-FFF2-40B4-BE49-F238E27FC236}">
                <a16:creationId xmlns:a16="http://schemas.microsoft.com/office/drawing/2014/main" id="{8AA250AD-8C98-A78E-C9D1-D6406E95261D}"/>
              </a:ext>
            </a:extLst>
          </p:cNvPr>
          <p:cNvSpPr/>
          <p:nvPr/>
        </p:nvSpPr>
        <p:spPr>
          <a:xfrm>
            <a:off x="8393712" y="2652268"/>
            <a:ext cx="935245" cy="397694"/>
          </a:xfrm>
          <a:prstGeom prst="rect">
            <a:avLst/>
          </a:prstGeom>
          <a:solidFill>
            <a:srgbClr val="FF8AD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Výběrová řízení</a:t>
            </a:r>
          </a:p>
        </p:txBody>
      </p:sp>
      <p:sp>
        <p:nvSpPr>
          <p:cNvPr id="51" name="Obdélník 50">
            <a:extLst>
              <a:ext uri="{FF2B5EF4-FFF2-40B4-BE49-F238E27FC236}">
                <a16:creationId xmlns:a16="http://schemas.microsoft.com/office/drawing/2014/main" id="{02DFB450-4AEC-9C74-45B5-8690B1775E30}"/>
              </a:ext>
            </a:extLst>
          </p:cNvPr>
          <p:cNvSpPr/>
          <p:nvPr/>
        </p:nvSpPr>
        <p:spPr>
          <a:xfrm>
            <a:off x="8381703" y="3167074"/>
            <a:ext cx="963373" cy="6409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05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Metodika a organizace</a:t>
            </a:r>
          </a:p>
        </p:txBody>
      </p:sp>
      <p:sp>
        <p:nvSpPr>
          <p:cNvPr id="52" name="Obdélník 51">
            <a:extLst>
              <a:ext uri="{FF2B5EF4-FFF2-40B4-BE49-F238E27FC236}">
                <a16:creationId xmlns:a16="http://schemas.microsoft.com/office/drawing/2014/main" id="{BC487DFB-959B-98FD-ADF7-92B429A2823D}"/>
              </a:ext>
            </a:extLst>
          </p:cNvPr>
          <p:cNvSpPr/>
          <p:nvPr/>
        </p:nvSpPr>
        <p:spPr>
          <a:xfrm>
            <a:off x="9484066" y="3671519"/>
            <a:ext cx="1706506" cy="2152552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tx1"/>
              </a:solidFill>
            </a:endParaRPr>
          </a:p>
        </p:txBody>
      </p:sp>
      <p:sp>
        <p:nvSpPr>
          <p:cNvPr id="53" name="Obdélník 52">
            <a:extLst>
              <a:ext uri="{FF2B5EF4-FFF2-40B4-BE49-F238E27FC236}">
                <a16:creationId xmlns:a16="http://schemas.microsoft.com/office/drawing/2014/main" id="{D9FE965B-F95B-6488-7C88-7FBA8111A1FB}"/>
              </a:ext>
            </a:extLst>
          </p:cNvPr>
          <p:cNvSpPr/>
          <p:nvPr/>
        </p:nvSpPr>
        <p:spPr>
          <a:xfrm>
            <a:off x="9478807" y="2640330"/>
            <a:ext cx="1711765" cy="4096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Pilotní testování</a:t>
            </a:r>
          </a:p>
        </p:txBody>
      </p:sp>
      <p:cxnSp>
        <p:nvCxnSpPr>
          <p:cNvPr id="55" name="Přímá spojnice 54">
            <a:extLst>
              <a:ext uri="{FF2B5EF4-FFF2-40B4-BE49-F238E27FC236}">
                <a16:creationId xmlns:a16="http://schemas.microsoft.com/office/drawing/2014/main" id="{70F932C6-D50A-4840-0761-F97CE5B9849D}"/>
              </a:ext>
            </a:extLst>
          </p:cNvPr>
          <p:cNvCxnSpPr>
            <a:cxnSpLocks/>
          </p:cNvCxnSpPr>
          <p:nvPr/>
        </p:nvCxnSpPr>
        <p:spPr>
          <a:xfrm>
            <a:off x="11729423" y="2652267"/>
            <a:ext cx="1" cy="3183743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ovéPole 57">
            <a:extLst>
              <a:ext uri="{FF2B5EF4-FFF2-40B4-BE49-F238E27FC236}">
                <a16:creationId xmlns:a16="http://schemas.microsoft.com/office/drawing/2014/main" id="{086AB85B-9B70-6204-3873-1A5BEC7E5318}"/>
              </a:ext>
            </a:extLst>
          </p:cNvPr>
          <p:cNvSpPr txBox="1"/>
          <p:nvPr/>
        </p:nvSpPr>
        <p:spPr>
          <a:xfrm>
            <a:off x="11760326" y="2928632"/>
            <a:ext cx="306505" cy="2597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/>
              <a:t>Praxe</a:t>
            </a:r>
          </a:p>
        </p:txBody>
      </p:sp>
      <p:sp>
        <p:nvSpPr>
          <p:cNvPr id="60" name="TextovéPole 59">
            <a:extLst>
              <a:ext uri="{FF2B5EF4-FFF2-40B4-BE49-F238E27FC236}">
                <a16:creationId xmlns:a16="http://schemas.microsoft.com/office/drawing/2014/main" id="{2A9EA77D-9653-B846-9F25-D3B29D13DCB4}"/>
              </a:ext>
            </a:extLst>
          </p:cNvPr>
          <p:cNvSpPr txBox="1"/>
          <p:nvPr/>
        </p:nvSpPr>
        <p:spPr>
          <a:xfrm>
            <a:off x="11363822" y="2845962"/>
            <a:ext cx="31687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Spuštění</a:t>
            </a:r>
          </a:p>
        </p:txBody>
      </p:sp>
      <p:sp>
        <p:nvSpPr>
          <p:cNvPr id="62" name="Obdélník 61">
            <a:extLst>
              <a:ext uri="{FF2B5EF4-FFF2-40B4-BE49-F238E27FC236}">
                <a16:creationId xmlns:a16="http://schemas.microsoft.com/office/drawing/2014/main" id="{3ED56FE1-4564-4346-A65F-D8598D4E3F56}"/>
              </a:ext>
            </a:extLst>
          </p:cNvPr>
          <p:cNvSpPr/>
          <p:nvPr/>
        </p:nvSpPr>
        <p:spPr>
          <a:xfrm>
            <a:off x="7574179" y="3167074"/>
            <a:ext cx="763164" cy="2656997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Kapacity</a:t>
            </a:r>
          </a:p>
        </p:txBody>
      </p:sp>
      <p:graphicFrame>
        <p:nvGraphicFramePr>
          <p:cNvPr id="64" name="Diagram 63">
            <a:extLst>
              <a:ext uri="{FF2B5EF4-FFF2-40B4-BE49-F238E27FC236}">
                <a16:creationId xmlns:a16="http://schemas.microsoft.com/office/drawing/2014/main" id="{F45B20F8-1A7F-8FCB-14E8-D582869FE64C}"/>
              </a:ext>
            </a:extLst>
          </p:cNvPr>
          <p:cNvGraphicFramePr/>
          <p:nvPr/>
        </p:nvGraphicFramePr>
        <p:xfrm>
          <a:off x="252019" y="5916293"/>
          <a:ext cx="10882877" cy="980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6" r:lo="rId17" r:qs="rId18" r:cs="rId19"/>
          </a:graphicData>
        </a:graphic>
      </p:graphicFrame>
      <p:sp>
        <p:nvSpPr>
          <p:cNvPr id="65" name="Obdélník 64">
            <a:extLst>
              <a:ext uri="{FF2B5EF4-FFF2-40B4-BE49-F238E27FC236}">
                <a16:creationId xmlns:a16="http://schemas.microsoft.com/office/drawing/2014/main" id="{292E5326-9871-DADA-1FD3-8F6BB0780F50}"/>
              </a:ext>
            </a:extLst>
          </p:cNvPr>
          <p:cNvSpPr/>
          <p:nvPr/>
        </p:nvSpPr>
        <p:spPr>
          <a:xfrm>
            <a:off x="1157571" y="3167075"/>
            <a:ext cx="3380184" cy="265699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1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Příprava</a:t>
            </a:r>
          </a:p>
        </p:txBody>
      </p:sp>
      <p:sp>
        <p:nvSpPr>
          <p:cNvPr id="67" name="Obdélník 66">
            <a:extLst>
              <a:ext uri="{FF2B5EF4-FFF2-40B4-BE49-F238E27FC236}">
                <a16:creationId xmlns:a16="http://schemas.microsoft.com/office/drawing/2014/main" id="{A9BE1A5B-1FE4-A9CB-C2D5-59819CA69C77}"/>
              </a:ext>
            </a:extLst>
          </p:cNvPr>
          <p:cNvSpPr/>
          <p:nvPr/>
        </p:nvSpPr>
        <p:spPr>
          <a:xfrm>
            <a:off x="348119" y="2652267"/>
            <a:ext cx="7989223" cy="39769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1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Příprava</a:t>
            </a:r>
          </a:p>
        </p:txBody>
      </p:sp>
      <p:cxnSp>
        <p:nvCxnSpPr>
          <p:cNvPr id="68" name="Přímá spojnice 67">
            <a:extLst>
              <a:ext uri="{FF2B5EF4-FFF2-40B4-BE49-F238E27FC236}">
                <a16:creationId xmlns:a16="http://schemas.microsoft.com/office/drawing/2014/main" id="{F463DF98-3B9E-B701-DB9F-78BCACC76FBF}"/>
              </a:ext>
            </a:extLst>
          </p:cNvPr>
          <p:cNvCxnSpPr>
            <a:cxnSpLocks/>
          </p:cNvCxnSpPr>
          <p:nvPr/>
        </p:nvCxnSpPr>
        <p:spPr>
          <a:xfrm>
            <a:off x="125169" y="809940"/>
            <a:ext cx="42748" cy="594703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" name="Obrázek 70" descr="Obsah obrázku hračka, automat&#10;&#10;Popis byl vytvořen automaticky">
            <a:extLst>
              <a:ext uri="{FF2B5EF4-FFF2-40B4-BE49-F238E27FC236}">
                <a16:creationId xmlns:a16="http://schemas.microsoft.com/office/drawing/2014/main" id="{A08220B3-9C06-8CBA-5AF8-E4C8924EB36D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613704" y="4394271"/>
            <a:ext cx="1409986" cy="1139905"/>
          </a:xfrm>
          <a:prstGeom prst="rect">
            <a:avLst/>
          </a:prstGeom>
        </p:spPr>
      </p:pic>
      <p:sp>
        <p:nvSpPr>
          <p:cNvPr id="72" name="TextovéPole 71">
            <a:extLst>
              <a:ext uri="{FF2B5EF4-FFF2-40B4-BE49-F238E27FC236}">
                <a16:creationId xmlns:a16="http://schemas.microsoft.com/office/drawing/2014/main" id="{D5B49FEF-2301-F954-CDD5-F46EADC3448C}"/>
              </a:ext>
            </a:extLst>
          </p:cNvPr>
          <p:cNvSpPr txBox="1"/>
          <p:nvPr/>
        </p:nvSpPr>
        <p:spPr>
          <a:xfrm>
            <a:off x="9764369" y="3725313"/>
            <a:ext cx="10049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realizace</a:t>
            </a:r>
          </a:p>
        </p:txBody>
      </p:sp>
      <p:sp>
        <p:nvSpPr>
          <p:cNvPr id="73" name="Obdélník 72">
            <a:extLst>
              <a:ext uri="{FF2B5EF4-FFF2-40B4-BE49-F238E27FC236}">
                <a16:creationId xmlns:a16="http://schemas.microsoft.com/office/drawing/2014/main" id="{168FE063-005B-9B31-3D3B-346C8503DDB1}"/>
              </a:ext>
            </a:extLst>
          </p:cNvPr>
          <p:cNvSpPr/>
          <p:nvPr/>
        </p:nvSpPr>
        <p:spPr>
          <a:xfrm>
            <a:off x="8369436" y="3864540"/>
            <a:ext cx="975640" cy="195953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>
                <a:ln w="0"/>
                <a:solidFill>
                  <a:schemeClr val="accent4">
                    <a:lumMod val="60000"/>
                    <a:lumOff val="40000"/>
                  </a:schemeClr>
                </a:solidFill>
              </a:rPr>
              <a:t>Legislativa</a:t>
            </a:r>
          </a:p>
        </p:txBody>
      </p:sp>
      <p:sp>
        <p:nvSpPr>
          <p:cNvPr id="74" name="Obdélník 73">
            <a:extLst>
              <a:ext uri="{FF2B5EF4-FFF2-40B4-BE49-F238E27FC236}">
                <a16:creationId xmlns:a16="http://schemas.microsoft.com/office/drawing/2014/main" id="{120B507E-2FB6-573C-31CE-A32D01371076}"/>
              </a:ext>
            </a:extLst>
          </p:cNvPr>
          <p:cNvSpPr/>
          <p:nvPr/>
        </p:nvSpPr>
        <p:spPr>
          <a:xfrm>
            <a:off x="9483904" y="3181606"/>
            <a:ext cx="1711769" cy="38013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1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Vize a strategie</a:t>
            </a:r>
          </a:p>
        </p:txBody>
      </p:sp>
      <p:sp>
        <p:nvSpPr>
          <p:cNvPr id="75" name="Obdélník 74">
            <a:extLst>
              <a:ext uri="{FF2B5EF4-FFF2-40B4-BE49-F238E27FC236}">
                <a16:creationId xmlns:a16="http://schemas.microsoft.com/office/drawing/2014/main" id="{FB52159F-EF85-4988-38B2-AF8320AE8021}"/>
              </a:ext>
            </a:extLst>
          </p:cNvPr>
          <p:cNvSpPr/>
          <p:nvPr/>
        </p:nvSpPr>
        <p:spPr>
          <a:xfrm>
            <a:off x="6542162" y="3181606"/>
            <a:ext cx="961011" cy="26569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1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Příprava</a:t>
            </a:r>
          </a:p>
        </p:txBody>
      </p:sp>
    </p:spTree>
    <p:extLst>
      <p:ext uri="{BB962C8B-B14F-4D97-AF65-F5344CB8AC3E}">
        <p14:creationId xmlns:p14="http://schemas.microsoft.com/office/powerpoint/2010/main" val="4829714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0BAC52-2A42-0D6C-DE62-D8BEE83FB1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Diagram 22">
            <a:extLst>
              <a:ext uri="{FF2B5EF4-FFF2-40B4-BE49-F238E27FC236}">
                <a16:creationId xmlns:a16="http://schemas.microsoft.com/office/drawing/2014/main" id="{BFA44344-A047-4750-3C97-B418F7428F1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20280118"/>
              </p:ext>
            </p:extLst>
          </p:nvPr>
        </p:nvGraphicFramePr>
        <p:xfrm>
          <a:off x="2452130" y="307603"/>
          <a:ext cx="9584599" cy="6730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6D502279-2426-8F8B-5887-FC05DA23AB3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98724" y="401324"/>
            <a:ext cx="1553850" cy="242789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584A4237-0633-CB0B-E1B7-7EA2E6C490D9}"/>
              </a:ext>
            </a:extLst>
          </p:cNvPr>
          <p:cNvGrpSpPr/>
          <p:nvPr/>
        </p:nvGrpSpPr>
        <p:grpSpPr>
          <a:xfrm>
            <a:off x="2963299" y="4134184"/>
            <a:ext cx="6265401" cy="806048"/>
            <a:chOff x="4956888" y="5153424"/>
            <a:chExt cx="6821417" cy="127635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9075FE93-4F71-2229-F234-F8E201752236}"/>
                </a:ext>
              </a:extLst>
            </p:cNvPr>
            <p:cNvGrpSpPr/>
            <p:nvPr/>
          </p:nvGrpSpPr>
          <p:grpSpPr>
            <a:xfrm>
              <a:off x="4956888" y="5691587"/>
              <a:ext cx="6345026" cy="700087"/>
              <a:chOff x="519977" y="3152342"/>
              <a:chExt cx="6345026" cy="700087"/>
            </a:xfrm>
          </p:grpSpPr>
          <p:sp>
            <p:nvSpPr>
              <p:cNvPr id="16" name="Free-form: Shape 15">
                <a:extLst>
                  <a:ext uri="{FF2B5EF4-FFF2-40B4-BE49-F238E27FC236}">
                    <a16:creationId xmlns:a16="http://schemas.microsoft.com/office/drawing/2014/main" id="{34B7D85F-5B5F-7A93-4281-6FA6632F6822}"/>
                  </a:ext>
                </a:extLst>
              </p:cNvPr>
              <p:cNvSpPr/>
              <p:nvPr/>
            </p:nvSpPr>
            <p:spPr>
              <a:xfrm>
                <a:off x="2680803" y="3309504"/>
                <a:ext cx="942968" cy="542925"/>
              </a:xfrm>
              <a:custGeom>
                <a:avLst/>
                <a:gdLst>
                  <a:gd name="connsiteX0" fmla="*/ 56850 w 942968"/>
                  <a:gd name="connsiteY0" fmla="*/ 399852 h 542925"/>
                  <a:gd name="connsiteX1" fmla="*/ 56850 w 942968"/>
                  <a:gd name="connsiteY1" fmla="*/ 14090 h 542925"/>
                  <a:gd name="connsiteX2" fmla="*/ 71137 w 942968"/>
                  <a:gd name="connsiteY2" fmla="*/ -198 h 542925"/>
                  <a:gd name="connsiteX3" fmla="*/ 871237 w 942968"/>
                  <a:gd name="connsiteY3" fmla="*/ -198 h 542925"/>
                  <a:gd name="connsiteX4" fmla="*/ 885525 w 942968"/>
                  <a:gd name="connsiteY4" fmla="*/ 14090 h 542925"/>
                  <a:gd name="connsiteX5" fmla="*/ 885525 w 942968"/>
                  <a:gd name="connsiteY5" fmla="*/ 399852 h 542925"/>
                  <a:gd name="connsiteX6" fmla="*/ 928387 w 942968"/>
                  <a:gd name="connsiteY6" fmla="*/ 399852 h 542925"/>
                  <a:gd name="connsiteX7" fmla="*/ 928387 w 942968"/>
                  <a:gd name="connsiteY7" fmla="*/ 428427 h 542925"/>
                  <a:gd name="connsiteX8" fmla="*/ 871237 w 942968"/>
                  <a:gd name="connsiteY8" fmla="*/ 428427 h 542925"/>
                  <a:gd name="connsiteX9" fmla="*/ 885525 w 942968"/>
                  <a:gd name="connsiteY9" fmla="*/ 471290 h 542925"/>
                  <a:gd name="connsiteX10" fmla="*/ 814087 w 942968"/>
                  <a:gd name="connsiteY10" fmla="*/ 542727 h 542925"/>
                  <a:gd name="connsiteX11" fmla="*/ 756937 w 942968"/>
                  <a:gd name="connsiteY11" fmla="*/ 514152 h 542925"/>
                  <a:gd name="connsiteX12" fmla="*/ 699787 w 942968"/>
                  <a:gd name="connsiteY12" fmla="*/ 542727 h 542925"/>
                  <a:gd name="connsiteX13" fmla="*/ 628350 w 942968"/>
                  <a:gd name="connsiteY13" fmla="*/ 471290 h 542925"/>
                  <a:gd name="connsiteX14" fmla="*/ 642637 w 942968"/>
                  <a:gd name="connsiteY14" fmla="*/ 428427 h 542925"/>
                  <a:gd name="connsiteX15" fmla="*/ 299737 w 942968"/>
                  <a:gd name="connsiteY15" fmla="*/ 428427 h 542925"/>
                  <a:gd name="connsiteX16" fmla="*/ 314025 w 942968"/>
                  <a:gd name="connsiteY16" fmla="*/ 471290 h 542925"/>
                  <a:gd name="connsiteX17" fmla="*/ 242587 w 942968"/>
                  <a:gd name="connsiteY17" fmla="*/ 542727 h 542925"/>
                  <a:gd name="connsiteX18" fmla="*/ 185437 w 942968"/>
                  <a:gd name="connsiteY18" fmla="*/ 514152 h 542925"/>
                  <a:gd name="connsiteX19" fmla="*/ 128287 w 942968"/>
                  <a:gd name="connsiteY19" fmla="*/ 542727 h 542925"/>
                  <a:gd name="connsiteX20" fmla="*/ 56850 w 942968"/>
                  <a:gd name="connsiteY20" fmla="*/ 471290 h 542925"/>
                  <a:gd name="connsiteX21" fmla="*/ 71137 w 942968"/>
                  <a:gd name="connsiteY21" fmla="*/ 428427 h 542925"/>
                  <a:gd name="connsiteX22" fmla="*/ 13987 w 942968"/>
                  <a:gd name="connsiteY22" fmla="*/ 428427 h 542925"/>
                  <a:gd name="connsiteX23" fmla="*/ 13987 w 942968"/>
                  <a:gd name="connsiteY23" fmla="*/ 399852 h 542925"/>
                  <a:gd name="connsiteX24" fmla="*/ 56850 w 942968"/>
                  <a:gd name="connsiteY24" fmla="*/ 399852 h 542925"/>
                  <a:gd name="connsiteX25" fmla="*/ 85425 w 942968"/>
                  <a:gd name="connsiteY25" fmla="*/ 28377 h 542925"/>
                  <a:gd name="connsiteX26" fmla="*/ 85425 w 942968"/>
                  <a:gd name="connsiteY26" fmla="*/ 399852 h 542925"/>
                  <a:gd name="connsiteX27" fmla="*/ 856950 w 942968"/>
                  <a:gd name="connsiteY27" fmla="*/ 399852 h 542925"/>
                  <a:gd name="connsiteX28" fmla="*/ 856950 w 942968"/>
                  <a:gd name="connsiteY28" fmla="*/ 28377 h 542925"/>
                  <a:gd name="connsiteX29" fmla="*/ 85425 w 942968"/>
                  <a:gd name="connsiteY29" fmla="*/ 28377 h 542925"/>
                  <a:gd name="connsiteX30" fmla="*/ 814087 w 942968"/>
                  <a:gd name="connsiteY30" fmla="*/ 514152 h 542925"/>
                  <a:gd name="connsiteX31" fmla="*/ 856950 w 942968"/>
                  <a:gd name="connsiteY31" fmla="*/ 471290 h 542925"/>
                  <a:gd name="connsiteX32" fmla="*/ 814087 w 942968"/>
                  <a:gd name="connsiteY32" fmla="*/ 428427 h 542925"/>
                  <a:gd name="connsiteX33" fmla="*/ 771225 w 942968"/>
                  <a:gd name="connsiteY33" fmla="*/ 471290 h 542925"/>
                  <a:gd name="connsiteX34" fmla="*/ 814087 w 942968"/>
                  <a:gd name="connsiteY34" fmla="*/ 514152 h 542925"/>
                  <a:gd name="connsiteX35" fmla="*/ 699787 w 942968"/>
                  <a:gd name="connsiteY35" fmla="*/ 514152 h 542925"/>
                  <a:gd name="connsiteX36" fmla="*/ 742650 w 942968"/>
                  <a:gd name="connsiteY36" fmla="*/ 471290 h 542925"/>
                  <a:gd name="connsiteX37" fmla="*/ 699787 w 942968"/>
                  <a:gd name="connsiteY37" fmla="*/ 428427 h 542925"/>
                  <a:gd name="connsiteX38" fmla="*/ 656925 w 942968"/>
                  <a:gd name="connsiteY38" fmla="*/ 471290 h 542925"/>
                  <a:gd name="connsiteX39" fmla="*/ 699787 w 942968"/>
                  <a:gd name="connsiteY39" fmla="*/ 514152 h 542925"/>
                  <a:gd name="connsiteX40" fmla="*/ 242587 w 942968"/>
                  <a:gd name="connsiteY40" fmla="*/ 514152 h 542925"/>
                  <a:gd name="connsiteX41" fmla="*/ 285450 w 942968"/>
                  <a:gd name="connsiteY41" fmla="*/ 471290 h 542925"/>
                  <a:gd name="connsiteX42" fmla="*/ 242587 w 942968"/>
                  <a:gd name="connsiteY42" fmla="*/ 428427 h 542925"/>
                  <a:gd name="connsiteX43" fmla="*/ 199725 w 942968"/>
                  <a:gd name="connsiteY43" fmla="*/ 471290 h 542925"/>
                  <a:gd name="connsiteX44" fmla="*/ 242587 w 942968"/>
                  <a:gd name="connsiteY44" fmla="*/ 514152 h 542925"/>
                  <a:gd name="connsiteX45" fmla="*/ 128287 w 942968"/>
                  <a:gd name="connsiteY45" fmla="*/ 514152 h 542925"/>
                  <a:gd name="connsiteX46" fmla="*/ 171150 w 942968"/>
                  <a:gd name="connsiteY46" fmla="*/ 471290 h 542925"/>
                  <a:gd name="connsiteX47" fmla="*/ 128287 w 942968"/>
                  <a:gd name="connsiteY47" fmla="*/ 428427 h 542925"/>
                  <a:gd name="connsiteX48" fmla="*/ 85425 w 942968"/>
                  <a:gd name="connsiteY48" fmla="*/ 471290 h 542925"/>
                  <a:gd name="connsiteX49" fmla="*/ 128287 w 942968"/>
                  <a:gd name="connsiteY49" fmla="*/ 514152 h 542925"/>
                  <a:gd name="connsiteX50" fmla="*/ 628350 w 942968"/>
                  <a:gd name="connsiteY50" fmla="*/ 314127 h 542925"/>
                  <a:gd name="connsiteX51" fmla="*/ 614062 w 942968"/>
                  <a:gd name="connsiteY51" fmla="*/ 328415 h 542925"/>
                  <a:gd name="connsiteX52" fmla="*/ 599775 w 942968"/>
                  <a:gd name="connsiteY52" fmla="*/ 314127 h 542925"/>
                  <a:gd name="connsiteX53" fmla="*/ 599775 w 942968"/>
                  <a:gd name="connsiteY53" fmla="*/ 114102 h 542925"/>
                  <a:gd name="connsiteX54" fmla="*/ 614062 w 942968"/>
                  <a:gd name="connsiteY54" fmla="*/ 99815 h 542925"/>
                  <a:gd name="connsiteX55" fmla="*/ 628350 w 942968"/>
                  <a:gd name="connsiteY55" fmla="*/ 114102 h 542925"/>
                  <a:gd name="connsiteX56" fmla="*/ 628350 w 942968"/>
                  <a:gd name="connsiteY56" fmla="*/ 314127 h 542925"/>
                  <a:gd name="connsiteX57" fmla="*/ 771225 w 942968"/>
                  <a:gd name="connsiteY57" fmla="*/ 314127 h 542925"/>
                  <a:gd name="connsiteX58" fmla="*/ 756937 w 942968"/>
                  <a:gd name="connsiteY58" fmla="*/ 328415 h 542925"/>
                  <a:gd name="connsiteX59" fmla="*/ 742650 w 942968"/>
                  <a:gd name="connsiteY59" fmla="*/ 314127 h 542925"/>
                  <a:gd name="connsiteX60" fmla="*/ 742650 w 942968"/>
                  <a:gd name="connsiteY60" fmla="*/ 114102 h 542925"/>
                  <a:gd name="connsiteX61" fmla="*/ 756937 w 942968"/>
                  <a:gd name="connsiteY61" fmla="*/ 99815 h 542925"/>
                  <a:gd name="connsiteX62" fmla="*/ 771225 w 942968"/>
                  <a:gd name="connsiteY62" fmla="*/ 114102 h 542925"/>
                  <a:gd name="connsiteX63" fmla="*/ 771225 w 942968"/>
                  <a:gd name="connsiteY63" fmla="*/ 314127 h 542925"/>
                  <a:gd name="connsiteX64" fmla="*/ 485475 w 942968"/>
                  <a:gd name="connsiteY64" fmla="*/ 314127 h 542925"/>
                  <a:gd name="connsiteX65" fmla="*/ 471187 w 942968"/>
                  <a:gd name="connsiteY65" fmla="*/ 328415 h 542925"/>
                  <a:gd name="connsiteX66" fmla="*/ 456900 w 942968"/>
                  <a:gd name="connsiteY66" fmla="*/ 314127 h 542925"/>
                  <a:gd name="connsiteX67" fmla="*/ 456900 w 942968"/>
                  <a:gd name="connsiteY67" fmla="*/ 114102 h 542925"/>
                  <a:gd name="connsiteX68" fmla="*/ 471187 w 942968"/>
                  <a:gd name="connsiteY68" fmla="*/ 99815 h 542925"/>
                  <a:gd name="connsiteX69" fmla="*/ 485475 w 942968"/>
                  <a:gd name="connsiteY69" fmla="*/ 114102 h 542925"/>
                  <a:gd name="connsiteX70" fmla="*/ 485475 w 942968"/>
                  <a:gd name="connsiteY70" fmla="*/ 314127 h 542925"/>
                  <a:gd name="connsiteX71" fmla="*/ 342600 w 942968"/>
                  <a:gd name="connsiteY71" fmla="*/ 314127 h 542925"/>
                  <a:gd name="connsiteX72" fmla="*/ 328312 w 942968"/>
                  <a:gd name="connsiteY72" fmla="*/ 328415 h 542925"/>
                  <a:gd name="connsiteX73" fmla="*/ 314025 w 942968"/>
                  <a:gd name="connsiteY73" fmla="*/ 314127 h 542925"/>
                  <a:gd name="connsiteX74" fmla="*/ 314025 w 942968"/>
                  <a:gd name="connsiteY74" fmla="*/ 114102 h 542925"/>
                  <a:gd name="connsiteX75" fmla="*/ 328312 w 942968"/>
                  <a:gd name="connsiteY75" fmla="*/ 99815 h 542925"/>
                  <a:gd name="connsiteX76" fmla="*/ 342600 w 942968"/>
                  <a:gd name="connsiteY76" fmla="*/ 114102 h 542925"/>
                  <a:gd name="connsiteX77" fmla="*/ 342600 w 942968"/>
                  <a:gd name="connsiteY77" fmla="*/ 314127 h 542925"/>
                  <a:gd name="connsiteX78" fmla="*/ 199725 w 942968"/>
                  <a:gd name="connsiteY78" fmla="*/ 314127 h 542925"/>
                  <a:gd name="connsiteX79" fmla="*/ 185437 w 942968"/>
                  <a:gd name="connsiteY79" fmla="*/ 328415 h 542925"/>
                  <a:gd name="connsiteX80" fmla="*/ 171150 w 942968"/>
                  <a:gd name="connsiteY80" fmla="*/ 314127 h 542925"/>
                  <a:gd name="connsiteX81" fmla="*/ 171150 w 942968"/>
                  <a:gd name="connsiteY81" fmla="*/ 114102 h 542925"/>
                  <a:gd name="connsiteX82" fmla="*/ 185437 w 942968"/>
                  <a:gd name="connsiteY82" fmla="*/ 99815 h 542925"/>
                  <a:gd name="connsiteX83" fmla="*/ 199725 w 942968"/>
                  <a:gd name="connsiteY83" fmla="*/ 114102 h 542925"/>
                  <a:gd name="connsiteX84" fmla="*/ 199725 w 942968"/>
                  <a:gd name="connsiteY84" fmla="*/ 314127 h 542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</a:cxnLst>
                <a:rect l="l" t="t" r="r" b="b"/>
                <a:pathLst>
                  <a:path w="942968" h="542925">
                    <a:moveTo>
                      <a:pt x="56850" y="399852"/>
                    </a:moveTo>
                    <a:lnTo>
                      <a:pt x="56850" y="14090"/>
                    </a:lnTo>
                    <a:cubicBezTo>
                      <a:pt x="56850" y="6203"/>
                      <a:pt x="63250" y="-198"/>
                      <a:pt x="71137" y="-198"/>
                    </a:cubicBezTo>
                    <a:lnTo>
                      <a:pt x="871237" y="-198"/>
                    </a:lnTo>
                    <a:cubicBezTo>
                      <a:pt x="879124" y="-198"/>
                      <a:pt x="885525" y="6203"/>
                      <a:pt x="885525" y="14090"/>
                    </a:cubicBezTo>
                    <a:lnTo>
                      <a:pt x="885525" y="399852"/>
                    </a:lnTo>
                    <a:lnTo>
                      <a:pt x="928387" y="399852"/>
                    </a:lnTo>
                    <a:cubicBezTo>
                      <a:pt x="947432" y="399852"/>
                      <a:pt x="947432" y="428427"/>
                      <a:pt x="928387" y="428427"/>
                    </a:cubicBezTo>
                    <a:lnTo>
                      <a:pt x="871237" y="428427"/>
                    </a:lnTo>
                    <a:cubicBezTo>
                      <a:pt x="880209" y="440371"/>
                      <a:pt x="885525" y="455202"/>
                      <a:pt x="885525" y="471290"/>
                    </a:cubicBezTo>
                    <a:cubicBezTo>
                      <a:pt x="885525" y="510737"/>
                      <a:pt x="853535" y="542727"/>
                      <a:pt x="814087" y="542727"/>
                    </a:cubicBezTo>
                    <a:cubicBezTo>
                      <a:pt x="790713" y="542727"/>
                      <a:pt x="769967" y="531511"/>
                      <a:pt x="756937" y="514152"/>
                    </a:cubicBezTo>
                    <a:cubicBezTo>
                      <a:pt x="743907" y="531511"/>
                      <a:pt x="723161" y="542727"/>
                      <a:pt x="699787" y="542727"/>
                    </a:cubicBezTo>
                    <a:cubicBezTo>
                      <a:pt x="660339" y="542727"/>
                      <a:pt x="628350" y="510737"/>
                      <a:pt x="628350" y="471290"/>
                    </a:cubicBezTo>
                    <a:cubicBezTo>
                      <a:pt x="628350" y="455202"/>
                      <a:pt x="633665" y="440371"/>
                      <a:pt x="642637" y="428427"/>
                    </a:cubicBezTo>
                    <a:lnTo>
                      <a:pt x="299737" y="428427"/>
                    </a:lnTo>
                    <a:cubicBezTo>
                      <a:pt x="308709" y="440371"/>
                      <a:pt x="314025" y="455202"/>
                      <a:pt x="314025" y="471290"/>
                    </a:cubicBezTo>
                    <a:cubicBezTo>
                      <a:pt x="314025" y="510737"/>
                      <a:pt x="282035" y="542727"/>
                      <a:pt x="242587" y="542727"/>
                    </a:cubicBezTo>
                    <a:cubicBezTo>
                      <a:pt x="219213" y="542727"/>
                      <a:pt x="198467" y="531511"/>
                      <a:pt x="185437" y="514152"/>
                    </a:cubicBezTo>
                    <a:cubicBezTo>
                      <a:pt x="172407" y="531511"/>
                      <a:pt x="151661" y="542727"/>
                      <a:pt x="128287" y="542727"/>
                    </a:cubicBezTo>
                    <a:cubicBezTo>
                      <a:pt x="88839" y="542727"/>
                      <a:pt x="56850" y="510737"/>
                      <a:pt x="56850" y="471290"/>
                    </a:cubicBezTo>
                    <a:cubicBezTo>
                      <a:pt x="56850" y="455202"/>
                      <a:pt x="62165" y="440371"/>
                      <a:pt x="71137" y="428427"/>
                    </a:cubicBezTo>
                    <a:lnTo>
                      <a:pt x="13987" y="428427"/>
                    </a:lnTo>
                    <a:cubicBezTo>
                      <a:pt x="-5058" y="428427"/>
                      <a:pt x="-5058" y="399852"/>
                      <a:pt x="13987" y="399852"/>
                    </a:cubicBezTo>
                    <a:lnTo>
                      <a:pt x="56850" y="399852"/>
                    </a:lnTo>
                    <a:close/>
                    <a:moveTo>
                      <a:pt x="85425" y="28377"/>
                    </a:moveTo>
                    <a:lnTo>
                      <a:pt x="85425" y="399852"/>
                    </a:lnTo>
                    <a:lnTo>
                      <a:pt x="856950" y="399852"/>
                    </a:lnTo>
                    <a:lnTo>
                      <a:pt x="856950" y="28377"/>
                    </a:lnTo>
                    <a:lnTo>
                      <a:pt x="85425" y="28377"/>
                    </a:lnTo>
                    <a:close/>
                    <a:moveTo>
                      <a:pt x="814087" y="514152"/>
                    </a:moveTo>
                    <a:cubicBezTo>
                      <a:pt x="837762" y="514152"/>
                      <a:pt x="856950" y="494964"/>
                      <a:pt x="856950" y="471290"/>
                    </a:cubicBezTo>
                    <a:cubicBezTo>
                      <a:pt x="856950" y="447615"/>
                      <a:pt x="837762" y="428427"/>
                      <a:pt x="814087" y="428427"/>
                    </a:cubicBezTo>
                    <a:cubicBezTo>
                      <a:pt x="790412" y="428427"/>
                      <a:pt x="771225" y="447615"/>
                      <a:pt x="771225" y="471290"/>
                    </a:cubicBezTo>
                    <a:cubicBezTo>
                      <a:pt x="771225" y="494964"/>
                      <a:pt x="790412" y="514152"/>
                      <a:pt x="814087" y="514152"/>
                    </a:cubicBezTo>
                    <a:close/>
                    <a:moveTo>
                      <a:pt x="699787" y="514152"/>
                    </a:moveTo>
                    <a:cubicBezTo>
                      <a:pt x="723462" y="514152"/>
                      <a:pt x="742650" y="494964"/>
                      <a:pt x="742650" y="471290"/>
                    </a:cubicBezTo>
                    <a:cubicBezTo>
                      <a:pt x="742650" y="447615"/>
                      <a:pt x="723462" y="428427"/>
                      <a:pt x="699787" y="428427"/>
                    </a:cubicBezTo>
                    <a:cubicBezTo>
                      <a:pt x="676112" y="428427"/>
                      <a:pt x="656925" y="447615"/>
                      <a:pt x="656925" y="471290"/>
                    </a:cubicBezTo>
                    <a:cubicBezTo>
                      <a:pt x="656925" y="494964"/>
                      <a:pt x="676112" y="514152"/>
                      <a:pt x="699787" y="514152"/>
                    </a:cubicBezTo>
                    <a:close/>
                    <a:moveTo>
                      <a:pt x="242587" y="514152"/>
                    </a:moveTo>
                    <a:cubicBezTo>
                      <a:pt x="266262" y="514152"/>
                      <a:pt x="285450" y="494964"/>
                      <a:pt x="285450" y="471290"/>
                    </a:cubicBezTo>
                    <a:cubicBezTo>
                      <a:pt x="285450" y="447615"/>
                      <a:pt x="266262" y="428427"/>
                      <a:pt x="242587" y="428427"/>
                    </a:cubicBezTo>
                    <a:cubicBezTo>
                      <a:pt x="218912" y="428427"/>
                      <a:pt x="199725" y="447615"/>
                      <a:pt x="199725" y="471290"/>
                    </a:cubicBezTo>
                    <a:cubicBezTo>
                      <a:pt x="199725" y="494964"/>
                      <a:pt x="218912" y="514152"/>
                      <a:pt x="242587" y="514152"/>
                    </a:cubicBezTo>
                    <a:close/>
                    <a:moveTo>
                      <a:pt x="128287" y="514152"/>
                    </a:moveTo>
                    <a:cubicBezTo>
                      <a:pt x="151962" y="514152"/>
                      <a:pt x="171150" y="494964"/>
                      <a:pt x="171150" y="471290"/>
                    </a:cubicBezTo>
                    <a:cubicBezTo>
                      <a:pt x="171150" y="447615"/>
                      <a:pt x="151962" y="428427"/>
                      <a:pt x="128287" y="428427"/>
                    </a:cubicBezTo>
                    <a:cubicBezTo>
                      <a:pt x="104612" y="428427"/>
                      <a:pt x="85425" y="447615"/>
                      <a:pt x="85425" y="471290"/>
                    </a:cubicBezTo>
                    <a:cubicBezTo>
                      <a:pt x="85425" y="494964"/>
                      <a:pt x="104612" y="514152"/>
                      <a:pt x="128287" y="514152"/>
                    </a:cubicBezTo>
                    <a:close/>
                    <a:moveTo>
                      <a:pt x="628350" y="314127"/>
                    </a:moveTo>
                    <a:cubicBezTo>
                      <a:pt x="628350" y="322014"/>
                      <a:pt x="621949" y="328415"/>
                      <a:pt x="614062" y="328415"/>
                    </a:cubicBezTo>
                    <a:cubicBezTo>
                      <a:pt x="606175" y="328415"/>
                      <a:pt x="599775" y="322014"/>
                      <a:pt x="599775" y="314127"/>
                    </a:cubicBezTo>
                    <a:lnTo>
                      <a:pt x="599775" y="114102"/>
                    </a:lnTo>
                    <a:cubicBezTo>
                      <a:pt x="599775" y="106215"/>
                      <a:pt x="606175" y="99815"/>
                      <a:pt x="614062" y="99815"/>
                    </a:cubicBezTo>
                    <a:cubicBezTo>
                      <a:pt x="621949" y="99815"/>
                      <a:pt x="628350" y="106215"/>
                      <a:pt x="628350" y="114102"/>
                    </a:cubicBezTo>
                    <a:lnTo>
                      <a:pt x="628350" y="314127"/>
                    </a:lnTo>
                    <a:close/>
                    <a:moveTo>
                      <a:pt x="771225" y="314127"/>
                    </a:moveTo>
                    <a:cubicBezTo>
                      <a:pt x="771225" y="322014"/>
                      <a:pt x="764824" y="328415"/>
                      <a:pt x="756937" y="328415"/>
                    </a:cubicBezTo>
                    <a:cubicBezTo>
                      <a:pt x="749050" y="328415"/>
                      <a:pt x="742650" y="322014"/>
                      <a:pt x="742650" y="314127"/>
                    </a:cubicBezTo>
                    <a:lnTo>
                      <a:pt x="742650" y="114102"/>
                    </a:lnTo>
                    <a:cubicBezTo>
                      <a:pt x="742650" y="106215"/>
                      <a:pt x="749050" y="99815"/>
                      <a:pt x="756937" y="99815"/>
                    </a:cubicBezTo>
                    <a:cubicBezTo>
                      <a:pt x="764824" y="99815"/>
                      <a:pt x="771225" y="106215"/>
                      <a:pt x="771225" y="114102"/>
                    </a:cubicBezTo>
                    <a:lnTo>
                      <a:pt x="771225" y="314127"/>
                    </a:lnTo>
                    <a:close/>
                    <a:moveTo>
                      <a:pt x="485475" y="314127"/>
                    </a:moveTo>
                    <a:cubicBezTo>
                      <a:pt x="485475" y="322014"/>
                      <a:pt x="479074" y="328415"/>
                      <a:pt x="471187" y="328415"/>
                    </a:cubicBezTo>
                    <a:cubicBezTo>
                      <a:pt x="463300" y="328415"/>
                      <a:pt x="456900" y="322014"/>
                      <a:pt x="456900" y="314127"/>
                    </a:cubicBezTo>
                    <a:lnTo>
                      <a:pt x="456900" y="114102"/>
                    </a:lnTo>
                    <a:cubicBezTo>
                      <a:pt x="456900" y="106215"/>
                      <a:pt x="463300" y="99815"/>
                      <a:pt x="471187" y="99815"/>
                    </a:cubicBezTo>
                    <a:cubicBezTo>
                      <a:pt x="479074" y="99815"/>
                      <a:pt x="485475" y="106215"/>
                      <a:pt x="485475" y="114102"/>
                    </a:cubicBezTo>
                    <a:lnTo>
                      <a:pt x="485475" y="314127"/>
                    </a:lnTo>
                    <a:close/>
                    <a:moveTo>
                      <a:pt x="342600" y="314127"/>
                    </a:moveTo>
                    <a:cubicBezTo>
                      <a:pt x="342600" y="322014"/>
                      <a:pt x="336199" y="328415"/>
                      <a:pt x="328312" y="328415"/>
                    </a:cubicBezTo>
                    <a:cubicBezTo>
                      <a:pt x="320425" y="328415"/>
                      <a:pt x="314025" y="322014"/>
                      <a:pt x="314025" y="314127"/>
                    </a:cubicBezTo>
                    <a:lnTo>
                      <a:pt x="314025" y="114102"/>
                    </a:lnTo>
                    <a:cubicBezTo>
                      <a:pt x="314025" y="106215"/>
                      <a:pt x="320425" y="99815"/>
                      <a:pt x="328312" y="99815"/>
                    </a:cubicBezTo>
                    <a:cubicBezTo>
                      <a:pt x="336199" y="99815"/>
                      <a:pt x="342600" y="106215"/>
                      <a:pt x="342600" y="114102"/>
                    </a:cubicBezTo>
                    <a:lnTo>
                      <a:pt x="342600" y="314127"/>
                    </a:lnTo>
                    <a:close/>
                    <a:moveTo>
                      <a:pt x="199725" y="314127"/>
                    </a:moveTo>
                    <a:cubicBezTo>
                      <a:pt x="199725" y="322014"/>
                      <a:pt x="193324" y="328415"/>
                      <a:pt x="185437" y="328415"/>
                    </a:cubicBezTo>
                    <a:cubicBezTo>
                      <a:pt x="177550" y="328415"/>
                      <a:pt x="171150" y="322014"/>
                      <a:pt x="171150" y="314127"/>
                    </a:cubicBezTo>
                    <a:lnTo>
                      <a:pt x="171150" y="114102"/>
                    </a:lnTo>
                    <a:cubicBezTo>
                      <a:pt x="171150" y="106215"/>
                      <a:pt x="177550" y="99815"/>
                      <a:pt x="185437" y="99815"/>
                    </a:cubicBezTo>
                    <a:cubicBezTo>
                      <a:pt x="193324" y="99815"/>
                      <a:pt x="199725" y="106215"/>
                      <a:pt x="199725" y="114102"/>
                    </a:cubicBezTo>
                    <a:lnTo>
                      <a:pt x="199725" y="314127"/>
                    </a:lnTo>
                    <a:close/>
                  </a:path>
                </a:pathLst>
              </a:custGeom>
              <a:solidFill>
                <a:srgbClr val="0C3963"/>
              </a:solidFill>
              <a:ln w="28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cs-CZ"/>
              </a:p>
            </p:txBody>
          </p:sp>
          <p:sp>
            <p:nvSpPr>
              <p:cNvPr id="17" name="Free-form: Shape 16">
                <a:extLst>
                  <a:ext uri="{FF2B5EF4-FFF2-40B4-BE49-F238E27FC236}">
                    <a16:creationId xmlns:a16="http://schemas.microsoft.com/office/drawing/2014/main" id="{2A905B69-A84F-AEEA-D472-3383A3BE6266}"/>
                  </a:ext>
                </a:extLst>
              </p:cNvPr>
              <p:cNvSpPr/>
              <p:nvPr/>
            </p:nvSpPr>
            <p:spPr>
              <a:xfrm>
                <a:off x="3761209" y="3309504"/>
                <a:ext cx="942967" cy="542925"/>
              </a:xfrm>
              <a:custGeom>
                <a:avLst/>
                <a:gdLst>
                  <a:gd name="connsiteX0" fmla="*/ 130264 w 942967"/>
                  <a:gd name="connsiteY0" fmla="*/ 278317 h 542925"/>
                  <a:gd name="connsiteX1" fmla="*/ 31052 w 942967"/>
                  <a:gd name="connsiteY1" fmla="*/ 136570 h 542925"/>
                  <a:gd name="connsiteX2" fmla="*/ 28394 w 942967"/>
                  <a:gd name="connsiteY2" fmla="*/ 129070 h 542925"/>
                  <a:gd name="connsiteX3" fmla="*/ 29923 w 942967"/>
                  <a:gd name="connsiteY3" fmla="*/ 121854 h 542925"/>
                  <a:gd name="connsiteX4" fmla="*/ 87059 w 942967"/>
                  <a:gd name="connsiteY4" fmla="*/ 7583 h 542925"/>
                  <a:gd name="connsiteX5" fmla="*/ 99832 w 942967"/>
                  <a:gd name="connsiteY5" fmla="*/ -318 h 542925"/>
                  <a:gd name="connsiteX6" fmla="*/ 842782 w 942967"/>
                  <a:gd name="connsiteY6" fmla="*/ -318 h 542925"/>
                  <a:gd name="connsiteX7" fmla="*/ 855555 w 942967"/>
                  <a:gd name="connsiteY7" fmla="*/ 7583 h 542925"/>
                  <a:gd name="connsiteX8" fmla="*/ 912691 w 942967"/>
                  <a:gd name="connsiteY8" fmla="*/ 121854 h 542925"/>
                  <a:gd name="connsiteX9" fmla="*/ 914176 w 942967"/>
                  <a:gd name="connsiteY9" fmla="*/ 129527 h 542925"/>
                  <a:gd name="connsiteX10" fmla="*/ 911562 w 942967"/>
                  <a:gd name="connsiteY10" fmla="*/ 136570 h 542925"/>
                  <a:gd name="connsiteX11" fmla="*/ 812349 w 942967"/>
                  <a:gd name="connsiteY11" fmla="*/ 278317 h 542925"/>
                  <a:gd name="connsiteX12" fmla="*/ 893288 w 942967"/>
                  <a:gd name="connsiteY12" fmla="*/ 399732 h 542925"/>
                  <a:gd name="connsiteX13" fmla="*/ 928507 w 942967"/>
                  <a:gd name="connsiteY13" fmla="*/ 399732 h 542925"/>
                  <a:gd name="connsiteX14" fmla="*/ 928507 w 942967"/>
                  <a:gd name="connsiteY14" fmla="*/ 428307 h 542925"/>
                  <a:gd name="connsiteX15" fmla="*/ 885873 w 942967"/>
                  <a:gd name="connsiteY15" fmla="*/ 428307 h 542925"/>
                  <a:gd name="connsiteX16" fmla="*/ 885444 w 942967"/>
                  <a:gd name="connsiteY16" fmla="*/ 428307 h 542925"/>
                  <a:gd name="connsiteX17" fmla="*/ 871357 w 942967"/>
                  <a:gd name="connsiteY17" fmla="*/ 428307 h 542925"/>
                  <a:gd name="connsiteX18" fmla="*/ 885644 w 942967"/>
                  <a:gd name="connsiteY18" fmla="*/ 471170 h 542925"/>
                  <a:gd name="connsiteX19" fmla="*/ 814207 w 942967"/>
                  <a:gd name="connsiteY19" fmla="*/ 542607 h 542925"/>
                  <a:gd name="connsiteX20" fmla="*/ 757057 w 942967"/>
                  <a:gd name="connsiteY20" fmla="*/ 514032 h 542925"/>
                  <a:gd name="connsiteX21" fmla="*/ 699907 w 942967"/>
                  <a:gd name="connsiteY21" fmla="*/ 542607 h 542925"/>
                  <a:gd name="connsiteX22" fmla="*/ 628469 w 942967"/>
                  <a:gd name="connsiteY22" fmla="*/ 471170 h 542925"/>
                  <a:gd name="connsiteX23" fmla="*/ 642757 w 942967"/>
                  <a:gd name="connsiteY23" fmla="*/ 428307 h 542925"/>
                  <a:gd name="connsiteX24" fmla="*/ 299857 w 942967"/>
                  <a:gd name="connsiteY24" fmla="*/ 428307 h 542925"/>
                  <a:gd name="connsiteX25" fmla="*/ 314144 w 942967"/>
                  <a:gd name="connsiteY25" fmla="*/ 471170 h 542925"/>
                  <a:gd name="connsiteX26" fmla="*/ 242707 w 942967"/>
                  <a:gd name="connsiteY26" fmla="*/ 542607 h 542925"/>
                  <a:gd name="connsiteX27" fmla="*/ 185557 w 942967"/>
                  <a:gd name="connsiteY27" fmla="*/ 514032 h 542925"/>
                  <a:gd name="connsiteX28" fmla="*/ 128407 w 942967"/>
                  <a:gd name="connsiteY28" fmla="*/ 542607 h 542925"/>
                  <a:gd name="connsiteX29" fmla="*/ 56969 w 942967"/>
                  <a:gd name="connsiteY29" fmla="*/ 471170 h 542925"/>
                  <a:gd name="connsiteX30" fmla="*/ 71257 w 942967"/>
                  <a:gd name="connsiteY30" fmla="*/ 428307 h 542925"/>
                  <a:gd name="connsiteX31" fmla="*/ 59684 w 942967"/>
                  <a:gd name="connsiteY31" fmla="*/ 428307 h 542925"/>
                  <a:gd name="connsiteX32" fmla="*/ 54998 w 942967"/>
                  <a:gd name="connsiteY32" fmla="*/ 428307 h 542925"/>
                  <a:gd name="connsiteX33" fmla="*/ 14107 w 942967"/>
                  <a:gd name="connsiteY33" fmla="*/ 428307 h 542925"/>
                  <a:gd name="connsiteX34" fmla="*/ 14107 w 942967"/>
                  <a:gd name="connsiteY34" fmla="*/ 399732 h 542925"/>
                  <a:gd name="connsiteX35" fmla="*/ 49325 w 942967"/>
                  <a:gd name="connsiteY35" fmla="*/ 399732 h 542925"/>
                  <a:gd name="connsiteX36" fmla="*/ 130264 w 942967"/>
                  <a:gd name="connsiteY36" fmla="*/ 278317 h 542925"/>
                  <a:gd name="connsiteX37" fmla="*/ 858941 w 942967"/>
                  <a:gd name="connsiteY37" fmla="*/ 399732 h 542925"/>
                  <a:gd name="connsiteX38" fmla="*/ 794747 w 942967"/>
                  <a:gd name="connsiteY38" fmla="*/ 303434 h 542925"/>
                  <a:gd name="connsiteX39" fmla="*/ 727353 w 942967"/>
                  <a:gd name="connsiteY39" fmla="*/ 399732 h 542925"/>
                  <a:gd name="connsiteX40" fmla="*/ 858941 w 942967"/>
                  <a:gd name="connsiteY40" fmla="*/ 399732 h 542925"/>
                  <a:gd name="connsiteX41" fmla="*/ 147866 w 942967"/>
                  <a:gd name="connsiteY41" fmla="*/ 303434 h 542925"/>
                  <a:gd name="connsiteX42" fmla="*/ 147866 w 942967"/>
                  <a:gd name="connsiteY42" fmla="*/ 303434 h 542925"/>
                  <a:gd name="connsiteX43" fmla="*/ 83673 w 942967"/>
                  <a:gd name="connsiteY43" fmla="*/ 399732 h 542925"/>
                  <a:gd name="connsiteX44" fmla="*/ 215260 w 942967"/>
                  <a:gd name="connsiteY44" fmla="*/ 399732 h 542925"/>
                  <a:gd name="connsiteX45" fmla="*/ 147866 w 942967"/>
                  <a:gd name="connsiteY45" fmla="*/ 303434 h 542925"/>
                  <a:gd name="connsiteX46" fmla="*/ 814207 w 942967"/>
                  <a:gd name="connsiteY46" fmla="*/ 514032 h 542925"/>
                  <a:gd name="connsiteX47" fmla="*/ 857069 w 942967"/>
                  <a:gd name="connsiteY47" fmla="*/ 471170 h 542925"/>
                  <a:gd name="connsiteX48" fmla="*/ 814207 w 942967"/>
                  <a:gd name="connsiteY48" fmla="*/ 428307 h 542925"/>
                  <a:gd name="connsiteX49" fmla="*/ 771344 w 942967"/>
                  <a:gd name="connsiteY49" fmla="*/ 471170 h 542925"/>
                  <a:gd name="connsiteX50" fmla="*/ 814207 w 942967"/>
                  <a:gd name="connsiteY50" fmla="*/ 514032 h 542925"/>
                  <a:gd name="connsiteX51" fmla="*/ 699907 w 942967"/>
                  <a:gd name="connsiteY51" fmla="*/ 514032 h 542925"/>
                  <a:gd name="connsiteX52" fmla="*/ 742769 w 942967"/>
                  <a:gd name="connsiteY52" fmla="*/ 471170 h 542925"/>
                  <a:gd name="connsiteX53" fmla="*/ 699907 w 942967"/>
                  <a:gd name="connsiteY53" fmla="*/ 428307 h 542925"/>
                  <a:gd name="connsiteX54" fmla="*/ 657044 w 942967"/>
                  <a:gd name="connsiteY54" fmla="*/ 471170 h 542925"/>
                  <a:gd name="connsiteX55" fmla="*/ 699907 w 942967"/>
                  <a:gd name="connsiteY55" fmla="*/ 514032 h 542925"/>
                  <a:gd name="connsiteX56" fmla="*/ 242707 w 942967"/>
                  <a:gd name="connsiteY56" fmla="*/ 514032 h 542925"/>
                  <a:gd name="connsiteX57" fmla="*/ 285569 w 942967"/>
                  <a:gd name="connsiteY57" fmla="*/ 471170 h 542925"/>
                  <a:gd name="connsiteX58" fmla="*/ 242707 w 942967"/>
                  <a:gd name="connsiteY58" fmla="*/ 428307 h 542925"/>
                  <a:gd name="connsiteX59" fmla="*/ 199844 w 942967"/>
                  <a:gd name="connsiteY59" fmla="*/ 471170 h 542925"/>
                  <a:gd name="connsiteX60" fmla="*/ 242707 w 942967"/>
                  <a:gd name="connsiteY60" fmla="*/ 514032 h 542925"/>
                  <a:gd name="connsiteX61" fmla="*/ 128407 w 942967"/>
                  <a:gd name="connsiteY61" fmla="*/ 514032 h 542925"/>
                  <a:gd name="connsiteX62" fmla="*/ 171269 w 942967"/>
                  <a:gd name="connsiteY62" fmla="*/ 471170 h 542925"/>
                  <a:gd name="connsiteX63" fmla="*/ 128407 w 942967"/>
                  <a:gd name="connsiteY63" fmla="*/ 428307 h 542925"/>
                  <a:gd name="connsiteX64" fmla="*/ 85544 w 942967"/>
                  <a:gd name="connsiteY64" fmla="*/ 471170 h 542925"/>
                  <a:gd name="connsiteX65" fmla="*/ 128407 w 942967"/>
                  <a:gd name="connsiteY65" fmla="*/ 514032 h 542925"/>
                  <a:gd name="connsiteX66" fmla="*/ 108661 w 942967"/>
                  <a:gd name="connsiteY66" fmla="*/ 28257 h 542925"/>
                  <a:gd name="connsiteX67" fmla="*/ 65799 w 942967"/>
                  <a:gd name="connsiteY67" fmla="*/ 113982 h 542925"/>
                  <a:gd name="connsiteX68" fmla="*/ 876815 w 942967"/>
                  <a:gd name="connsiteY68" fmla="*/ 113982 h 542925"/>
                  <a:gd name="connsiteX69" fmla="*/ 833952 w 942967"/>
                  <a:gd name="connsiteY69" fmla="*/ 28257 h 542925"/>
                  <a:gd name="connsiteX70" fmla="*/ 108661 w 942967"/>
                  <a:gd name="connsiteY70" fmla="*/ 28257 h 542925"/>
                  <a:gd name="connsiteX71" fmla="*/ 70128 w 942967"/>
                  <a:gd name="connsiteY71" fmla="*/ 142557 h 542925"/>
                  <a:gd name="connsiteX72" fmla="*/ 250151 w 942967"/>
                  <a:gd name="connsiteY72" fmla="*/ 399732 h 542925"/>
                  <a:gd name="connsiteX73" fmla="*/ 692463 w 942967"/>
                  <a:gd name="connsiteY73" fmla="*/ 399732 h 542925"/>
                  <a:gd name="connsiteX74" fmla="*/ 872486 w 942967"/>
                  <a:gd name="connsiteY74" fmla="*/ 142557 h 542925"/>
                  <a:gd name="connsiteX75" fmla="*/ 70128 w 942967"/>
                  <a:gd name="connsiteY75" fmla="*/ 142557 h 542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942967" h="542925">
                    <a:moveTo>
                      <a:pt x="130264" y="278317"/>
                    </a:moveTo>
                    <a:lnTo>
                      <a:pt x="31052" y="136570"/>
                    </a:lnTo>
                    <a:cubicBezTo>
                      <a:pt x="29594" y="134513"/>
                      <a:pt x="28666" y="132084"/>
                      <a:pt x="28394" y="129070"/>
                    </a:cubicBezTo>
                    <a:cubicBezTo>
                      <a:pt x="28252" y="126555"/>
                      <a:pt x="28809" y="124054"/>
                      <a:pt x="29923" y="121854"/>
                    </a:cubicBezTo>
                    <a:lnTo>
                      <a:pt x="87059" y="7583"/>
                    </a:lnTo>
                    <a:cubicBezTo>
                      <a:pt x="89473" y="2739"/>
                      <a:pt x="94417" y="-318"/>
                      <a:pt x="99832" y="-318"/>
                    </a:cubicBezTo>
                    <a:lnTo>
                      <a:pt x="842782" y="-318"/>
                    </a:lnTo>
                    <a:cubicBezTo>
                      <a:pt x="848197" y="-318"/>
                      <a:pt x="853140" y="2739"/>
                      <a:pt x="855555" y="7583"/>
                    </a:cubicBezTo>
                    <a:lnTo>
                      <a:pt x="912691" y="121854"/>
                    </a:lnTo>
                    <a:cubicBezTo>
                      <a:pt x="913805" y="124054"/>
                      <a:pt x="914362" y="126555"/>
                      <a:pt x="914176" y="129527"/>
                    </a:cubicBezTo>
                    <a:cubicBezTo>
                      <a:pt x="913948" y="132084"/>
                      <a:pt x="913019" y="134513"/>
                      <a:pt x="911562" y="136570"/>
                    </a:cubicBezTo>
                    <a:lnTo>
                      <a:pt x="812349" y="278317"/>
                    </a:lnTo>
                    <a:lnTo>
                      <a:pt x="893288" y="399732"/>
                    </a:lnTo>
                    <a:lnTo>
                      <a:pt x="928507" y="399732"/>
                    </a:lnTo>
                    <a:cubicBezTo>
                      <a:pt x="947552" y="399732"/>
                      <a:pt x="947552" y="428307"/>
                      <a:pt x="928507" y="428307"/>
                    </a:cubicBezTo>
                    <a:lnTo>
                      <a:pt x="885873" y="428307"/>
                    </a:lnTo>
                    <a:cubicBezTo>
                      <a:pt x="885730" y="428307"/>
                      <a:pt x="885587" y="428307"/>
                      <a:pt x="885444" y="428307"/>
                    </a:cubicBezTo>
                    <a:lnTo>
                      <a:pt x="871357" y="428307"/>
                    </a:lnTo>
                    <a:cubicBezTo>
                      <a:pt x="880330" y="440251"/>
                      <a:pt x="885644" y="455082"/>
                      <a:pt x="885644" y="471170"/>
                    </a:cubicBezTo>
                    <a:cubicBezTo>
                      <a:pt x="885644" y="510617"/>
                      <a:pt x="853655" y="542607"/>
                      <a:pt x="814207" y="542607"/>
                    </a:cubicBezTo>
                    <a:cubicBezTo>
                      <a:pt x="790833" y="542607"/>
                      <a:pt x="770087" y="531391"/>
                      <a:pt x="757057" y="514032"/>
                    </a:cubicBezTo>
                    <a:cubicBezTo>
                      <a:pt x="744027" y="531391"/>
                      <a:pt x="723281" y="542607"/>
                      <a:pt x="699907" y="542607"/>
                    </a:cubicBezTo>
                    <a:cubicBezTo>
                      <a:pt x="660459" y="542607"/>
                      <a:pt x="628469" y="510617"/>
                      <a:pt x="628469" y="471170"/>
                    </a:cubicBezTo>
                    <a:cubicBezTo>
                      <a:pt x="628469" y="455082"/>
                      <a:pt x="633784" y="440251"/>
                      <a:pt x="642757" y="428307"/>
                    </a:cubicBezTo>
                    <a:lnTo>
                      <a:pt x="299857" y="428307"/>
                    </a:lnTo>
                    <a:cubicBezTo>
                      <a:pt x="308829" y="440251"/>
                      <a:pt x="314144" y="455082"/>
                      <a:pt x="314144" y="471170"/>
                    </a:cubicBezTo>
                    <a:cubicBezTo>
                      <a:pt x="314144" y="510617"/>
                      <a:pt x="282155" y="542607"/>
                      <a:pt x="242707" y="542607"/>
                    </a:cubicBezTo>
                    <a:cubicBezTo>
                      <a:pt x="219332" y="542607"/>
                      <a:pt x="198587" y="531391"/>
                      <a:pt x="185557" y="514032"/>
                    </a:cubicBezTo>
                    <a:cubicBezTo>
                      <a:pt x="172527" y="531391"/>
                      <a:pt x="151781" y="542607"/>
                      <a:pt x="128407" y="542607"/>
                    </a:cubicBezTo>
                    <a:cubicBezTo>
                      <a:pt x="88959" y="542607"/>
                      <a:pt x="56969" y="510617"/>
                      <a:pt x="56969" y="471170"/>
                    </a:cubicBezTo>
                    <a:cubicBezTo>
                      <a:pt x="56969" y="455082"/>
                      <a:pt x="62284" y="440251"/>
                      <a:pt x="71257" y="428307"/>
                    </a:cubicBezTo>
                    <a:lnTo>
                      <a:pt x="59684" y="428307"/>
                    </a:lnTo>
                    <a:cubicBezTo>
                      <a:pt x="58127" y="428579"/>
                      <a:pt x="56541" y="428564"/>
                      <a:pt x="54998" y="428307"/>
                    </a:cubicBezTo>
                    <a:lnTo>
                      <a:pt x="14107" y="428307"/>
                    </a:lnTo>
                    <a:cubicBezTo>
                      <a:pt x="-4938" y="428307"/>
                      <a:pt x="-4938" y="399732"/>
                      <a:pt x="14107" y="399732"/>
                    </a:cubicBezTo>
                    <a:lnTo>
                      <a:pt x="49325" y="399732"/>
                    </a:lnTo>
                    <a:lnTo>
                      <a:pt x="130264" y="278317"/>
                    </a:lnTo>
                    <a:close/>
                    <a:moveTo>
                      <a:pt x="858941" y="399732"/>
                    </a:moveTo>
                    <a:lnTo>
                      <a:pt x="794747" y="303434"/>
                    </a:lnTo>
                    <a:lnTo>
                      <a:pt x="727353" y="399732"/>
                    </a:lnTo>
                    <a:lnTo>
                      <a:pt x="858941" y="399732"/>
                    </a:lnTo>
                    <a:close/>
                    <a:moveTo>
                      <a:pt x="147866" y="303434"/>
                    </a:moveTo>
                    <a:lnTo>
                      <a:pt x="147866" y="303434"/>
                    </a:lnTo>
                    <a:lnTo>
                      <a:pt x="83673" y="399732"/>
                    </a:lnTo>
                    <a:lnTo>
                      <a:pt x="215260" y="399732"/>
                    </a:lnTo>
                    <a:lnTo>
                      <a:pt x="147866" y="303434"/>
                    </a:lnTo>
                    <a:close/>
                    <a:moveTo>
                      <a:pt x="814207" y="514032"/>
                    </a:moveTo>
                    <a:cubicBezTo>
                      <a:pt x="837881" y="514032"/>
                      <a:pt x="857069" y="494844"/>
                      <a:pt x="857069" y="471170"/>
                    </a:cubicBezTo>
                    <a:cubicBezTo>
                      <a:pt x="857069" y="447495"/>
                      <a:pt x="837881" y="428307"/>
                      <a:pt x="814207" y="428307"/>
                    </a:cubicBezTo>
                    <a:cubicBezTo>
                      <a:pt x="790533" y="428307"/>
                      <a:pt x="771344" y="447495"/>
                      <a:pt x="771344" y="471170"/>
                    </a:cubicBezTo>
                    <a:cubicBezTo>
                      <a:pt x="771344" y="494844"/>
                      <a:pt x="790533" y="514032"/>
                      <a:pt x="814207" y="514032"/>
                    </a:cubicBezTo>
                    <a:close/>
                    <a:moveTo>
                      <a:pt x="699907" y="514032"/>
                    </a:moveTo>
                    <a:cubicBezTo>
                      <a:pt x="723581" y="514032"/>
                      <a:pt x="742769" y="494844"/>
                      <a:pt x="742769" y="471170"/>
                    </a:cubicBezTo>
                    <a:cubicBezTo>
                      <a:pt x="742769" y="447495"/>
                      <a:pt x="723581" y="428307"/>
                      <a:pt x="699907" y="428307"/>
                    </a:cubicBezTo>
                    <a:cubicBezTo>
                      <a:pt x="676233" y="428307"/>
                      <a:pt x="657044" y="447495"/>
                      <a:pt x="657044" y="471170"/>
                    </a:cubicBezTo>
                    <a:cubicBezTo>
                      <a:pt x="657044" y="494844"/>
                      <a:pt x="676233" y="514032"/>
                      <a:pt x="699907" y="514032"/>
                    </a:cubicBezTo>
                    <a:close/>
                    <a:moveTo>
                      <a:pt x="242707" y="514032"/>
                    </a:moveTo>
                    <a:cubicBezTo>
                      <a:pt x="266381" y="514032"/>
                      <a:pt x="285569" y="494844"/>
                      <a:pt x="285569" y="471170"/>
                    </a:cubicBezTo>
                    <a:cubicBezTo>
                      <a:pt x="285569" y="447495"/>
                      <a:pt x="266381" y="428307"/>
                      <a:pt x="242707" y="428307"/>
                    </a:cubicBezTo>
                    <a:cubicBezTo>
                      <a:pt x="219033" y="428307"/>
                      <a:pt x="199844" y="447495"/>
                      <a:pt x="199844" y="471170"/>
                    </a:cubicBezTo>
                    <a:cubicBezTo>
                      <a:pt x="199844" y="494844"/>
                      <a:pt x="219033" y="514032"/>
                      <a:pt x="242707" y="514032"/>
                    </a:cubicBezTo>
                    <a:close/>
                    <a:moveTo>
                      <a:pt x="128407" y="514032"/>
                    </a:moveTo>
                    <a:cubicBezTo>
                      <a:pt x="152081" y="514032"/>
                      <a:pt x="171269" y="494844"/>
                      <a:pt x="171269" y="471170"/>
                    </a:cubicBezTo>
                    <a:cubicBezTo>
                      <a:pt x="171269" y="447495"/>
                      <a:pt x="152081" y="428307"/>
                      <a:pt x="128407" y="428307"/>
                    </a:cubicBezTo>
                    <a:cubicBezTo>
                      <a:pt x="104732" y="428307"/>
                      <a:pt x="85544" y="447495"/>
                      <a:pt x="85544" y="471170"/>
                    </a:cubicBezTo>
                    <a:cubicBezTo>
                      <a:pt x="85544" y="494844"/>
                      <a:pt x="104732" y="514032"/>
                      <a:pt x="128407" y="514032"/>
                    </a:cubicBezTo>
                    <a:close/>
                    <a:moveTo>
                      <a:pt x="108661" y="28257"/>
                    </a:moveTo>
                    <a:lnTo>
                      <a:pt x="65799" y="113982"/>
                    </a:lnTo>
                    <a:lnTo>
                      <a:pt x="876815" y="113982"/>
                    </a:lnTo>
                    <a:lnTo>
                      <a:pt x="833952" y="28257"/>
                    </a:lnTo>
                    <a:lnTo>
                      <a:pt x="108661" y="28257"/>
                    </a:lnTo>
                    <a:close/>
                    <a:moveTo>
                      <a:pt x="70128" y="142557"/>
                    </a:moveTo>
                    <a:lnTo>
                      <a:pt x="250151" y="399732"/>
                    </a:lnTo>
                    <a:lnTo>
                      <a:pt x="692463" y="399732"/>
                    </a:lnTo>
                    <a:lnTo>
                      <a:pt x="872486" y="142557"/>
                    </a:lnTo>
                    <a:lnTo>
                      <a:pt x="70128" y="142557"/>
                    </a:lnTo>
                    <a:close/>
                  </a:path>
                </a:pathLst>
              </a:custGeom>
              <a:solidFill>
                <a:srgbClr val="E31F47"/>
              </a:solidFill>
              <a:ln w="1428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cs-CZ"/>
              </a:p>
            </p:txBody>
          </p:sp>
          <p:sp>
            <p:nvSpPr>
              <p:cNvPr id="18" name="Free-form: Shape 17">
                <a:extLst>
                  <a:ext uri="{FF2B5EF4-FFF2-40B4-BE49-F238E27FC236}">
                    <a16:creationId xmlns:a16="http://schemas.microsoft.com/office/drawing/2014/main" id="{BB58F733-92C7-4265-BB41-426384EB4145}"/>
                  </a:ext>
                </a:extLst>
              </p:cNvPr>
              <p:cNvSpPr/>
              <p:nvPr/>
            </p:nvSpPr>
            <p:spPr>
              <a:xfrm>
                <a:off x="1600390" y="3152342"/>
                <a:ext cx="942975" cy="700087"/>
              </a:xfrm>
              <a:custGeom>
                <a:avLst/>
                <a:gdLst>
                  <a:gd name="connsiteX0" fmla="*/ -57 w 942975"/>
                  <a:gd name="connsiteY0" fmla="*/ 285563 h 700087"/>
                  <a:gd name="connsiteX1" fmla="*/ 200099 w 942975"/>
                  <a:gd name="connsiteY1" fmla="*/ 85538 h 700087"/>
                  <a:gd name="connsiteX2" fmla="*/ 742764 w 942975"/>
                  <a:gd name="connsiteY2" fmla="*/ 85538 h 700087"/>
                  <a:gd name="connsiteX3" fmla="*/ 942918 w 942975"/>
                  <a:gd name="connsiteY3" fmla="*/ 285563 h 700087"/>
                  <a:gd name="connsiteX4" fmla="*/ 742764 w 942975"/>
                  <a:gd name="connsiteY4" fmla="*/ 485588 h 700087"/>
                  <a:gd name="connsiteX5" fmla="*/ 200099 w 942975"/>
                  <a:gd name="connsiteY5" fmla="*/ 485588 h 700087"/>
                  <a:gd name="connsiteX6" fmla="*/ -57 w 942975"/>
                  <a:gd name="connsiteY6" fmla="*/ 285563 h 700087"/>
                  <a:gd name="connsiteX7" fmla="*/ 685743 w 942975"/>
                  <a:gd name="connsiteY7" fmla="*/ 114113 h 700087"/>
                  <a:gd name="connsiteX8" fmla="*/ 257118 w 942975"/>
                  <a:gd name="connsiteY8" fmla="*/ 114113 h 700087"/>
                  <a:gd name="connsiteX9" fmla="*/ 257118 w 942975"/>
                  <a:gd name="connsiteY9" fmla="*/ 457013 h 700087"/>
                  <a:gd name="connsiteX10" fmla="*/ 685743 w 942975"/>
                  <a:gd name="connsiteY10" fmla="*/ 457013 h 700087"/>
                  <a:gd name="connsiteX11" fmla="*/ 685743 w 942975"/>
                  <a:gd name="connsiteY11" fmla="*/ 114113 h 700087"/>
                  <a:gd name="connsiteX12" fmla="*/ 228543 w 942975"/>
                  <a:gd name="connsiteY12" fmla="*/ 114113 h 700087"/>
                  <a:gd name="connsiteX13" fmla="*/ 200099 w 942975"/>
                  <a:gd name="connsiteY13" fmla="*/ 114113 h 700087"/>
                  <a:gd name="connsiteX14" fmla="*/ 28518 w 942975"/>
                  <a:gd name="connsiteY14" fmla="*/ 285563 h 700087"/>
                  <a:gd name="connsiteX15" fmla="*/ 200099 w 942975"/>
                  <a:gd name="connsiteY15" fmla="*/ 457013 h 700087"/>
                  <a:gd name="connsiteX16" fmla="*/ 228543 w 942975"/>
                  <a:gd name="connsiteY16" fmla="*/ 457013 h 700087"/>
                  <a:gd name="connsiteX17" fmla="*/ 228543 w 942975"/>
                  <a:gd name="connsiteY17" fmla="*/ 114113 h 700087"/>
                  <a:gd name="connsiteX18" fmla="*/ 228543 w 942975"/>
                  <a:gd name="connsiteY18" fmla="*/ 114113 h 700087"/>
                  <a:gd name="connsiteX19" fmla="*/ 714318 w 942975"/>
                  <a:gd name="connsiteY19" fmla="*/ 114113 h 700087"/>
                  <a:gd name="connsiteX20" fmla="*/ 714318 w 942975"/>
                  <a:gd name="connsiteY20" fmla="*/ 457013 h 700087"/>
                  <a:gd name="connsiteX21" fmla="*/ 742764 w 942975"/>
                  <a:gd name="connsiteY21" fmla="*/ 457013 h 700087"/>
                  <a:gd name="connsiteX22" fmla="*/ 914343 w 942975"/>
                  <a:gd name="connsiteY22" fmla="*/ 285563 h 700087"/>
                  <a:gd name="connsiteX23" fmla="*/ 742764 w 942975"/>
                  <a:gd name="connsiteY23" fmla="*/ 114113 h 700087"/>
                  <a:gd name="connsiteX24" fmla="*/ 714318 w 942975"/>
                  <a:gd name="connsiteY24" fmla="*/ 114113 h 700087"/>
                  <a:gd name="connsiteX25" fmla="*/ 71375 w 942975"/>
                  <a:gd name="connsiteY25" fmla="*/ 585601 h 700087"/>
                  <a:gd name="connsiteX26" fmla="*/ 14231 w 942975"/>
                  <a:gd name="connsiteY26" fmla="*/ 585601 h 700087"/>
                  <a:gd name="connsiteX27" fmla="*/ 14231 w 942975"/>
                  <a:gd name="connsiteY27" fmla="*/ 557026 h 700087"/>
                  <a:gd name="connsiteX28" fmla="*/ 928631 w 942975"/>
                  <a:gd name="connsiteY28" fmla="*/ 557026 h 700087"/>
                  <a:gd name="connsiteX29" fmla="*/ 928631 w 942975"/>
                  <a:gd name="connsiteY29" fmla="*/ 585601 h 700087"/>
                  <a:gd name="connsiteX30" fmla="*/ 871481 w 942975"/>
                  <a:gd name="connsiteY30" fmla="*/ 585601 h 700087"/>
                  <a:gd name="connsiteX31" fmla="*/ 885768 w 942975"/>
                  <a:gd name="connsiteY31" fmla="*/ 628463 h 700087"/>
                  <a:gd name="connsiteX32" fmla="*/ 814331 w 942975"/>
                  <a:gd name="connsiteY32" fmla="*/ 699901 h 700087"/>
                  <a:gd name="connsiteX33" fmla="*/ 757181 w 942975"/>
                  <a:gd name="connsiteY33" fmla="*/ 671326 h 700087"/>
                  <a:gd name="connsiteX34" fmla="*/ 700031 w 942975"/>
                  <a:gd name="connsiteY34" fmla="*/ 699901 h 700087"/>
                  <a:gd name="connsiteX35" fmla="*/ 628593 w 942975"/>
                  <a:gd name="connsiteY35" fmla="*/ 628463 h 700087"/>
                  <a:gd name="connsiteX36" fmla="*/ 642881 w 942975"/>
                  <a:gd name="connsiteY36" fmla="*/ 585601 h 700087"/>
                  <a:gd name="connsiteX37" fmla="*/ 299986 w 942975"/>
                  <a:gd name="connsiteY37" fmla="*/ 585601 h 700087"/>
                  <a:gd name="connsiteX38" fmla="*/ 314268 w 942975"/>
                  <a:gd name="connsiteY38" fmla="*/ 628463 h 700087"/>
                  <a:gd name="connsiteX39" fmla="*/ 242831 w 942975"/>
                  <a:gd name="connsiteY39" fmla="*/ 699901 h 700087"/>
                  <a:gd name="connsiteX40" fmla="*/ 185681 w 942975"/>
                  <a:gd name="connsiteY40" fmla="*/ 671326 h 700087"/>
                  <a:gd name="connsiteX41" fmla="*/ 128531 w 942975"/>
                  <a:gd name="connsiteY41" fmla="*/ 699901 h 700087"/>
                  <a:gd name="connsiteX42" fmla="*/ 57093 w 942975"/>
                  <a:gd name="connsiteY42" fmla="*/ 628463 h 700087"/>
                  <a:gd name="connsiteX43" fmla="*/ 71375 w 942975"/>
                  <a:gd name="connsiteY43" fmla="*/ 585601 h 700087"/>
                  <a:gd name="connsiteX44" fmla="*/ 71375 w 942975"/>
                  <a:gd name="connsiteY44" fmla="*/ 585601 h 700087"/>
                  <a:gd name="connsiteX45" fmla="*/ 814331 w 942975"/>
                  <a:gd name="connsiteY45" fmla="*/ 671326 h 700087"/>
                  <a:gd name="connsiteX46" fmla="*/ 857193 w 942975"/>
                  <a:gd name="connsiteY46" fmla="*/ 628463 h 700087"/>
                  <a:gd name="connsiteX47" fmla="*/ 814331 w 942975"/>
                  <a:gd name="connsiteY47" fmla="*/ 585601 h 700087"/>
                  <a:gd name="connsiteX48" fmla="*/ 771468 w 942975"/>
                  <a:gd name="connsiteY48" fmla="*/ 628463 h 700087"/>
                  <a:gd name="connsiteX49" fmla="*/ 814331 w 942975"/>
                  <a:gd name="connsiteY49" fmla="*/ 671326 h 700087"/>
                  <a:gd name="connsiteX50" fmla="*/ 700031 w 942975"/>
                  <a:gd name="connsiteY50" fmla="*/ 671326 h 700087"/>
                  <a:gd name="connsiteX51" fmla="*/ 742893 w 942975"/>
                  <a:gd name="connsiteY51" fmla="*/ 628463 h 700087"/>
                  <a:gd name="connsiteX52" fmla="*/ 700031 w 942975"/>
                  <a:gd name="connsiteY52" fmla="*/ 585601 h 700087"/>
                  <a:gd name="connsiteX53" fmla="*/ 657168 w 942975"/>
                  <a:gd name="connsiteY53" fmla="*/ 628463 h 700087"/>
                  <a:gd name="connsiteX54" fmla="*/ 700031 w 942975"/>
                  <a:gd name="connsiteY54" fmla="*/ 671326 h 700087"/>
                  <a:gd name="connsiteX55" fmla="*/ 242831 w 942975"/>
                  <a:gd name="connsiteY55" fmla="*/ 671326 h 700087"/>
                  <a:gd name="connsiteX56" fmla="*/ 285693 w 942975"/>
                  <a:gd name="connsiteY56" fmla="*/ 628463 h 700087"/>
                  <a:gd name="connsiteX57" fmla="*/ 242831 w 942975"/>
                  <a:gd name="connsiteY57" fmla="*/ 585601 h 700087"/>
                  <a:gd name="connsiteX58" fmla="*/ 199968 w 942975"/>
                  <a:gd name="connsiteY58" fmla="*/ 628463 h 700087"/>
                  <a:gd name="connsiteX59" fmla="*/ 242831 w 942975"/>
                  <a:gd name="connsiteY59" fmla="*/ 671326 h 700087"/>
                  <a:gd name="connsiteX60" fmla="*/ 128531 w 942975"/>
                  <a:gd name="connsiteY60" fmla="*/ 671326 h 700087"/>
                  <a:gd name="connsiteX61" fmla="*/ 171393 w 942975"/>
                  <a:gd name="connsiteY61" fmla="*/ 628463 h 700087"/>
                  <a:gd name="connsiteX62" fmla="*/ 128531 w 942975"/>
                  <a:gd name="connsiteY62" fmla="*/ 585601 h 700087"/>
                  <a:gd name="connsiteX63" fmla="*/ 85668 w 942975"/>
                  <a:gd name="connsiteY63" fmla="*/ 628463 h 700087"/>
                  <a:gd name="connsiteX64" fmla="*/ 128531 w 942975"/>
                  <a:gd name="connsiteY64" fmla="*/ 671326 h 700087"/>
                  <a:gd name="connsiteX65" fmla="*/ 414412 w 942975"/>
                  <a:gd name="connsiteY65" fmla="*/ 28388 h 700087"/>
                  <a:gd name="connsiteX66" fmla="*/ 400124 w 942975"/>
                  <a:gd name="connsiteY66" fmla="*/ 14101 h 700087"/>
                  <a:gd name="connsiteX67" fmla="*/ 414412 w 942975"/>
                  <a:gd name="connsiteY67" fmla="*/ -187 h 700087"/>
                  <a:gd name="connsiteX68" fmla="*/ 528449 w 942975"/>
                  <a:gd name="connsiteY68" fmla="*/ -187 h 700087"/>
                  <a:gd name="connsiteX69" fmla="*/ 542737 w 942975"/>
                  <a:gd name="connsiteY69" fmla="*/ 14101 h 700087"/>
                  <a:gd name="connsiteX70" fmla="*/ 528449 w 942975"/>
                  <a:gd name="connsiteY70" fmla="*/ 28388 h 700087"/>
                  <a:gd name="connsiteX71" fmla="*/ 414412 w 942975"/>
                  <a:gd name="connsiteY71" fmla="*/ 28388 h 7000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</a:cxnLst>
                <a:rect l="l" t="t" r="r" b="b"/>
                <a:pathLst>
                  <a:path w="942975" h="700087">
                    <a:moveTo>
                      <a:pt x="-57" y="285563"/>
                    </a:moveTo>
                    <a:cubicBezTo>
                      <a:pt x="-57" y="175078"/>
                      <a:pt x="89524" y="85538"/>
                      <a:pt x="200099" y="85538"/>
                    </a:cubicBezTo>
                    <a:lnTo>
                      <a:pt x="742764" y="85538"/>
                    </a:lnTo>
                    <a:cubicBezTo>
                      <a:pt x="853307" y="85538"/>
                      <a:pt x="942918" y="175078"/>
                      <a:pt x="942918" y="285563"/>
                    </a:cubicBezTo>
                    <a:cubicBezTo>
                      <a:pt x="942918" y="396049"/>
                      <a:pt x="853335" y="485588"/>
                      <a:pt x="742764" y="485588"/>
                    </a:cubicBezTo>
                    <a:lnTo>
                      <a:pt x="200099" y="485588"/>
                    </a:lnTo>
                    <a:cubicBezTo>
                      <a:pt x="89551" y="485588"/>
                      <a:pt x="-57" y="396049"/>
                      <a:pt x="-57" y="285563"/>
                    </a:cubicBezTo>
                    <a:close/>
                    <a:moveTo>
                      <a:pt x="685743" y="114113"/>
                    </a:moveTo>
                    <a:lnTo>
                      <a:pt x="257118" y="114113"/>
                    </a:lnTo>
                    <a:lnTo>
                      <a:pt x="257118" y="457013"/>
                    </a:lnTo>
                    <a:lnTo>
                      <a:pt x="685743" y="457013"/>
                    </a:lnTo>
                    <a:lnTo>
                      <a:pt x="685743" y="114113"/>
                    </a:lnTo>
                    <a:close/>
                    <a:moveTo>
                      <a:pt x="228543" y="114113"/>
                    </a:moveTo>
                    <a:lnTo>
                      <a:pt x="200099" y="114113"/>
                    </a:lnTo>
                    <a:cubicBezTo>
                      <a:pt x="105302" y="114113"/>
                      <a:pt x="28518" y="190851"/>
                      <a:pt x="28518" y="285563"/>
                    </a:cubicBezTo>
                    <a:cubicBezTo>
                      <a:pt x="28518" y="380261"/>
                      <a:pt x="105328" y="457013"/>
                      <a:pt x="200099" y="457013"/>
                    </a:cubicBezTo>
                    <a:lnTo>
                      <a:pt x="228543" y="457013"/>
                    </a:lnTo>
                    <a:lnTo>
                      <a:pt x="228543" y="114113"/>
                    </a:lnTo>
                    <a:lnTo>
                      <a:pt x="228543" y="114113"/>
                    </a:lnTo>
                    <a:close/>
                    <a:moveTo>
                      <a:pt x="714318" y="114113"/>
                    </a:moveTo>
                    <a:lnTo>
                      <a:pt x="714318" y="457013"/>
                    </a:lnTo>
                    <a:lnTo>
                      <a:pt x="742764" y="457013"/>
                    </a:lnTo>
                    <a:cubicBezTo>
                      <a:pt x="837562" y="457013"/>
                      <a:pt x="914343" y="380275"/>
                      <a:pt x="914343" y="285563"/>
                    </a:cubicBezTo>
                    <a:cubicBezTo>
                      <a:pt x="914343" y="190865"/>
                      <a:pt x="837533" y="114113"/>
                      <a:pt x="742764" y="114113"/>
                    </a:cubicBezTo>
                    <a:lnTo>
                      <a:pt x="714318" y="114113"/>
                    </a:lnTo>
                    <a:close/>
                    <a:moveTo>
                      <a:pt x="71375" y="585601"/>
                    </a:moveTo>
                    <a:lnTo>
                      <a:pt x="14231" y="585601"/>
                    </a:lnTo>
                    <a:cubicBezTo>
                      <a:pt x="-4819" y="585601"/>
                      <a:pt x="-4819" y="557026"/>
                      <a:pt x="14231" y="557026"/>
                    </a:cubicBezTo>
                    <a:lnTo>
                      <a:pt x="928631" y="557026"/>
                    </a:lnTo>
                    <a:cubicBezTo>
                      <a:pt x="947676" y="557026"/>
                      <a:pt x="947676" y="585601"/>
                      <a:pt x="928631" y="585601"/>
                    </a:cubicBezTo>
                    <a:lnTo>
                      <a:pt x="871481" y="585601"/>
                    </a:lnTo>
                    <a:cubicBezTo>
                      <a:pt x="880453" y="597545"/>
                      <a:pt x="885768" y="612376"/>
                      <a:pt x="885768" y="628463"/>
                    </a:cubicBezTo>
                    <a:cubicBezTo>
                      <a:pt x="885768" y="667911"/>
                      <a:pt x="853778" y="699901"/>
                      <a:pt x="814331" y="699901"/>
                    </a:cubicBezTo>
                    <a:cubicBezTo>
                      <a:pt x="790956" y="699901"/>
                      <a:pt x="770211" y="688685"/>
                      <a:pt x="757181" y="671326"/>
                    </a:cubicBezTo>
                    <a:cubicBezTo>
                      <a:pt x="744150" y="688685"/>
                      <a:pt x="723405" y="699901"/>
                      <a:pt x="700031" y="699901"/>
                    </a:cubicBezTo>
                    <a:cubicBezTo>
                      <a:pt x="660583" y="699901"/>
                      <a:pt x="628593" y="667911"/>
                      <a:pt x="628593" y="628463"/>
                    </a:cubicBezTo>
                    <a:cubicBezTo>
                      <a:pt x="628593" y="612376"/>
                      <a:pt x="633908" y="597545"/>
                      <a:pt x="642881" y="585601"/>
                    </a:cubicBezTo>
                    <a:lnTo>
                      <a:pt x="299986" y="585601"/>
                    </a:lnTo>
                    <a:cubicBezTo>
                      <a:pt x="308954" y="597545"/>
                      <a:pt x="314268" y="612376"/>
                      <a:pt x="314268" y="628463"/>
                    </a:cubicBezTo>
                    <a:cubicBezTo>
                      <a:pt x="314268" y="667911"/>
                      <a:pt x="282284" y="699901"/>
                      <a:pt x="242831" y="699901"/>
                    </a:cubicBezTo>
                    <a:cubicBezTo>
                      <a:pt x="219462" y="699901"/>
                      <a:pt x="198714" y="688685"/>
                      <a:pt x="185681" y="671326"/>
                    </a:cubicBezTo>
                    <a:cubicBezTo>
                      <a:pt x="172647" y="688685"/>
                      <a:pt x="151899" y="699901"/>
                      <a:pt x="128531" y="699901"/>
                    </a:cubicBezTo>
                    <a:cubicBezTo>
                      <a:pt x="89077" y="699901"/>
                      <a:pt x="57093" y="667911"/>
                      <a:pt x="57093" y="628463"/>
                    </a:cubicBezTo>
                    <a:cubicBezTo>
                      <a:pt x="57093" y="612376"/>
                      <a:pt x="62407" y="597545"/>
                      <a:pt x="71375" y="585601"/>
                    </a:cubicBezTo>
                    <a:lnTo>
                      <a:pt x="71375" y="585601"/>
                    </a:lnTo>
                    <a:close/>
                    <a:moveTo>
                      <a:pt x="814331" y="671326"/>
                    </a:moveTo>
                    <a:cubicBezTo>
                      <a:pt x="838005" y="671326"/>
                      <a:pt x="857193" y="652138"/>
                      <a:pt x="857193" y="628463"/>
                    </a:cubicBezTo>
                    <a:cubicBezTo>
                      <a:pt x="857193" y="604789"/>
                      <a:pt x="838005" y="585601"/>
                      <a:pt x="814331" y="585601"/>
                    </a:cubicBezTo>
                    <a:cubicBezTo>
                      <a:pt x="790656" y="585601"/>
                      <a:pt x="771468" y="604789"/>
                      <a:pt x="771468" y="628463"/>
                    </a:cubicBezTo>
                    <a:cubicBezTo>
                      <a:pt x="771468" y="652138"/>
                      <a:pt x="790656" y="671326"/>
                      <a:pt x="814331" y="671326"/>
                    </a:cubicBezTo>
                    <a:close/>
                    <a:moveTo>
                      <a:pt x="700031" y="671326"/>
                    </a:moveTo>
                    <a:cubicBezTo>
                      <a:pt x="723705" y="671326"/>
                      <a:pt x="742893" y="652138"/>
                      <a:pt x="742893" y="628463"/>
                    </a:cubicBezTo>
                    <a:cubicBezTo>
                      <a:pt x="742893" y="604789"/>
                      <a:pt x="723705" y="585601"/>
                      <a:pt x="700031" y="585601"/>
                    </a:cubicBezTo>
                    <a:cubicBezTo>
                      <a:pt x="676356" y="585601"/>
                      <a:pt x="657168" y="604789"/>
                      <a:pt x="657168" y="628463"/>
                    </a:cubicBezTo>
                    <a:cubicBezTo>
                      <a:pt x="657168" y="652138"/>
                      <a:pt x="676356" y="671326"/>
                      <a:pt x="700031" y="671326"/>
                    </a:cubicBezTo>
                    <a:close/>
                    <a:moveTo>
                      <a:pt x="242831" y="671326"/>
                    </a:moveTo>
                    <a:cubicBezTo>
                      <a:pt x="266503" y="671326"/>
                      <a:pt x="285693" y="652138"/>
                      <a:pt x="285693" y="628463"/>
                    </a:cubicBezTo>
                    <a:cubicBezTo>
                      <a:pt x="285693" y="604789"/>
                      <a:pt x="266503" y="585601"/>
                      <a:pt x="242831" y="585601"/>
                    </a:cubicBezTo>
                    <a:cubicBezTo>
                      <a:pt x="219158" y="585601"/>
                      <a:pt x="199968" y="604789"/>
                      <a:pt x="199968" y="628463"/>
                    </a:cubicBezTo>
                    <a:cubicBezTo>
                      <a:pt x="199968" y="652138"/>
                      <a:pt x="219158" y="671326"/>
                      <a:pt x="242831" y="671326"/>
                    </a:cubicBezTo>
                    <a:close/>
                    <a:moveTo>
                      <a:pt x="128531" y="671326"/>
                    </a:moveTo>
                    <a:cubicBezTo>
                      <a:pt x="152203" y="671326"/>
                      <a:pt x="171393" y="652138"/>
                      <a:pt x="171393" y="628463"/>
                    </a:cubicBezTo>
                    <a:cubicBezTo>
                      <a:pt x="171393" y="604789"/>
                      <a:pt x="152203" y="585601"/>
                      <a:pt x="128531" y="585601"/>
                    </a:cubicBezTo>
                    <a:cubicBezTo>
                      <a:pt x="104858" y="585601"/>
                      <a:pt x="85668" y="604789"/>
                      <a:pt x="85668" y="628463"/>
                    </a:cubicBezTo>
                    <a:cubicBezTo>
                      <a:pt x="85668" y="652138"/>
                      <a:pt x="104858" y="671326"/>
                      <a:pt x="128531" y="671326"/>
                    </a:cubicBezTo>
                    <a:close/>
                    <a:moveTo>
                      <a:pt x="414412" y="28388"/>
                    </a:moveTo>
                    <a:cubicBezTo>
                      <a:pt x="406521" y="28388"/>
                      <a:pt x="400124" y="21987"/>
                      <a:pt x="400124" y="14101"/>
                    </a:cubicBezTo>
                    <a:cubicBezTo>
                      <a:pt x="400124" y="6214"/>
                      <a:pt x="406521" y="-187"/>
                      <a:pt x="414412" y="-187"/>
                    </a:cubicBezTo>
                    <a:lnTo>
                      <a:pt x="528449" y="-187"/>
                    </a:lnTo>
                    <a:cubicBezTo>
                      <a:pt x="536340" y="-187"/>
                      <a:pt x="542737" y="6214"/>
                      <a:pt x="542737" y="14101"/>
                    </a:cubicBezTo>
                    <a:cubicBezTo>
                      <a:pt x="542737" y="21987"/>
                      <a:pt x="536340" y="28388"/>
                      <a:pt x="528449" y="28388"/>
                    </a:cubicBezTo>
                    <a:lnTo>
                      <a:pt x="414412" y="28388"/>
                    </a:lnTo>
                    <a:close/>
                  </a:path>
                </a:pathLst>
              </a:custGeom>
              <a:solidFill>
                <a:srgbClr val="BDCD0A"/>
              </a:solidFill>
              <a:ln w="28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cs-CZ"/>
              </a:p>
            </p:txBody>
          </p:sp>
          <p:sp>
            <p:nvSpPr>
              <p:cNvPr id="19" name="Free-form: Shape 18">
                <a:extLst>
                  <a:ext uri="{FF2B5EF4-FFF2-40B4-BE49-F238E27FC236}">
                    <a16:creationId xmlns:a16="http://schemas.microsoft.com/office/drawing/2014/main" id="{4BFD485E-2F23-F713-9EF6-A3A9FE792ECC}"/>
                  </a:ext>
                </a:extLst>
              </p:cNvPr>
              <p:cNvSpPr/>
              <p:nvPr/>
            </p:nvSpPr>
            <p:spPr>
              <a:xfrm>
                <a:off x="519977" y="3252354"/>
                <a:ext cx="942975" cy="600075"/>
              </a:xfrm>
              <a:custGeom>
                <a:avLst/>
                <a:gdLst>
                  <a:gd name="connsiteX0" fmla="*/ 85668 w 942975"/>
                  <a:gd name="connsiteY0" fmla="*/ 370806 h 600075"/>
                  <a:gd name="connsiteX1" fmla="*/ 85668 w 942975"/>
                  <a:gd name="connsiteY1" fmla="*/ 13619 h 600075"/>
                  <a:gd name="connsiteX2" fmla="*/ 99956 w 942975"/>
                  <a:gd name="connsiteY2" fmla="*/ -669 h 600075"/>
                  <a:gd name="connsiteX3" fmla="*/ 842906 w 942975"/>
                  <a:gd name="connsiteY3" fmla="*/ -669 h 600075"/>
                  <a:gd name="connsiteX4" fmla="*/ 857193 w 942975"/>
                  <a:gd name="connsiteY4" fmla="*/ 13619 h 600075"/>
                  <a:gd name="connsiteX5" fmla="*/ 857193 w 942975"/>
                  <a:gd name="connsiteY5" fmla="*/ 370806 h 600075"/>
                  <a:gd name="connsiteX6" fmla="*/ 914343 w 942975"/>
                  <a:gd name="connsiteY6" fmla="*/ 370806 h 600075"/>
                  <a:gd name="connsiteX7" fmla="*/ 914343 w 942975"/>
                  <a:gd name="connsiteY7" fmla="*/ 342231 h 600075"/>
                  <a:gd name="connsiteX8" fmla="*/ 928631 w 942975"/>
                  <a:gd name="connsiteY8" fmla="*/ 327944 h 600075"/>
                  <a:gd name="connsiteX9" fmla="*/ 942918 w 942975"/>
                  <a:gd name="connsiteY9" fmla="*/ 342231 h 600075"/>
                  <a:gd name="connsiteX10" fmla="*/ 942918 w 942975"/>
                  <a:gd name="connsiteY10" fmla="*/ 427956 h 600075"/>
                  <a:gd name="connsiteX11" fmla="*/ 928631 w 942975"/>
                  <a:gd name="connsiteY11" fmla="*/ 442244 h 600075"/>
                  <a:gd name="connsiteX12" fmla="*/ 914343 w 942975"/>
                  <a:gd name="connsiteY12" fmla="*/ 427956 h 600075"/>
                  <a:gd name="connsiteX13" fmla="*/ 914343 w 942975"/>
                  <a:gd name="connsiteY13" fmla="*/ 399381 h 600075"/>
                  <a:gd name="connsiteX14" fmla="*/ 624207 w 942975"/>
                  <a:gd name="connsiteY14" fmla="*/ 399381 h 600075"/>
                  <a:gd name="connsiteX15" fmla="*/ 584820 w 942975"/>
                  <a:gd name="connsiteY15" fmla="*/ 504409 h 600075"/>
                  <a:gd name="connsiteX16" fmla="*/ 571443 w 942975"/>
                  <a:gd name="connsiteY16" fmla="*/ 513681 h 600075"/>
                  <a:gd name="connsiteX17" fmla="*/ 371418 w 942975"/>
                  <a:gd name="connsiteY17" fmla="*/ 513681 h 600075"/>
                  <a:gd name="connsiteX18" fmla="*/ 358041 w 942975"/>
                  <a:gd name="connsiteY18" fmla="*/ 504409 h 600075"/>
                  <a:gd name="connsiteX19" fmla="*/ 318654 w 942975"/>
                  <a:gd name="connsiteY19" fmla="*/ 399381 h 600075"/>
                  <a:gd name="connsiteX20" fmla="*/ 28518 w 942975"/>
                  <a:gd name="connsiteY20" fmla="*/ 399381 h 600075"/>
                  <a:gd name="connsiteX21" fmla="*/ 28518 w 942975"/>
                  <a:gd name="connsiteY21" fmla="*/ 427956 h 600075"/>
                  <a:gd name="connsiteX22" fmla="*/ 14231 w 942975"/>
                  <a:gd name="connsiteY22" fmla="*/ 442244 h 600075"/>
                  <a:gd name="connsiteX23" fmla="*/ -57 w 942975"/>
                  <a:gd name="connsiteY23" fmla="*/ 427956 h 600075"/>
                  <a:gd name="connsiteX24" fmla="*/ -57 w 942975"/>
                  <a:gd name="connsiteY24" fmla="*/ 342231 h 600075"/>
                  <a:gd name="connsiteX25" fmla="*/ 14231 w 942975"/>
                  <a:gd name="connsiteY25" fmla="*/ 327944 h 600075"/>
                  <a:gd name="connsiteX26" fmla="*/ 28518 w 942975"/>
                  <a:gd name="connsiteY26" fmla="*/ 342231 h 600075"/>
                  <a:gd name="connsiteX27" fmla="*/ 28518 w 942975"/>
                  <a:gd name="connsiteY27" fmla="*/ 370806 h 600075"/>
                  <a:gd name="connsiteX28" fmla="*/ 85668 w 942975"/>
                  <a:gd name="connsiteY28" fmla="*/ 370806 h 600075"/>
                  <a:gd name="connsiteX29" fmla="*/ 114243 w 942975"/>
                  <a:gd name="connsiteY29" fmla="*/ 27906 h 600075"/>
                  <a:gd name="connsiteX30" fmla="*/ 114243 w 942975"/>
                  <a:gd name="connsiteY30" fmla="*/ 370806 h 600075"/>
                  <a:gd name="connsiteX31" fmla="*/ 828618 w 942975"/>
                  <a:gd name="connsiteY31" fmla="*/ 370806 h 600075"/>
                  <a:gd name="connsiteX32" fmla="*/ 828618 w 942975"/>
                  <a:gd name="connsiteY32" fmla="*/ 27906 h 600075"/>
                  <a:gd name="connsiteX33" fmla="*/ 114243 w 942975"/>
                  <a:gd name="connsiteY33" fmla="*/ 27906 h 600075"/>
                  <a:gd name="connsiteX34" fmla="*/ 349172 w 942975"/>
                  <a:gd name="connsiteY34" fmla="*/ 399381 h 600075"/>
                  <a:gd name="connsiteX35" fmla="*/ 381319 w 942975"/>
                  <a:gd name="connsiteY35" fmla="*/ 485106 h 600075"/>
                  <a:gd name="connsiteX36" fmla="*/ 561542 w 942975"/>
                  <a:gd name="connsiteY36" fmla="*/ 485106 h 600075"/>
                  <a:gd name="connsiteX37" fmla="*/ 593689 w 942975"/>
                  <a:gd name="connsiteY37" fmla="*/ 399381 h 600075"/>
                  <a:gd name="connsiteX38" fmla="*/ 349172 w 942975"/>
                  <a:gd name="connsiteY38" fmla="*/ 399381 h 600075"/>
                  <a:gd name="connsiteX39" fmla="*/ 171393 w 942975"/>
                  <a:gd name="connsiteY39" fmla="*/ 485106 h 600075"/>
                  <a:gd name="connsiteX40" fmla="*/ 228543 w 942975"/>
                  <a:gd name="connsiteY40" fmla="*/ 456531 h 600075"/>
                  <a:gd name="connsiteX41" fmla="*/ 299981 w 942975"/>
                  <a:gd name="connsiteY41" fmla="*/ 527969 h 600075"/>
                  <a:gd name="connsiteX42" fmla="*/ 228543 w 942975"/>
                  <a:gd name="connsiteY42" fmla="*/ 599406 h 600075"/>
                  <a:gd name="connsiteX43" fmla="*/ 171393 w 942975"/>
                  <a:gd name="connsiteY43" fmla="*/ 570831 h 600075"/>
                  <a:gd name="connsiteX44" fmla="*/ 114243 w 942975"/>
                  <a:gd name="connsiteY44" fmla="*/ 599406 h 600075"/>
                  <a:gd name="connsiteX45" fmla="*/ 42806 w 942975"/>
                  <a:gd name="connsiteY45" fmla="*/ 527969 h 600075"/>
                  <a:gd name="connsiteX46" fmla="*/ 114243 w 942975"/>
                  <a:gd name="connsiteY46" fmla="*/ 456531 h 600075"/>
                  <a:gd name="connsiteX47" fmla="*/ 171393 w 942975"/>
                  <a:gd name="connsiteY47" fmla="*/ 485106 h 600075"/>
                  <a:gd name="connsiteX48" fmla="*/ 114243 w 942975"/>
                  <a:gd name="connsiteY48" fmla="*/ 570831 h 600075"/>
                  <a:gd name="connsiteX49" fmla="*/ 157106 w 942975"/>
                  <a:gd name="connsiteY49" fmla="*/ 527969 h 600075"/>
                  <a:gd name="connsiteX50" fmla="*/ 114243 w 942975"/>
                  <a:gd name="connsiteY50" fmla="*/ 485106 h 600075"/>
                  <a:gd name="connsiteX51" fmla="*/ 71381 w 942975"/>
                  <a:gd name="connsiteY51" fmla="*/ 527969 h 600075"/>
                  <a:gd name="connsiteX52" fmla="*/ 114243 w 942975"/>
                  <a:gd name="connsiteY52" fmla="*/ 570831 h 600075"/>
                  <a:gd name="connsiteX53" fmla="*/ 228543 w 942975"/>
                  <a:gd name="connsiteY53" fmla="*/ 570831 h 600075"/>
                  <a:gd name="connsiteX54" fmla="*/ 271406 w 942975"/>
                  <a:gd name="connsiteY54" fmla="*/ 527969 h 600075"/>
                  <a:gd name="connsiteX55" fmla="*/ 228543 w 942975"/>
                  <a:gd name="connsiteY55" fmla="*/ 485106 h 600075"/>
                  <a:gd name="connsiteX56" fmla="*/ 185681 w 942975"/>
                  <a:gd name="connsiteY56" fmla="*/ 527969 h 600075"/>
                  <a:gd name="connsiteX57" fmla="*/ 228543 w 942975"/>
                  <a:gd name="connsiteY57" fmla="*/ 570831 h 600075"/>
                  <a:gd name="connsiteX58" fmla="*/ 771468 w 942975"/>
                  <a:gd name="connsiteY58" fmla="*/ 485106 h 600075"/>
                  <a:gd name="connsiteX59" fmla="*/ 828618 w 942975"/>
                  <a:gd name="connsiteY59" fmla="*/ 456531 h 600075"/>
                  <a:gd name="connsiteX60" fmla="*/ 900056 w 942975"/>
                  <a:gd name="connsiteY60" fmla="*/ 527969 h 600075"/>
                  <a:gd name="connsiteX61" fmla="*/ 828618 w 942975"/>
                  <a:gd name="connsiteY61" fmla="*/ 599406 h 600075"/>
                  <a:gd name="connsiteX62" fmla="*/ 771468 w 942975"/>
                  <a:gd name="connsiteY62" fmla="*/ 570831 h 600075"/>
                  <a:gd name="connsiteX63" fmla="*/ 714318 w 942975"/>
                  <a:gd name="connsiteY63" fmla="*/ 599406 h 600075"/>
                  <a:gd name="connsiteX64" fmla="*/ 642881 w 942975"/>
                  <a:gd name="connsiteY64" fmla="*/ 527969 h 600075"/>
                  <a:gd name="connsiteX65" fmla="*/ 714318 w 942975"/>
                  <a:gd name="connsiteY65" fmla="*/ 456531 h 600075"/>
                  <a:gd name="connsiteX66" fmla="*/ 771468 w 942975"/>
                  <a:gd name="connsiteY66" fmla="*/ 485106 h 600075"/>
                  <a:gd name="connsiteX67" fmla="*/ 714318 w 942975"/>
                  <a:gd name="connsiteY67" fmla="*/ 570831 h 600075"/>
                  <a:gd name="connsiteX68" fmla="*/ 757181 w 942975"/>
                  <a:gd name="connsiteY68" fmla="*/ 527969 h 600075"/>
                  <a:gd name="connsiteX69" fmla="*/ 714318 w 942975"/>
                  <a:gd name="connsiteY69" fmla="*/ 485106 h 600075"/>
                  <a:gd name="connsiteX70" fmla="*/ 671456 w 942975"/>
                  <a:gd name="connsiteY70" fmla="*/ 527969 h 600075"/>
                  <a:gd name="connsiteX71" fmla="*/ 714318 w 942975"/>
                  <a:gd name="connsiteY71" fmla="*/ 570831 h 600075"/>
                  <a:gd name="connsiteX72" fmla="*/ 828618 w 942975"/>
                  <a:gd name="connsiteY72" fmla="*/ 570831 h 600075"/>
                  <a:gd name="connsiteX73" fmla="*/ 871481 w 942975"/>
                  <a:gd name="connsiteY73" fmla="*/ 527969 h 600075"/>
                  <a:gd name="connsiteX74" fmla="*/ 828618 w 942975"/>
                  <a:gd name="connsiteY74" fmla="*/ 485106 h 600075"/>
                  <a:gd name="connsiteX75" fmla="*/ 785756 w 942975"/>
                  <a:gd name="connsiteY75" fmla="*/ 527969 h 600075"/>
                  <a:gd name="connsiteX76" fmla="*/ 828618 w 942975"/>
                  <a:gd name="connsiteY76" fmla="*/ 570831 h 600075"/>
                  <a:gd name="connsiteX77" fmla="*/ 528581 w 942975"/>
                  <a:gd name="connsiteY77" fmla="*/ 113631 h 600075"/>
                  <a:gd name="connsiteX78" fmla="*/ 542868 w 942975"/>
                  <a:gd name="connsiteY78" fmla="*/ 99344 h 600075"/>
                  <a:gd name="connsiteX79" fmla="*/ 557156 w 942975"/>
                  <a:gd name="connsiteY79" fmla="*/ 113631 h 600075"/>
                  <a:gd name="connsiteX80" fmla="*/ 557156 w 942975"/>
                  <a:gd name="connsiteY80" fmla="*/ 285081 h 600075"/>
                  <a:gd name="connsiteX81" fmla="*/ 542868 w 942975"/>
                  <a:gd name="connsiteY81" fmla="*/ 299369 h 600075"/>
                  <a:gd name="connsiteX82" fmla="*/ 528581 w 942975"/>
                  <a:gd name="connsiteY82" fmla="*/ 285081 h 600075"/>
                  <a:gd name="connsiteX83" fmla="*/ 528581 w 942975"/>
                  <a:gd name="connsiteY83" fmla="*/ 113631 h 600075"/>
                  <a:gd name="connsiteX84" fmla="*/ 671456 w 942975"/>
                  <a:gd name="connsiteY84" fmla="*/ 113631 h 600075"/>
                  <a:gd name="connsiteX85" fmla="*/ 685743 w 942975"/>
                  <a:gd name="connsiteY85" fmla="*/ 99344 h 600075"/>
                  <a:gd name="connsiteX86" fmla="*/ 700031 w 942975"/>
                  <a:gd name="connsiteY86" fmla="*/ 113631 h 600075"/>
                  <a:gd name="connsiteX87" fmla="*/ 700031 w 942975"/>
                  <a:gd name="connsiteY87" fmla="*/ 285081 h 600075"/>
                  <a:gd name="connsiteX88" fmla="*/ 685743 w 942975"/>
                  <a:gd name="connsiteY88" fmla="*/ 299369 h 600075"/>
                  <a:gd name="connsiteX89" fmla="*/ 671456 w 942975"/>
                  <a:gd name="connsiteY89" fmla="*/ 285081 h 600075"/>
                  <a:gd name="connsiteX90" fmla="*/ 671456 w 942975"/>
                  <a:gd name="connsiteY90" fmla="*/ 113631 h 600075"/>
                  <a:gd name="connsiteX91" fmla="*/ 385706 w 942975"/>
                  <a:gd name="connsiteY91" fmla="*/ 113631 h 600075"/>
                  <a:gd name="connsiteX92" fmla="*/ 399993 w 942975"/>
                  <a:gd name="connsiteY92" fmla="*/ 99344 h 600075"/>
                  <a:gd name="connsiteX93" fmla="*/ 414281 w 942975"/>
                  <a:gd name="connsiteY93" fmla="*/ 113631 h 600075"/>
                  <a:gd name="connsiteX94" fmla="*/ 414281 w 942975"/>
                  <a:gd name="connsiteY94" fmla="*/ 285081 h 600075"/>
                  <a:gd name="connsiteX95" fmla="*/ 399993 w 942975"/>
                  <a:gd name="connsiteY95" fmla="*/ 299369 h 600075"/>
                  <a:gd name="connsiteX96" fmla="*/ 385706 w 942975"/>
                  <a:gd name="connsiteY96" fmla="*/ 285081 h 600075"/>
                  <a:gd name="connsiteX97" fmla="*/ 385706 w 942975"/>
                  <a:gd name="connsiteY97" fmla="*/ 113631 h 600075"/>
                  <a:gd name="connsiteX98" fmla="*/ 242831 w 942975"/>
                  <a:gd name="connsiteY98" fmla="*/ 113631 h 600075"/>
                  <a:gd name="connsiteX99" fmla="*/ 257118 w 942975"/>
                  <a:gd name="connsiteY99" fmla="*/ 99344 h 600075"/>
                  <a:gd name="connsiteX100" fmla="*/ 271406 w 942975"/>
                  <a:gd name="connsiteY100" fmla="*/ 113631 h 600075"/>
                  <a:gd name="connsiteX101" fmla="*/ 271406 w 942975"/>
                  <a:gd name="connsiteY101" fmla="*/ 285081 h 600075"/>
                  <a:gd name="connsiteX102" fmla="*/ 257118 w 942975"/>
                  <a:gd name="connsiteY102" fmla="*/ 299369 h 600075"/>
                  <a:gd name="connsiteX103" fmla="*/ 242831 w 942975"/>
                  <a:gd name="connsiteY103" fmla="*/ 285081 h 600075"/>
                  <a:gd name="connsiteX104" fmla="*/ 242831 w 942975"/>
                  <a:gd name="connsiteY104" fmla="*/ 113631 h 600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</a:cxnLst>
                <a:rect l="l" t="t" r="r" b="b"/>
                <a:pathLst>
                  <a:path w="942975" h="600075">
                    <a:moveTo>
                      <a:pt x="85668" y="370806"/>
                    </a:moveTo>
                    <a:lnTo>
                      <a:pt x="85668" y="13619"/>
                    </a:lnTo>
                    <a:cubicBezTo>
                      <a:pt x="85668" y="5732"/>
                      <a:pt x="92065" y="-669"/>
                      <a:pt x="99956" y="-669"/>
                    </a:cubicBezTo>
                    <a:lnTo>
                      <a:pt x="842906" y="-669"/>
                    </a:lnTo>
                    <a:cubicBezTo>
                      <a:pt x="850792" y="-669"/>
                      <a:pt x="857193" y="5732"/>
                      <a:pt x="857193" y="13619"/>
                    </a:cubicBezTo>
                    <a:lnTo>
                      <a:pt x="857193" y="370806"/>
                    </a:lnTo>
                    <a:lnTo>
                      <a:pt x="914343" y="370806"/>
                    </a:lnTo>
                    <a:lnTo>
                      <a:pt x="914343" y="342231"/>
                    </a:lnTo>
                    <a:cubicBezTo>
                      <a:pt x="914343" y="334345"/>
                      <a:pt x="920744" y="327944"/>
                      <a:pt x="928631" y="327944"/>
                    </a:cubicBezTo>
                    <a:cubicBezTo>
                      <a:pt x="936517" y="327944"/>
                      <a:pt x="942918" y="334345"/>
                      <a:pt x="942918" y="342231"/>
                    </a:cubicBezTo>
                    <a:lnTo>
                      <a:pt x="942918" y="427956"/>
                    </a:lnTo>
                    <a:cubicBezTo>
                      <a:pt x="942918" y="435843"/>
                      <a:pt x="936517" y="442244"/>
                      <a:pt x="928631" y="442244"/>
                    </a:cubicBezTo>
                    <a:cubicBezTo>
                      <a:pt x="920744" y="442244"/>
                      <a:pt x="914343" y="435843"/>
                      <a:pt x="914343" y="427956"/>
                    </a:cubicBezTo>
                    <a:lnTo>
                      <a:pt x="914343" y="399381"/>
                    </a:lnTo>
                    <a:lnTo>
                      <a:pt x="624207" y="399381"/>
                    </a:lnTo>
                    <a:lnTo>
                      <a:pt x="584820" y="504409"/>
                    </a:lnTo>
                    <a:cubicBezTo>
                      <a:pt x="582730" y="509981"/>
                      <a:pt x="577398" y="513681"/>
                      <a:pt x="571443" y="513681"/>
                    </a:cubicBezTo>
                    <a:lnTo>
                      <a:pt x="371418" y="513681"/>
                    </a:lnTo>
                    <a:cubicBezTo>
                      <a:pt x="365463" y="513681"/>
                      <a:pt x="360131" y="509981"/>
                      <a:pt x="358041" y="504409"/>
                    </a:cubicBezTo>
                    <a:lnTo>
                      <a:pt x="318654" y="399381"/>
                    </a:lnTo>
                    <a:lnTo>
                      <a:pt x="28518" y="399381"/>
                    </a:lnTo>
                    <a:lnTo>
                      <a:pt x="28518" y="427956"/>
                    </a:lnTo>
                    <a:cubicBezTo>
                      <a:pt x="28518" y="435843"/>
                      <a:pt x="22121" y="442244"/>
                      <a:pt x="14231" y="442244"/>
                    </a:cubicBezTo>
                    <a:cubicBezTo>
                      <a:pt x="6340" y="442244"/>
                      <a:pt x="-57" y="435843"/>
                      <a:pt x="-57" y="427956"/>
                    </a:cubicBezTo>
                    <a:lnTo>
                      <a:pt x="-57" y="342231"/>
                    </a:lnTo>
                    <a:cubicBezTo>
                      <a:pt x="-57" y="334345"/>
                      <a:pt x="6340" y="327944"/>
                      <a:pt x="14231" y="327944"/>
                    </a:cubicBezTo>
                    <a:cubicBezTo>
                      <a:pt x="22121" y="327944"/>
                      <a:pt x="28518" y="334345"/>
                      <a:pt x="28518" y="342231"/>
                    </a:cubicBezTo>
                    <a:lnTo>
                      <a:pt x="28518" y="370806"/>
                    </a:lnTo>
                    <a:lnTo>
                      <a:pt x="85668" y="370806"/>
                    </a:lnTo>
                    <a:close/>
                    <a:moveTo>
                      <a:pt x="114243" y="27906"/>
                    </a:moveTo>
                    <a:lnTo>
                      <a:pt x="114243" y="370806"/>
                    </a:lnTo>
                    <a:lnTo>
                      <a:pt x="828618" y="370806"/>
                    </a:lnTo>
                    <a:lnTo>
                      <a:pt x="828618" y="27906"/>
                    </a:lnTo>
                    <a:lnTo>
                      <a:pt x="114243" y="27906"/>
                    </a:lnTo>
                    <a:close/>
                    <a:moveTo>
                      <a:pt x="349172" y="399381"/>
                    </a:moveTo>
                    <a:lnTo>
                      <a:pt x="381319" y="485106"/>
                    </a:lnTo>
                    <a:lnTo>
                      <a:pt x="561542" y="485106"/>
                    </a:lnTo>
                    <a:lnTo>
                      <a:pt x="593689" y="399381"/>
                    </a:lnTo>
                    <a:lnTo>
                      <a:pt x="349172" y="399381"/>
                    </a:lnTo>
                    <a:close/>
                    <a:moveTo>
                      <a:pt x="171393" y="485106"/>
                    </a:moveTo>
                    <a:cubicBezTo>
                      <a:pt x="184426" y="467747"/>
                      <a:pt x="205174" y="456531"/>
                      <a:pt x="228543" y="456531"/>
                    </a:cubicBezTo>
                    <a:cubicBezTo>
                      <a:pt x="267996" y="456531"/>
                      <a:pt x="299981" y="488521"/>
                      <a:pt x="299981" y="527969"/>
                    </a:cubicBezTo>
                    <a:cubicBezTo>
                      <a:pt x="299981" y="567416"/>
                      <a:pt x="267996" y="599406"/>
                      <a:pt x="228543" y="599406"/>
                    </a:cubicBezTo>
                    <a:cubicBezTo>
                      <a:pt x="205174" y="599406"/>
                      <a:pt x="184426" y="588191"/>
                      <a:pt x="171393" y="570831"/>
                    </a:cubicBezTo>
                    <a:cubicBezTo>
                      <a:pt x="158360" y="588191"/>
                      <a:pt x="137612" y="599406"/>
                      <a:pt x="114243" y="599406"/>
                    </a:cubicBezTo>
                    <a:cubicBezTo>
                      <a:pt x="74790" y="599406"/>
                      <a:pt x="42806" y="567416"/>
                      <a:pt x="42806" y="527969"/>
                    </a:cubicBezTo>
                    <a:cubicBezTo>
                      <a:pt x="42806" y="488521"/>
                      <a:pt x="74790" y="456531"/>
                      <a:pt x="114243" y="456531"/>
                    </a:cubicBezTo>
                    <a:cubicBezTo>
                      <a:pt x="137612" y="456531"/>
                      <a:pt x="158360" y="467747"/>
                      <a:pt x="171393" y="485106"/>
                    </a:cubicBezTo>
                    <a:close/>
                    <a:moveTo>
                      <a:pt x="114243" y="570831"/>
                    </a:moveTo>
                    <a:cubicBezTo>
                      <a:pt x="137916" y="570831"/>
                      <a:pt x="157106" y="551643"/>
                      <a:pt x="157106" y="527969"/>
                    </a:cubicBezTo>
                    <a:cubicBezTo>
                      <a:pt x="157106" y="504295"/>
                      <a:pt x="137916" y="485106"/>
                      <a:pt x="114243" y="485106"/>
                    </a:cubicBezTo>
                    <a:cubicBezTo>
                      <a:pt x="90570" y="485106"/>
                      <a:pt x="71381" y="504295"/>
                      <a:pt x="71381" y="527969"/>
                    </a:cubicBezTo>
                    <a:cubicBezTo>
                      <a:pt x="71381" y="551643"/>
                      <a:pt x="90570" y="570831"/>
                      <a:pt x="114243" y="570831"/>
                    </a:cubicBezTo>
                    <a:close/>
                    <a:moveTo>
                      <a:pt x="228543" y="570831"/>
                    </a:moveTo>
                    <a:cubicBezTo>
                      <a:pt x="252216" y="570831"/>
                      <a:pt x="271406" y="551643"/>
                      <a:pt x="271406" y="527969"/>
                    </a:cubicBezTo>
                    <a:cubicBezTo>
                      <a:pt x="271406" y="504295"/>
                      <a:pt x="252216" y="485106"/>
                      <a:pt x="228543" y="485106"/>
                    </a:cubicBezTo>
                    <a:cubicBezTo>
                      <a:pt x="204870" y="485106"/>
                      <a:pt x="185681" y="504295"/>
                      <a:pt x="185681" y="527969"/>
                    </a:cubicBezTo>
                    <a:cubicBezTo>
                      <a:pt x="185681" y="551643"/>
                      <a:pt x="204870" y="570831"/>
                      <a:pt x="228543" y="570831"/>
                    </a:cubicBezTo>
                    <a:close/>
                    <a:moveTo>
                      <a:pt x="771468" y="485106"/>
                    </a:moveTo>
                    <a:cubicBezTo>
                      <a:pt x="784498" y="467747"/>
                      <a:pt x="805244" y="456531"/>
                      <a:pt x="828618" y="456531"/>
                    </a:cubicBezTo>
                    <a:cubicBezTo>
                      <a:pt x="868066" y="456531"/>
                      <a:pt x="900056" y="488521"/>
                      <a:pt x="900056" y="527969"/>
                    </a:cubicBezTo>
                    <a:cubicBezTo>
                      <a:pt x="900056" y="567416"/>
                      <a:pt x="868066" y="599406"/>
                      <a:pt x="828618" y="599406"/>
                    </a:cubicBezTo>
                    <a:cubicBezTo>
                      <a:pt x="805244" y="599406"/>
                      <a:pt x="784498" y="588191"/>
                      <a:pt x="771468" y="570831"/>
                    </a:cubicBezTo>
                    <a:cubicBezTo>
                      <a:pt x="758438" y="588191"/>
                      <a:pt x="737692" y="599406"/>
                      <a:pt x="714318" y="599406"/>
                    </a:cubicBezTo>
                    <a:cubicBezTo>
                      <a:pt x="674870" y="599406"/>
                      <a:pt x="642881" y="567416"/>
                      <a:pt x="642881" y="527969"/>
                    </a:cubicBezTo>
                    <a:cubicBezTo>
                      <a:pt x="642881" y="488521"/>
                      <a:pt x="674870" y="456531"/>
                      <a:pt x="714318" y="456531"/>
                    </a:cubicBezTo>
                    <a:cubicBezTo>
                      <a:pt x="737692" y="456531"/>
                      <a:pt x="758438" y="467747"/>
                      <a:pt x="771468" y="485106"/>
                    </a:cubicBezTo>
                    <a:close/>
                    <a:moveTo>
                      <a:pt x="714318" y="570831"/>
                    </a:moveTo>
                    <a:cubicBezTo>
                      <a:pt x="737992" y="570831"/>
                      <a:pt x="757181" y="551643"/>
                      <a:pt x="757181" y="527969"/>
                    </a:cubicBezTo>
                    <a:cubicBezTo>
                      <a:pt x="757181" y="504295"/>
                      <a:pt x="737992" y="485106"/>
                      <a:pt x="714318" y="485106"/>
                    </a:cubicBezTo>
                    <a:cubicBezTo>
                      <a:pt x="690644" y="485106"/>
                      <a:pt x="671456" y="504295"/>
                      <a:pt x="671456" y="527969"/>
                    </a:cubicBezTo>
                    <a:cubicBezTo>
                      <a:pt x="671456" y="551643"/>
                      <a:pt x="690644" y="570831"/>
                      <a:pt x="714318" y="570831"/>
                    </a:cubicBezTo>
                    <a:close/>
                    <a:moveTo>
                      <a:pt x="828618" y="570831"/>
                    </a:moveTo>
                    <a:cubicBezTo>
                      <a:pt x="852292" y="570831"/>
                      <a:pt x="871481" y="551643"/>
                      <a:pt x="871481" y="527969"/>
                    </a:cubicBezTo>
                    <a:cubicBezTo>
                      <a:pt x="871481" y="504295"/>
                      <a:pt x="852292" y="485106"/>
                      <a:pt x="828618" y="485106"/>
                    </a:cubicBezTo>
                    <a:cubicBezTo>
                      <a:pt x="804944" y="485106"/>
                      <a:pt x="785756" y="504295"/>
                      <a:pt x="785756" y="527969"/>
                    </a:cubicBezTo>
                    <a:cubicBezTo>
                      <a:pt x="785756" y="551643"/>
                      <a:pt x="804944" y="570831"/>
                      <a:pt x="828618" y="570831"/>
                    </a:cubicBezTo>
                    <a:close/>
                    <a:moveTo>
                      <a:pt x="528581" y="113631"/>
                    </a:moveTo>
                    <a:cubicBezTo>
                      <a:pt x="528581" y="105744"/>
                      <a:pt x="534977" y="99344"/>
                      <a:pt x="542868" y="99344"/>
                    </a:cubicBezTo>
                    <a:cubicBezTo>
                      <a:pt x="550759" y="99344"/>
                      <a:pt x="557156" y="105744"/>
                      <a:pt x="557156" y="113631"/>
                    </a:cubicBezTo>
                    <a:lnTo>
                      <a:pt x="557156" y="285081"/>
                    </a:lnTo>
                    <a:cubicBezTo>
                      <a:pt x="557156" y="292968"/>
                      <a:pt x="550759" y="299369"/>
                      <a:pt x="542868" y="299369"/>
                    </a:cubicBezTo>
                    <a:cubicBezTo>
                      <a:pt x="534977" y="299369"/>
                      <a:pt x="528581" y="292968"/>
                      <a:pt x="528581" y="285081"/>
                    </a:cubicBezTo>
                    <a:lnTo>
                      <a:pt x="528581" y="113631"/>
                    </a:lnTo>
                    <a:close/>
                    <a:moveTo>
                      <a:pt x="671456" y="113631"/>
                    </a:moveTo>
                    <a:cubicBezTo>
                      <a:pt x="671456" y="105744"/>
                      <a:pt x="677856" y="99344"/>
                      <a:pt x="685743" y="99344"/>
                    </a:cubicBezTo>
                    <a:cubicBezTo>
                      <a:pt x="693630" y="99344"/>
                      <a:pt x="700031" y="105744"/>
                      <a:pt x="700031" y="113631"/>
                    </a:cubicBezTo>
                    <a:lnTo>
                      <a:pt x="700031" y="285081"/>
                    </a:lnTo>
                    <a:cubicBezTo>
                      <a:pt x="700031" y="292968"/>
                      <a:pt x="693630" y="299369"/>
                      <a:pt x="685743" y="299369"/>
                    </a:cubicBezTo>
                    <a:cubicBezTo>
                      <a:pt x="677856" y="299369"/>
                      <a:pt x="671456" y="292968"/>
                      <a:pt x="671456" y="285081"/>
                    </a:cubicBezTo>
                    <a:lnTo>
                      <a:pt x="671456" y="113631"/>
                    </a:lnTo>
                    <a:close/>
                    <a:moveTo>
                      <a:pt x="385706" y="113631"/>
                    </a:moveTo>
                    <a:cubicBezTo>
                      <a:pt x="385706" y="105744"/>
                      <a:pt x="392102" y="99344"/>
                      <a:pt x="399993" y="99344"/>
                    </a:cubicBezTo>
                    <a:cubicBezTo>
                      <a:pt x="407884" y="99344"/>
                      <a:pt x="414281" y="105744"/>
                      <a:pt x="414281" y="113631"/>
                    </a:cubicBezTo>
                    <a:lnTo>
                      <a:pt x="414281" y="285081"/>
                    </a:lnTo>
                    <a:cubicBezTo>
                      <a:pt x="414281" y="292968"/>
                      <a:pt x="407884" y="299369"/>
                      <a:pt x="399993" y="299369"/>
                    </a:cubicBezTo>
                    <a:cubicBezTo>
                      <a:pt x="392102" y="299369"/>
                      <a:pt x="385706" y="292968"/>
                      <a:pt x="385706" y="285081"/>
                    </a:cubicBezTo>
                    <a:lnTo>
                      <a:pt x="385706" y="113631"/>
                    </a:lnTo>
                    <a:close/>
                    <a:moveTo>
                      <a:pt x="242831" y="113631"/>
                    </a:moveTo>
                    <a:cubicBezTo>
                      <a:pt x="242831" y="105744"/>
                      <a:pt x="249227" y="99344"/>
                      <a:pt x="257118" y="99344"/>
                    </a:cubicBezTo>
                    <a:cubicBezTo>
                      <a:pt x="265009" y="99344"/>
                      <a:pt x="271406" y="105744"/>
                      <a:pt x="271406" y="113631"/>
                    </a:cubicBezTo>
                    <a:lnTo>
                      <a:pt x="271406" y="285081"/>
                    </a:lnTo>
                    <a:cubicBezTo>
                      <a:pt x="271406" y="292968"/>
                      <a:pt x="265009" y="299369"/>
                      <a:pt x="257118" y="299369"/>
                    </a:cubicBezTo>
                    <a:cubicBezTo>
                      <a:pt x="249227" y="299369"/>
                      <a:pt x="242831" y="292968"/>
                      <a:pt x="242831" y="285081"/>
                    </a:cubicBezTo>
                    <a:lnTo>
                      <a:pt x="242831" y="113631"/>
                    </a:lnTo>
                    <a:close/>
                  </a:path>
                </a:pathLst>
              </a:custGeom>
              <a:solidFill>
                <a:srgbClr val="FAB529"/>
              </a:solidFill>
              <a:ln w="28575" cap="flat">
                <a:solidFill>
                  <a:srgbClr val="FAB529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cs-CZ"/>
              </a:p>
            </p:txBody>
          </p:sp>
          <p:sp>
            <p:nvSpPr>
              <p:cNvPr id="20" name="Free-form: Shape 19">
                <a:extLst>
                  <a:ext uri="{FF2B5EF4-FFF2-40B4-BE49-F238E27FC236}">
                    <a16:creationId xmlns:a16="http://schemas.microsoft.com/office/drawing/2014/main" id="{46CFA3CC-F2CE-773E-CB0B-5A58B7945F98}"/>
                  </a:ext>
                </a:extLst>
              </p:cNvPr>
              <p:cNvSpPr/>
              <p:nvPr/>
            </p:nvSpPr>
            <p:spPr>
              <a:xfrm>
                <a:off x="5922028" y="3166629"/>
                <a:ext cx="942975" cy="685800"/>
              </a:xfrm>
              <a:custGeom>
                <a:avLst/>
                <a:gdLst>
                  <a:gd name="connsiteX0" fmla="*/ 14111 w 942975"/>
                  <a:gd name="connsiteY0" fmla="*/ 542494 h 685800"/>
                  <a:gd name="connsiteX1" fmla="*/ -177 w 942975"/>
                  <a:gd name="connsiteY1" fmla="*/ 528207 h 685800"/>
                  <a:gd name="connsiteX2" fmla="*/ 14111 w 942975"/>
                  <a:gd name="connsiteY2" fmla="*/ 513919 h 685800"/>
                  <a:gd name="connsiteX3" fmla="*/ 309576 w 942975"/>
                  <a:gd name="connsiteY3" fmla="*/ 513919 h 685800"/>
                  <a:gd name="connsiteX4" fmla="*/ 376856 w 942975"/>
                  <a:gd name="connsiteY4" fmla="*/ 539922 h 685800"/>
                  <a:gd name="connsiteX5" fmla="*/ 505415 w 942975"/>
                  <a:gd name="connsiteY5" fmla="*/ 656794 h 685800"/>
                  <a:gd name="connsiteX6" fmla="*/ 760404 w 942975"/>
                  <a:gd name="connsiteY6" fmla="*/ 656794 h 685800"/>
                  <a:gd name="connsiteX7" fmla="*/ 691824 w 942975"/>
                  <a:gd name="connsiteY7" fmla="*/ 542494 h 685800"/>
                  <a:gd name="connsiteX8" fmla="*/ 557036 w 942975"/>
                  <a:gd name="connsiteY8" fmla="*/ 542494 h 685800"/>
                  <a:gd name="connsiteX9" fmla="*/ 542748 w 942975"/>
                  <a:gd name="connsiteY9" fmla="*/ 528207 h 685800"/>
                  <a:gd name="connsiteX10" fmla="*/ 557036 w 942975"/>
                  <a:gd name="connsiteY10" fmla="*/ 513919 h 685800"/>
                  <a:gd name="connsiteX11" fmla="*/ 857073 w 942975"/>
                  <a:gd name="connsiteY11" fmla="*/ 513919 h 685800"/>
                  <a:gd name="connsiteX12" fmla="*/ 914223 w 942975"/>
                  <a:gd name="connsiteY12" fmla="*/ 456769 h 685800"/>
                  <a:gd name="connsiteX13" fmla="*/ 914223 w 942975"/>
                  <a:gd name="connsiteY13" fmla="*/ 438081 h 685800"/>
                  <a:gd name="connsiteX14" fmla="*/ 876904 w 942975"/>
                  <a:gd name="connsiteY14" fmla="*/ 367329 h 685800"/>
                  <a:gd name="connsiteX15" fmla="*/ 799166 w 942975"/>
                  <a:gd name="connsiteY15" fmla="*/ 314151 h 685800"/>
                  <a:gd name="connsiteX16" fmla="*/ 465138 w 942975"/>
                  <a:gd name="connsiteY16" fmla="*/ 283919 h 685800"/>
                  <a:gd name="connsiteX17" fmla="*/ 248354 w 942975"/>
                  <a:gd name="connsiteY17" fmla="*/ 29044 h 685800"/>
                  <a:gd name="connsiteX18" fmla="*/ 217622 w 942975"/>
                  <a:gd name="connsiteY18" fmla="*/ 28144 h 685800"/>
                  <a:gd name="connsiteX19" fmla="*/ 14111 w 942975"/>
                  <a:gd name="connsiteY19" fmla="*/ 28144 h 685800"/>
                  <a:gd name="connsiteX20" fmla="*/ -177 w 942975"/>
                  <a:gd name="connsiteY20" fmla="*/ 13857 h 685800"/>
                  <a:gd name="connsiteX21" fmla="*/ 14111 w 942975"/>
                  <a:gd name="connsiteY21" fmla="*/ -431 h 685800"/>
                  <a:gd name="connsiteX22" fmla="*/ 217622 w 942975"/>
                  <a:gd name="connsiteY22" fmla="*/ -431 h 685800"/>
                  <a:gd name="connsiteX23" fmla="*/ 532275 w 942975"/>
                  <a:gd name="connsiteY23" fmla="*/ 96910 h 685800"/>
                  <a:gd name="connsiteX24" fmla="*/ 893035 w 942975"/>
                  <a:gd name="connsiteY24" fmla="*/ 343755 h 685800"/>
                  <a:gd name="connsiteX25" fmla="*/ 942798 w 942975"/>
                  <a:gd name="connsiteY25" fmla="*/ 438081 h 685800"/>
                  <a:gd name="connsiteX26" fmla="*/ 942798 w 942975"/>
                  <a:gd name="connsiteY26" fmla="*/ 456769 h 685800"/>
                  <a:gd name="connsiteX27" fmla="*/ 857073 w 942975"/>
                  <a:gd name="connsiteY27" fmla="*/ 542494 h 685800"/>
                  <a:gd name="connsiteX28" fmla="*/ 725142 w 942975"/>
                  <a:gd name="connsiteY28" fmla="*/ 542494 h 685800"/>
                  <a:gd name="connsiteX29" fmla="*/ 797880 w 942975"/>
                  <a:gd name="connsiteY29" fmla="*/ 663738 h 685800"/>
                  <a:gd name="connsiteX30" fmla="*/ 785636 w 942975"/>
                  <a:gd name="connsiteY30" fmla="*/ 685369 h 685800"/>
                  <a:gd name="connsiteX31" fmla="*/ 499886 w 942975"/>
                  <a:gd name="connsiteY31" fmla="*/ 685369 h 685800"/>
                  <a:gd name="connsiteX32" fmla="*/ 490270 w 942975"/>
                  <a:gd name="connsiteY32" fmla="*/ 681654 h 685800"/>
                  <a:gd name="connsiteX33" fmla="*/ 399873 w 942975"/>
                  <a:gd name="connsiteY33" fmla="*/ 599473 h 685800"/>
                  <a:gd name="connsiteX34" fmla="*/ 399873 w 942975"/>
                  <a:gd name="connsiteY34" fmla="*/ 599644 h 685800"/>
                  <a:gd name="connsiteX35" fmla="*/ 314148 w 942975"/>
                  <a:gd name="connsiteY35" fmla="*/ 685369 h 685800"/>
                  <a:gd name="connsiteX36" fmla="*/ 228423 w 942975"/>
                  <a:gd name="connsiteY36" fmla="*/ 599644 h 685800"/>
                  <a:gd name="connsiteX37" fmla="*/ 250254 w 942975"/>
                  <a:gd name="connsiteY37" fmla="*/ 542494 h 685800"/>
                  <a:gd name="connsiteX38" fmla="*/ 178017 w 942975"/>
                  <a:gd name="connsiteY38" fmla="*/ 542494 h 685800"/>
                  <a:gd name="connsiteX39" fmla="*/ 199848 w 942975"/>
                  <a:gd name="connsiteY39" fmla="*/ 599644 h 685800"/>
                  <a:gd name="connsiteX40" fmla="*/ 114123 w 942975"/>
                  <a:gd name="connsiteY40" fmla="*/ 685369 h 685800"/>
                  <a:gd name="connsiteX41" fmla="*/ 28398 w 942975"/>
                  <a:gd name="connsiteY41" fmla="*/ 599644 h 685800"/>
                  <a:gd name="connsiteX42" fmla="*/ 50229 w 942975"/>
                  <a:gd name="connsiteY42" fmla="*/ 542494 h 685800"/>
                  <a:gd name="connsiteX43" fmla="*/ 14111 w 942975"/>
                  <a:gd name="connsiteY43" fmla="*/ 542494 h 685800"/>
                  <a:gd name="connsiteX44" fmla="*/ 114123 w 942975"/>
                  <a:gd name="connsiteY44" fmla="*/ 656794 h 685800"/>
                  <a:gd name="connsiteX45" fmla="*/ 171273 w 942975"/>
                  <a:gd name="connsiteY45" fmla="*/ 599644 h 685800"/>
                  <a:gd name="connsiteX46" fmla="*/ 114123 w 942975"/>
                  <a:gd name="connsiteY46" fmla="*/ 542494 h 685800"/>
                  <a:gd name="connsiteX47" fmla="*/ 56973 w 942975"/>
                  <a:gd name="connsiteY47" fmla="*/ 599644 h 685800"/>
                  <a:gd name="connsiteX48" fmla="*/ 114123 w 942975"/>
                  <a:gd name="connsiteY48" fmla="*/ 656794 h 685800"/>
                  <a:gd name="connsiteX49" fmla="*/ 314148 w 942975"/>
                  <a:gd name="connsiteY49" fmla="*/ 656794 h 685800"/>
                  <a:gd name="connsiteX50" fmla="*/ 371298 w 942975"/>
                  <a:gd name="connsiteY50" fmla="*/ 599644 h 685800"/>
                  <a:gd name="connsiteX51" fmla="*/ 314148 w 942975"/>
                  <a:gd name="connsiteY51" fmla="*/ 542494 h 685800"/>
                  <a:gd name="connsiteX52" fmla="*/ 256998 w 942975"/>
                  <a:gd name="connsiteY52" fmla="*/ 599644 h 685800"/>
                  <a:gd name="connsiteX53" fmla="*/ 314148 w 942975"/>
                  <a:gd name="connsiteY53" fmla="*/ 656794 h 685800"/>
                  <a:gd name="connsiteX54" fmla="*/ 763661 w 942975"/>
                  <a:gd name="connsiteY54" fmla="*/ 289848 h 685800"/>
                  <a:gd name="connsiteX55" fmla="*/ 516130 w 942975"/>
                  <a:gd name="connsiteY55" fmla="*/ 120498 h 685800"/>
                  <a:gd name="connsiteX56" fmla="*/ 281573 w 942975"/>
                  <a:gd name="connsiteY56" fmla="*/ 32030 h 685800"/>
                  <a:gd name="connsiteX57" fmla="*/ 477483 w 942975"/>
                  <a:gd name="connsiteY57" fmla="*/ 258144 h 685800"/>
                  <a:gd name="connsiteX58" fmla="*/ 763661 w 942975"/>
                  <a:gd name="connsiteY58" fmla="*/ 289848 h 685800"/>
                  <a:gd name="connsiteX59" fmla="*/ 763661 w 942975"/>
                  <a:gd name="connsiteY59" fmla="*/ 289848 h 685800"/>
                  <a:gd name="connsiteX60" fmla="*/ 28398 w 942975"/>
                  <a:gd name="connsiteY60" fmla="*/ 256744 h 685800"/>
                  <a:gd name="connsiteX61" fmla="*/ 42686 w 942975"/>
                  <a:gd name="connsiteY61" fmla="*/ 242457 h 685800"/>
                  <a:gd name="connsiteX62" fmla="*/ 56973 w 942975"/>
                  <a:gd name="connsiteY62" fmla="*/ 256744 h 685800"/>
                  <a:gd name="connsiteX63" fmla="*/ 56973 w 942975"/>
                  <a:gd name="connsiteY63" fmla="*/ 371044 h 685800"/>
                  <a:gd name="connsiteX64" fmla="*/ 42686 w 942975"/>
                  <a:gd name="connsiteY64" fmla="*/ 385332 h 685800"/>
                  <a:gd name="connsiteX65" fmla="*/ 28398 w 942975"/>
                  <a:gd name="connsiteY65" fmla="*/ 371044 h 685800"/>
                  <a:gd name="connsiteX66" fmla="*/ 28398 w 942975"/>
                  <a:gd name="connsiteY66" fmla="*/ 256744 h 685800"/>
                  <a:gd name="connsiteX67" fmla="*/ 142698 w 942975"/>
                  <a:gd name="connsiteY67" fmla="*/ 256744 h 685800"/>
                  <a:gd name="connsiteX68" fmla="*/ 156986 w 942975"/>
                  <a:gd name="connsiteY68" fmla="*/ 242457 h 685800"/>
                  <a:gd name="connsiteX69" fmla="*/ 171273 w 942975"/>
                  <a:gd name="connsiteY69" fmla="*/ 256744 h 685800"/>
                  <a:gd name="connsiteX70" fmla="*/ 171273 w 942975"/>
                  <a:gd name="connsiteY70" fmla="*/ 371044 h 685800"/>
                  <a:gd name="connsiteX71" fmla="*/ 156986 w 942975"/>
                  <a:gd name="connsiteY71" fmla="*/ 385332 h 685800"/>
                  <a:gd name="connsiteX72" fmla="*/ 142698 w 942975"/>
                  <a:gd name="connsiteY72" fmla="*/ 371044 h 685800"/>
                  <a:gd name="connsiteX73" fmla="*/ 142698 w 942975"/>
                  <a:gd name="connsiteY73" fmla="*/ 256744 h 685800"/>
                  <a:gd name="connsiteX74" fmla="*/ 256998 w 942975"/>
                  <a:gd name="connsiteY74" fmla="*/ 256744 h 685800"/>
                  <a:gd name="connsiteX75" fmla="*/ 271286 w 942975"/>
                  <a:gd name="connsiteY75" fmla="*/ 242457 h 685800"/>
                  <a:gd name="connsiteX76" fmla="*/ 285573 w 942975"/>
                  <a:gd name="connsiteY76" fmla="*/ 256744 h 685800"/>
                  <a:gd name="connsiteX77" fmla="*/ 285573 w 942975"/>
                  <a:gd name="connsiteY77" fmla="*/ 371044 h 685800"/>
                  <a:gd name="connsiteX78" fmla="*/ 271286 w 942975"/>
                  <a:gd name="connsiteY78" fmla="*/ 385332 h 685800"/>
                  <a:gd name="connsiteX79" fmla="*/ 256998 w 942975"/>
                  <a:gd name="connsiteY79" fmla="*/ 371044 h 685800"/>
                  <a:gd name="connsiteX80" fmla="*/ 256998 w 942975"/>
                  <a:gd name="connsiteY80" fmla="*/ 256744 h 685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</a:cxnLst>
                <a:rect l="l" t="t" r="r" b="b"/>
                <a:pathLst>
                  <a:path w="942975" h="685800">
                    <a:moveTo>
                      <a:pt x="14111" y="542494"/>
                    </a:moveTo>
                    <a:cubicBezTo>
                      <a:pt x="6224" y="542494"/>
                      <a:pt x="-177" y="536093"/>
                      <a:pt x="-177" y="528207"/>
                    </a:cubicBezTo>
                    <a:cubicBezTo>
                      <a:pt x="-177" y="520320"/>
                      <a:pt x="6224" y="513919"/>
                      <a:pt x="14111" y="513919"/>
                    </a:cubicBezTo>
                    <a:lnTo>
                      <a:pt x="309576" y="513919"/>
                    </a:lnTo>
                    <a:cubicBezTo>
                      <a:pt x="334465" y="513919"/>
                      <a:pt x="358454" y="523191"/>
                      <a:pt x="376856" y="539922"/>
                    </a:cubicBezTo>
                    <a:lnTo>
                      <a:pt x="505415" y="656794"/>
                    </a:lnTo>
                    <a:lnTo>
                      <a:pt x="760404" y="656794"/>
                    </a:lnTo>
                    <a:lnTo>
                      <a:pt x="691824" y="542494"/>
                    </a:lnTo>
                    <a:lnTo>
                      <a:pt x="557036" y="542494"/>
                    </a:lnTo>
                    <a:cubicBezTo>
                      <a:pt x="549149" y="542494"/>
                      <a:pt x="542748" y="536093"/>
                      <a:pt x="542748" y="528207"/>
                    </a:cubicBezTo>
                    <a:cubicBezTo>
                      <a:pt x="542748" y="520320"/>
                      <a:pt x="549149" y="513919"/>
                      <a:pt x="557036" y="513919"/>
                    </a:cubicBezTo>
                    <a:lnTo>
                      <a:pt x="857073" y="513919"/>
                    </a:lnTo>
                    <a:cubicBezTo>
                      <a:pt x="888634" y="513919"/>
                      <a:pt x="914223" y="488330"/>
                      <a:pt x="914223" y="456769"/>
                    </a:cubicBezTo>
                    <a:lnTo>
                      <a:pt x="914223" y="438081"/>
                    </a:lnTo>
                    <a:cubicBezTo>
                      <a:pt x="914223" y="409792"/>
                      <a:pt x="900264" y="383317"/>
                      <a:pt x="876904" y="367329"/>
                    </a:cubicBezTo>
                    <a:lnTo>
                      <a:pt x="799166" y="314151"/>
                    </a:lnTo>
                    <a:cubicBezTo>
                      <a:pt x="660091" y="333839"/>
                      <a:pt x="548749" y="323938"/>
                      <a:pt x="465138" y="283919"/>
                    </a:cubicBezTo>
                    <a:cubicBezTo>
                      <a:pt x="382357" y="244285"/>
                      <a:pt x="310276" y="159146"/>
                      <a:pt x="248354" y="29044"/>
                    </a:cubicBezTo>
                    <a:cubicBezTo>
                      <a:pt x="238138" y="28444"/>
                      <a:pt x="227894" y="28144"/>
                      <a:pt x="217622" y="28144"/>
                    </a:cubicBezTo>
                    <a:lnTo>
                      <a:pt x="14111" y="28144"/>
                    </a:lnTo>
                    <a:cubicBezTo>
                      <a:pt x="6224" y="28144"/>
                      <a:pt x="-177" y="21743"/>
                      <a:pt x="-177" y="13857"/>
                    </a:cubicBezTo>
                    <a:cubicBezTo>
                      <a:pt x="-177" y="5970"/>
                      <a:pt x="6224" y="-431"/>
                      <a:pt x="14111" y="-431"/>
                    </a:cubicBezTo>
                    <a:lnTo>
                      <a:pt x="217622" y="-431"/>
                    </a:lnTo>
                    <a:cubicBezTo>
                      <a:pt x="329921" y="-431"/>
                      <a:pt x="439592" y="33502"/>
                      <a:pt x="532275" y="96910"/>
                    </a:cubicBezTo>
                    <a:lnTo>
                      <a:pt x="893035" y="343755"/>
                    </a:lnTo>
                    <a:cubicBezTo>
                      <a:pt x="924182" y="365057"/>
                      <a:pt x="942798" y="400362"/>
                      <a:pt x="942798" y="438081"/>
                    </a:cubicBezTo>
                    <a:lnTo>
                      <a:pt x="942798" y="456769"/>
                    </a:lnTo>
                    <a:cubicBezTo>
                      <a:pt x="942798" y="504118"/>
                      <a:pt x="904422" y="542494"/>
                      <a:pt x="857073" y="542494"/>
                    </a:cubicBezTo>
                    <a:lnTo>
                      <a:pt x="725142" y="542494"/>
                    </a:lnTo>
                    <a:lnTo>
                      <a:pt x="797880" y="663738"/>
                    </a:lnTo>
                    <a:cubicBezTo>
                      <a:pt x="803595" y="673253"/>
                      <a:pt x="796737" y="685369"/>
                      <a:pt x="785636" y="685369"/>
                    </a:cubicBezTo>
                    <a:lnTo>
                      <a:pt x="499886" y="685369"/>
                    </a:lnTo>
                    <a:cubicBezTo>
                      <a:pt x="496328" y="685369"/>
                      <a:pt x="492899" y="684040"/>
                      <a:pt x="490270" y="681654"/>
                    </a:cubicBezTo>
                    <a:lnTo>
                      <a:pt x="399873" y="599473"/>
                    </a:lnTo>
                    <a:lnTo>
                      <a:pt x="399873" y="599644"/>
                    </a:lnTo>
                    <a:cubicBezTo>
                      <a:pt x="399873" y="646993"/>
                      <a:pt x="361497" y="685369"/>
                      <a:pt x="314148" y="685369"/>
                    </a:cubicBezTo>
                    <a:cubicBezTo>
                      <a:pt x="266799" y="685369"/>
                      <a:pt x="228423" y="646993"/>
                      <a:pt x="228423" y="599644"/>
                    </a:cubicBezTo>
                    <a:cubicBezTo>
                      <a:pt x="228423" y="577684"/>
                      <a:pt x="236681" y="557668"/>
                      <a:pt x="250254" y="542494"/>
                    </a:cubicBezTo>
                    <a:lnTo>
                      <a:pt x="178017" y="542494"/>
                    </a:lnTo>
                    <a:cubicBezTo>
                      <a:pt x="191590" y="557668"/>
                      <a:pt x="199848" y="577684"/>
                      <a:pt x="199848" y="599644"/>
                    </a:cubicBezTo>
                    <a:cubicBezTo>
                      <a:pt x="199848" y="646993"/>
                      <a:pt x="161472" y="685369"/>
                      <a:pt x="114123" y="685369"/>
                    </a:cubicBezTo>
                    <a:cubicBezTo>
                      <a:pt x="66774" y="685369"/>
                      <a:pt x="28398" y="646993"/>
                      <a:pt x="28398" y="599644"/>
                    </a:cubicBezTo>
                    <a:cubicBezTo>
                      <a:pt x="28398" y="577684"/>
                      <a:pt x="36656" y="557668"/>
                      <a:pt x="50229" y="542494"/>
                    </a:cubicBezTo>
                    <a:lnTo>
                      <a:pt x="14111" y="542494"/>
                    </a:lnTo>
                    <a:close/>
                    <a:moveTo>
                      <a:pt x="114123" y="656794"/>
                    </a:moveTo>
                    <a:cubicBezTo>
                      <a:pt x="145684" y="656794"/>
                      <a:pt x="171273" y="631205"/>
                      <a:pt x="171273" y="599644"/>
                    </a:cubicBezTo>
                    <a:cubicBezTo>
                      <a:pt x="171273" y="568083"/>
                      <a:pt x="145684" y="542494"/>
                      <a:pt x="114123" y="542494"/>
                    </a:cubicBezTo>
                    <a:cubicBezTo>
                      <a:pt x="82562" y="542494"/>
                      <a:pt x="56973" y="568083"/>
                      <a:pt x="56973" y="599644"/>
                    </a:cubicBezTo>
                    <a:cubicBezTo>
                      <a:pt x="56973" y="631205"/>
                      <a:pt x="82562" y="656794"/>
                      <a:pt x="114123" y="656794"/>
                    </a:cubicBezTo>
                    <a:close/>
                    <a:moveTo>
                      <a:pt x="314148" y="656794"/>
                    </a:moveTo>
                    <a:cubicBezTo>
                      <a:pt x="345709" y="656794"/>
                      <a:pt x="371298" y="631205"/>
                      <a:pt x="371298" y="599644"/>
                    </a:cubicBezTo>
                    <a:cubicBezTo>
                      <a:pt x="371298" y="568083"/>
                      <a:pt x="345709" y="542494"/>
                      <a:pt x="314148" y="542494"/>
                    </a:cubicBezTo>
                    <a:cubicBezTo>
                      <a:pt x="282587" y="542494"/>
                      <a:pt x="256998" y="568083"/>
                      <a:pt x="256998" y="599644"/>
                    </a:cubicBezTo>
                    <a:cubicBezTo>
                      <a:pt x="256998" y="631205"/>
                      <a:pt x="282587" y="656794"/>
                      <a:pt x="314148" y="656794"/>
                    </a:cubicBezTo>
                    <a:close/>
                    <a:moveTo>
                      <a:pt x="763661" y="289848"/>
                    </a:moveTo>
                    <a:lnTo>
                      <a:pt x="516130" y="120498"/>
                    </a:lnTo>
                    <a:cubicBezTo>
                      <a:pt x="445922" y="72450"/>
                      <a:pt x="365412" y="42246"/>
                      <a:pt x="281573" y="32030"/>
                    </a:cubicBezTo>
                    <a:cubicBezTo>
                      <a:pt x="339151" y="148045"/>
                      <a:pt x="404616" y="223254"/>
                      <a:pt x="477483" y="258144"/>
                    </a:cubicBezTo>
                    <a:cubicBezTo>
                      <a:pt x="549120" y="292434"/>
                      <a:pt x="644504" y="303150"/>
                      <a:pt x="763661" y="289848"/>
                    </a:cubicBezTo>
                    <a:lnTo>
                      <a:pt x="763661" y="289848"/>
                    </a:lnTo>
                    <a:close/>
                    <a:moveTo>
                      <a:pt x="28398" y="256744"/>
                    </a:moveTo>
                    <a:cubicBezTo>
                      <a:pt x="28398" y="248857"/>
                      <a:pt x="34799" y="242457"/>
                      <a:pt x="42686" y="242457"/>
                    </a:cubicBezTo>
                    <a:cubicBezTo>
                      <a:pt x="50572" y="242457"/>
                      <a:pt x="56973" y="248857"/>
                      <a:pt x="56973" y="256744"/>
                    </a:cubicBezTo>
                    <a:lnTo>
                      <a:pt x="56973" y="371044"/>
                    </a:lnTo>
                    <a:cubicBezTo>
                      <a:pt x="56973" y="378931"/>
                      <a:pt x="50572" y="385332"/>
                      <a:pt x="42686" y="385332"/>
                    </a:cubicBezTo>
                    <a:cubicBezTo>
                      <a:pt x="34799" y="385332"/>
                      <a:pt x="28398" y="378931"/>
                      <a:pt x="28398" y="371044"/>
                    </a:cubicBezTo>
                    <a:lnTo>
                      <a:pt x="28398" y="256744"/>
                    </a:lnTo>
                    <a:close/>
                    <a:moveTo>
                      <a:pt x="142698" y="256744"/>
                    </a:moveTo>
                    <a:cubicBezTo>
                      <a:pt x="142698" y="248857"/>
                      <a:pt x="149099" y="242457"/>
                      <a:pt x="156986" y="242457"/>
                    </a:cubicBezTo>
                    <a:cubicBezTo>
                      <a:pt x="164872" y="242457"/>
                      <a:pt x="171273" y="248857"/>
                      <a:pt x="171273" y="256744"/>
                    </a:cubicBezTo>
                    <a:lnTo>
                      <a:pt x="171273" y="371044"/>
                    </a:lnTo>
                    <a:cubicBezTo>
                      <a:pt x="171273" y="378931"/>
                      <a:pt x="164872" y="385332"/>
                      <a:pt x="156986" y="385332"/>
                    </a:cubicBezTo>
                    <a:cubicBezTo>
                      <a:pt x="149099" y="385332"/>
                      <a:pt x="142698" y="378931"/>
                      <a:pt x="142698" y="371044"/>
                    </a:cubicBezTo>
                    <a:lnTo>
                      <a:pt x="142698" y="256744"/>
                    </a:lnTo>
                    <a:close/>
                    <a:moveTo>
                      <a:pt x="256998" y="256744"/>
                    </a:moveTo>
                    <a:cubicBezTo>
                      <a:pt x="256998" y="248857"/>
                      <a:pt x="263399" y="242457"/>
                      <a:pt x="271286" y="242457"/>
                    </a:cubicBezTo>
                    <a:cubicBezTo>
                      <a:pt x="279172" y="242457"/>
                      <a:pt x="285573" y="248857"/>
                      <a:pt x="285573" y="256744"/>
                    </a:cubicBezTo>
                    <a:lnTo>
                      <a:pt x="285573" y="371044"/>
                    </a:lnTo>
                    <a:cubicBezTo>
                      <a:pt x="285573" y="378931"/>
                      <a:pt x="279172" y="385332"/>
                      <a:pt x="271286" y="385332"/>
                    </a:cubicBezTo>
                    <a:cubicBezTo>
                      <a:pt x="263399" y="385332"/>
                      <a:pt x="256998" y="378931"/>
                      <a:pt x="256998" y="371044"/>
                    </a:cubicBezTo>
                    <a:lnTo>
                      <a:pt x="256998" y="256744"/>
                    </a:lnTo>
                    <a:close/>
                  </a:path>
                </a:pathLst>
              </a:custGeom>
              <a:solidFill>
                <a:srgbClr val="BDCD0A"/>
              </a:solidFill>
              <a:ln w="28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cs-CZ"/>
              </a:p>
            </p:txBody>
          </p:sp>
          <p:sp>
            <p:nvSpPr>
              <p:cNvPr id="21" name="Free-form: Shape 20">
                <a:extLst>
                  <a:ext uri="{FF2B5EF4-FFF2-40B4-BE49-F238E27FC236}">
                    <a16:creationId xmlns:a16="http://schemas.microsoft.com/office/drawing/2014/main" id="{98B9690E-85B7-FEAD-D7DF-3F5BBB5C9787}"/>
                  </a:ext>
                </a:extLst>
              </p:cNvPr>
              <p:cNvSpPr/>
              <p:nvPr/>
            </p:nvSpPr>
            <p:spPr>
              <a:xfrm>
                <a:off x="4841614" y="3252354"/>
                <a:ext cx="942975" cy="600075"/>
              </a:xfrm>
              <a:custGeom>
                <a:avLst/>
                <a:gdLst>
                  <a:gd name="connsiteX0" fmla="*/ 85668 w 942975"/>
                  <a:gd name="connsiteY0" fmla="*/ 370806 h 600075"/>
                  <a:gd name="connsiteX1" fmla="*/ 85668 w 942975"/>
                  <a:gd name="connsiteY1" fmla="*/ 13619 h 600075"/>
                  <a:gd name="connsiteX2" fmla="*/ 99956 w 942975"/>
                  <a:gd name="connsiteY2" fmla="*/ -669 h 600075"/>
                  <a:gd name="connsiteX3" fmla="*/ 842906 w 942975"/>
                  <a:gd name="connsiteY3" fmla="*/ -669 h 600075"/>
                  <a:gd name="connsiteX4" fmla="*/ 857193 w 942975"/>
                  <a:gd name="connsiteY4" fmla="*/ 13619 h 600075"/>
                  <a:gd name="connsiteX5" fmla="*/ 857193 w 942975"/>
                  <a:gd name="connsiteY5" fmla="*/ 370806 h 600075"/>
                  <a:gd name="connsiteX6" fmla="*/ 914343 w 942975"/>
                  <a:gd name="connsiteY6" fmla="*/ 370806 h 600075"/>
                  <a:gd name="connsiteX7" fmla="*/ 914343 w 942975"/>
                  <a:gd name="connsiteY7" fmla="*/ 342231 h 600075"/>
                  <a:gd name="connsiteX8" fmla="*/ 928631 w 942975"/>
                  <a:gd name="connsiteY8" fmla="*/ 327944 h 600075"/>
                  <a:gd name="connsiteX9" fmla="*/ 942918 w 942975"/>
                  <a:gd name="connsiteY9" fmla="*/ 342231 h 600075"/>
                  <a:gd name="connsiteX10" fmla="*/ 942918 w 942975"/>
                  <a:gd name="connsiteY10" fmla="*/ 427956 h 600075"/>
                  <a:gd name="connsiteX11" fmla="*/ 928631 w 942975"/>
                  <a:gd name="connsiteY11" fmla="*/ 442244 h 600075"/>
                  <a:gd name="connsiteX12" fmla="*/ 914343 w 942975"/>
                  <a:gd name="connsiteY12" fmla="*/ 427956 h 600075"/>
                  <a:gd name="connsiteX13" fmla="*/ 914343 w 942975"/>
                  <a:gd name="connsiteY13" fmla="*/ 399381 h 600075"/>
                  <a:gd name="connsiteX14" fmla="*/ 624207 w 942975"/>
                  <a:gd name="connsiteY14" fmla="*/ 399381 h 600075"/>
                  <a:gd name="connsiteX15" fmla="*/ 584820 w 942975"/>
                  <a:gd name="connsiteY15" fmla="*/ 504409 h 600075"/>
                  <a:gd name="connsiteX16" fmla="*/ 571443 w 942975"/>
                  <a:gd name="connsiteY16" fmla="*/ 513681 h 600075"/>
                  <a:gd name="connsiteX17" fmla="*/ 371418 w 942975"/>
                  <a:gd name="connsiteY17" fmla="*/ 513681 h 600075"/>
                  <a:gd name="connsiteX18" fmla="*/ 358041 w 942975"/>
                  <a:gd name="connsiteY18" fmla="*/ 504409 h 600075"/>
                  <a:gd name="connsiteX19" fmla="*/ 318654 w 942975"/>
                  <a:gd name="connsiteY19" fmla="*/ 399381 h 600075"/>
                  <a:gd name="connsiteX20" fmla="*/ 28518 w 942975"/>
                  <a:gd name="connsiteY20" fmla="*/ 399381 h 600075"/>
                  <a:gd name="connsiteX21" fmla="*/ 28518 w 942975"/>
                  <a:gd name="connsiteY21" fmla="*/ 427956 h 600075"/>
                  <a:gd name="connsiteX22" fmla="*/ 14231 w 942975"/>
                  <a:gd name="connsiteY22" fmla="*/ 442244 h 600075"/>
                  <a:gd name="connsiteX23" fmla="*/ -57 w 942975"/>
                  <a:gd name="connsiteY23" fmla="*/ 427956 h 600075"/>
                  <a:gd name="connsiteX24" fmla="*/ -57 w 942975"/>
                  <a:gd name="connsiteY24" fmla="*/ 342231 h 600075"/>
                  <a:gd name="connsiteX25" fmla="*/ 14231 w 942975"/>
                  <a:gd name="connsiteY25" fmla="*/ 327944 h 600075"/>
                  <a:gd name="connsiteX26" fmla="*/ 28518 w 942975"/>
                  <a:gd name="connsiteY26" fmla="*/ 342231 h 600075"/>
                  <a:gd name="connsiteX27" fmla="*/ 28518 w 942975"/>
                  <a:gd name="connsiteY27" fmla="*/ 370806 h 600075"/>
                  <a:gd name="connsiteX28" fmla="*/ 85668 w 942975"/>
                  <a:gd name="connsiteY28" fmla="*/ 370806 h 600075"/>
                  <a:gd name="connsiteX29" fmla="*/ 114243 w 942975"/>
                  <a:gd name="connsiteY29" fmla="*/ 27906 h 600075"/>
                  <a:gd name="connsiteX30" fmla="*/ 114243 w 942975"/>
                  <a:gd name="connsiteY30" fmla="*/ 370806 h 600075"/>
                  <a:gd name="connsiteX31" fmla="*/ 828618 w 942975"/>
                  <a:gd name="connsiteY31" fmla="*/ 370806 h 600075"/>
                  <a:gd name="connsiteX32" fmla="*/ 828618 w 942975"/>
                  <a:gd name="connsiteY32" fmla="*/ 27906 h 600075"/>
                  <a:gd name="connsiteX33" fmla="*/ 114243 w 942975"/>
                  <a:gd name="connsiteY33" fmla="*/ 27906 h 600075"/>
                  <a:gd name="connsiteX34" fmla="*/ 349172 w 942975"/>
                  <a:gd name="connsiteY34" fmla="*/ 399381 h 600075"/>
                  <a:gd name="connsiteX35" fmla="*/ 381319 w 942975"/>
                  <a:gd name="connsiteY35" fmla="*/ 485106 h 600075"/>
                  <a:gd name="connsiteX36" fmla="*/ 561542 w 942975"/>
                  <a:gd name="connsiteY36" fmla="*/ 485106 h 600075"/>
                  <a:gd name="connsiteX37" fmla="*/ 593689 w 942975"/>
                  <a:gd name="connsiteY37" fmla="*/ 399381 h 600075"/>
                  <a:gd name="connsiteX38" fmla="*/ 349172 w 942975"/>
                  <a:gd name="connsiteY38" fmla="*/ 399381 h 600075"/>
                  <a:gd name="connsiteX39" fmla="*/ 171393 w 942975"/>
                  <a:gd name="connsiteY39" fmla="*/ 485106 h 600075"/>
                  <a:gd name="connsiteX40" fmla="*/ 228543 w 942975"/>
                  <a:gd name="connsiteY40" fmla="*/ 456531 h 600075"/>
                  <a:gd name="connsiteX41" fmla="*/ 299981 w 942975"/>
                  <a:gd name="connsiteY41" fmla="*/ 527969 h 600075"/>
                  <a:gd name="connsiteX42" fmla="*/ 228543 w 942975"/>
                  <a:gd name="connsiteY42" fmla="*/ 599406 h 600075"/>
                  <a:gd name="connsiteX43" fmla="*/ 171393 w 942975"/>
                  <a:gd name="connsiteY43" fmla="*/ 570831 h 600075"/>
                  <a:gd name="connsiteX44" fmla="*/ 114243 w 942975"/>
                  <a:gd name="connsiteY44" fmla="*/ 599406 h 600075"/>
                  <a:gd name="connsiteX45" fmla="*/ 42806 w 942975"/>
                  <a:gd name="connsiteY45" fmla="*/ 527969 h 600075"/>
                  <a:gd name="connsiteX46" fmla="*/ 114243 w 942975"/>
                  <a:gd name="connsiteY46" fmla="*/ 456531 h 600075"/>
                  <a:gd name="connsiteX47" fmla="*/ 171393 w 942975"/>
                  <a:gd name="connsiteY47" fmla="*/ 485106 h 600075"/>
                  <a:gd name="connsiteX48" fmla="*/ 114243 w 942975"/>
                  <a:gd name="connsiteY48" fmla="*/ 570831 h 600075"/>
                  <a:gd name="connsiteX49" fmla="*/ 157106 w 942975"/>
                  <a:gd name="connsiteY49" fmla="*/ 527969 h 600075"/>
                  <a:gd name="connsiteX50" fmla="*/ 114243 w 942975"/>
                  <a:gd name="connsiteY50" fmla="*/ 485106 h 600075"/>
                  <a:gd name="connsiteX51" fmla="*/ 71381 w 942975"/>
                  <a:gd name="connsiteY51" fmla="*/ 527969 h 600075"/>
                  <a:gd name="connsiteX52" fmla="*/ 114243 w 942975"/>
                  <a:gd name="connsiteY52" fmla="*/ 570831 h 600075"/>
                  <a:gd name="connsiteX53" fmla="*/ 228543 w 942975"/>
                  <a:gd name="connsiteY53" fmla="*/ 570831 h 600075"/>
                  <a:gd name="connsiteX54" fmla="*/ 271406 w 942975"/>
                  <a:gd name="connsiteY54" fmla="*/ 527969 h 600075"/>
                  <a:gd name="connsiteX55" fmla="*/ 228543 w 942975"/>
                  <a:gd name="connsiteY55" fmla="*/ 485106 h 600075"/>
                  <a:gd name="connsiteX56" fmla="*/ 185681 w 942975"/>
                  <a:gd name="connsiteY56" fmla="*/ 527969 h 600075"/>
                  <a:gd name="connsiteX57" fmla="*/ 228543 w 942975"/>
                  <a:gd name="connsiteY57" fmla="*/ 570831 h 600075"/>
                  <a:gd name="connsiteX58" fmla="*/ 771468 w 942975"/>
                  <a:gd name="connsiteY58" fmla="*/ 485106 h 600075"/>
                  <a:gd name="connsiteX59" fmla="*/ 828618 w 942975"/>
                  <a:gd name="connsiteY59" fmla="*/ 456531 h 600075"/>
                  <a:gd name="connsiteX60" fmla="*/ 900056 w 942975"/>
                  <a:gd name="connsiteY60" fmla="*/ 527969 h 600075"/>
                  <a:gd name="connsiteX61" fmla="*/ 828618 w 942975"/>
                  <a:gd name="connsiteY61" fmla="*/ 599406 h 600075"/>
                  <a:gd name="connsiteX62" fmla="*/ 771468 w 942975"/>
                  <a:gd name="connsiteY62" fmla="*/ 570831 h 600075"/>
                  <a:gd name="connsiteX63" fmla="*/ 714318 w 942975"/>
                  <a:gd name="connsiteY63" fmla="*/ 599406 h 600075"/>
                  <a:gd name="connsiteX64" fmla="*/ 642881 w 942975"/>
                  <a:gd name="connsiteY64" fmla="*/ 527969 h 600075"/>
                  <a:gd name="connsiteX65" fmla="*/ 714318 w 942975"/>
                  <a:gd name="connsiteY65" fmla="*/ 456531 h 600075"/>
                  <a:gd name="connsiteX66" fmla="*/ 771468 w 942975"/>
                  <a:gd name="connsiteY66" fmla="*/ 485106 h 600075"/>
                  <a:gd name="connsiteX67" fmla="*/ 714318 w 942975"/>
                  <a:gd name="connsiteY67" fmla="*/ 570831 h 600075"/>
                  <a:gd name="connsiteX68" fmla="*/ 757181 w 942975"/>
                  <a:gd name="connsiteY68" fmla="*/ 527969 h 600075"/>
                  <a:gd name="connsiteX69" fmla="*/ 714318 w 942975"/>
                  <a:gd name="connsiteY69" fmla="*/ 485106 h 600075"/>
                  <a:gd name="connsiteX70" fmla="*/ 671456 w 942975"/>
                  <a:gd name="connsiteY70" fmla="*/ 527969 h 600075"/>
                  <a:gd name="connsiteX71" fmla="*/ 714318 w 942975"/>
                  <a:gd name="connsiteY71" fmla="*/ 570831 h 600075"/>
                  <a:gd name="connsiteX72" fmla="*/ 828618 w 942975"/>
                  <a:gd name="connsiteY72" fmla="*/ 570831 h 600075"/>
                  <a:gd name="connsiteX73" fmla="*/ 871481 w 942975"/>
                  <a:gd name="connsiteY73" fmla="*/ 527969 h 600075"/>
                  <a:gd name="connsiteX74" fmla="*/ 828618 w 942975"/>
                  <a:gd name="connsiteY74" fmla="*/ 485106 h 600075"/>
                  <a:gd name="connsiteX75" fmla="*/ 785756 w 942975"/>
                  <a:gd name="connsiteY75" fmla="*/ 527969 h 600075"/>
                  <a:gd name="connsiteX76" fmla="*/ 828618 w 942975"/>
                  <a:gd name="connsiteY76" fmla="*/ 570831 h 600075"/>
                  <a:gd name="connsiteX77" fmla="*/ 528581 w 942975"/>
                  <a:gd name="connsiteY77" fmla="*/ 113631 h 600075"/>
                  <a:gd name="connsiteX78" fmla="*/ 542868 w 942975"/>
                  <a:gd name="connsiteY78" fmla="*/ 99344 h 600075"/>
                  <a:gd name="connsiteX79" fmla="*/ 557156 w 942975"/>
                  <a:gd name="connsiteY79" fmla="*/ 113631 h 600075"/>
                  <a:gd name="connsiteX80" fmla="*/ 557156 w 942975"/>
                  <a:gd name="connsiteY80" fmla="*/ 285081 h 600075"/>
                  <a:gd name="connsiteX81" fmla="*/ 542868 w 942975"/>
                  <a:gd name="connsiteY81" fmla="*/ 299369 h 600075"/>
                  <a:gd name="connsiteX82" fmla="*/ 528581 w 942975"/>
                  <a:gd name="connsiteY82" fmla="*/ 285081 h 600075"/>
                  <a:gd name="connsiteX83" fmla="*/ 528581 w 942975"/>
                  <a:gd name="connsiteY83" fmla="*/ 113631 h 600075"/>
                  <a:gd name="connsiteX84" fmla="*/ 671456 w 942975"/>
                  <a:gd name="connsiteY84" fmla="*/ 113631 h 600075"/>
                  <a:gd name="connsiteX85" fmla="*/ 685743 w 942975"/>
                  <a:gd name="connsiteY85" fmla="*/ 99344 h 600075"/>
                  <a:gd name="connsiteX86" fmla="*/ 700031 w 942975"/>
                  <a:gd name="connsiteY86" fmla="*/ 113631 h 600075"/>
                  <a:gd name="connsiteX87" fmla="*/ 700031 w 942975"/>
                  <a:gd name="connsiteY87" fmla="*/ 285081 h 600075"/>
                  <a:gd name="connsiteX88" fmla="*/ 685743 w 942975"/>
                  <a:gd name="connsiteY88" fmla="*/ 299369 h 600075"/>
                  <a:gd name="connsiteX89" fmla="*/ 671456 w 942975"/>
                  <a:gd name="connsiteY89" fmla="*/ 285081 h 600075"/>
                  <a:gd name="connsiteX90" fmla="*/ 671456 w 942975"/>
                  <a:gd name="connsiteY90" fmla="*/ 113631 h 600075"/>
                  <a:gd name="connsiteX91" fmla="*/ 385706 w 942975"/>
                  <a:gd name="connsiteY91" fmla="*/ 113631 h 600075"/>
                  <a:gd name="connsiteX92" fmla="*/ 399993 w 942975"/>
                  <a:gd name="connsiteY92" fmla="*/ 99344 h 600075"/>
                  <a:gd name="connsiteX93" fmla="*/ 414281 w 942975"/>
                  <a:gd name="connsiteY93" fmla="*/ 113631 h 600075"/>
                  <a:gd name="connsiteX94" fmla="*/ 414281 w 942975"/>
                  <a:gd name="connsiteY94" fmla="*/ 285081 h 600075"/>
                  <a:gd name="connsiteX95" fmla="*/ 399993 w 942975"/>
                  <a:gd name="connsiteY95" fmla="*/ 299369 h 600075"/>
                  <a:gd name="connsiteX96" fmla="*/ 385706 w 942975"/>
                  <a:gd name="connsiteY96" fmla="*/ 285081 h 600075"/>
                  <a:gd name="connsiteX97" fmla="*/ 385706 w 942975"/>
                  <a:gd name="connsiteY97" fmla="*/ 113631 h 600075"/>
                  <a:gd name="connsiteX98" fmla="*/ 242831 w 942975"/>
                  <a:gd name="connsiteY98" fmla="*/ 113631 h 600075"/>
                  <a:gd name="connsiteX99" fmla="*/ 257118 w 942975"/>
                  <a:gd name="connsiteY99" fmla="*/ 99344 h 600075"/>
                  <a:gd name="connsiteX100" fmla="*/ 271406 w 942975"/>
                  <a:gd name="connsiteY100" fmla="*/ 113631 h 600075"/>
                  <a:gd name="connsiteX101" fmla="*/ 271406 w 942975"/>
                  <a:gd name="connsiteY101" fmla="*/ 285081 h 600075"/>
                  <a:gd name="connsiteX102" fmla="*/ 257118 w 942975"/>
                  <a:gd name="connsiteY102" fmla="*/ 299369 h 600075"/>
                  <a:gd name="connsiteX103" fmla="*/ 242831 w 942975"/>
                  <a:gd name="connsiteY103" fmla="*/ 285081 h 600075"/>
                  <a:gd name="connsiteX104" fmla="*/ 242831 w 942975"/>
                  <a:gd name="connsiteY104" fmla="*/ 113631 h 600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</a:cxnLst>
                <a:rect l="l" t="t" r="r" b="b"/>
                <a:pathLst>
                  <a:path w="942975" h="600075">
                    <a:moveTo>
                      <a:pt x="85668" y="370806"/>
                    </a:moveTo>
                    <a:lnTo>
                      <a:pt x="85668" y="13619"/>
                    </a:lnTo>
                    <a:cubicBezTo>
                      <a:pt x="85668" y="5732"/>
                      <a:pt x="92065" y="-669"/>
                      <a:pt x="99956" y="-669"/>
                    </a:cubicBezTo>
                    <a:lnTo>
                      <a:pt x="842906" y="-669"/>
                    </a:lnTo>
                    <a:cubicBezTo>
                      <a:pt x="850792" y="-669"/>
                      <a:pt x="857193" y="5732"/>
                      <a:pt x="857193" y="13619"/>
                    </a:cubicBezTo>
                    <a:lnTo>
                      <a:pt x="857193" y="370806"/>
                    </a:lnTo>
                    <a:lnTo>
                      <a:pt x="914343" y="370806"/>
                    </a:lnTo>
                    <a:lnTo>
                      <a:pt x="914343" y="342231"/>
                    </a:lnTo>
                    <a:cubicBezTo>
                      <a:pt x="914343" y="334345"/>
                      <a:pt x="920744" y="327944"/>
                      <a:pt x="928631" y="327944"/>
                    </a:cubicBezTo>
                    <a:cubicBezTo>
                      <a:pt x="936517" y="327944"/>
                      <a:pt x="942918" y="334345"/>
                      <a:pt x="942918" y="342231"/>
                    </a:cubicBezTo>
                    <a:lnTo>
                      <a:pt x="942918" y="427956"/>
                    </a:lnTo>
                    <a:cubicBezTo>
                      <a:pt x="942918" y="435843"/>
                      <a:pt x="936517" y="442244"/>
                      <a:pt x="928631" y="442244"/>
                    </a:cubicBezTo>
                    <a:cubicBezTo>
                      <a:pt x="920744" y="442244"/>
                      <a:pt x="914343" y="435843"/>
                      <a:pt x="914343" y="427956"/>
                    </a:cubicBezTo>
                    <a:lnTo>
                      <a:pt x="914343" y="399381"/>
                    </a:lnTo>
                    <a:lnTo>
                      <a:pt x="624207" y="399381"/>
                    </a:lnTo>
                    <a:lnTo>
                      <a:pt x="584820" y="504409"/>
                    </a:lnTo>
                    <a:cubicBezTo>
                      <a:pt x="582730" y="509981"/>
                      <a:pt x="577398" y="513681"/>
                      <a:pt x="571443" y="513681"/>
                    </a:cubicBezTo>
                    <a:lnTo>
                      <a:pt x="371418" y="513681"/>
                    </a:lnTo>
                    <a:cubicBezTo>
                      <a:pt x="365463" y="513681"/>
                      <a:pt x="360131" y="509981"/>
                      <a:pt x="358041" y="504409"/>
                    </a:cubicBezTo>
                    <a:lnTo>
                      <a:pt x="318654" y="399381"/>
                    </a:lnTo>
                    <a:lnTo>
                      <a:pt x="28518" y="399381"/>
                    </a:lnTo>
                    <a:lnTo>
                      <a:pt x="28518" y="427956"/>
                    </a:lnTo>
                    <a:cubicBezTo>
                      <a:pt x="28518" y="435843"/>
                      <a:pt x="22121" y="442244"/>
                      <a:pt x="14231" y="442244"/>
                    </a:cubicBezTo>
                    <a:cubicBezTo>
                      <a:pt x="6340" y="442244"/>
                      <a:pt x="-57" y="435843"/>
                      <a:pt x="-57" y="427956"/>
                    </a:cubicBezTo>
                    <a:lnTo>
                      <a:pt x="-57" y="342231"/>
                    </a:lnTo>
                    <a:cubicBezTo>
                      <a:pt x="-57" y="334345"/>
                      <a:pt x="6340" y="327944"/>
                      <a:pt x="14231" y="327944"/>
                    </a:cubicBezTo>
                    <a:cubicBezTo>
                      <a:pt x="22121" y="327944"/>
                      <a:pt x="28518" y="334345"/>
                      <a:pt x="28518" y="342231"/>
                    </a:cubicBezTo>
                    <a:lnTo>
                      <a:pt x="28518" y="370806"/>
                    </a:lnTo>
                    <a:lnTo>
                      <a:pt x="85668" y="370806"/>
                    </a:lnTo>
                    <a:close/>
                    <a:moveTo>
                      <a:pt x="114243" y="27906"/>
                    </a:moveTo>
                    <a:lnTo>
                      <a:pt x="114243" y="370806"/>
                    </a:lnTo>
                    <a:lnTo>
                      <a:pt x="828618" y="370806"/>
                    </a:lnTo>
                    <a:lnTo>
                      <a:pt x="828618" y="27906"/>
                    </a:lnTo>
                    <a:lnTo>
                      <a:pt x="114243" y="27906"/>
                    </a:lnTo>
                    <a:close/>
                    <a:moveTo>
                      <a:pt x="349172" y="399381"/>
                    </a:moveTo>
                    <a:lnTo>
                      <a:pt x="381319" y="485106"/>
                    </a:lnTo>
                    <a:lnTo>
                      <a:pt x="561542" y="485106"/>
                    </a:lnTo>
                    <a:lnTo>
                      <a:pt x="593689" y="399381"/>
                    </a:lnTo>
                    <a:lnTo>
                      <a:pt x="349172" y="399381"/>
                    </a:lnTo>
                    <a:close/>
                    <a:moveTo>
                      <a:pt x="171393" y="485106"/>
                    </a:moveTo>
                    <a:cubicBezTo>
                      <a:pt x="184426" y="467747"/>
                      <a:pt x="205174" y="456531"/>
                      <a:pt x="228543" y="456531"/>
                    </a:cubicBezTo>
                    <a:cubicBezTo>
                      <a:pt x="267996" y="456531"/>
                      <a:pt x="299981" y="488521"/>
                      <a:pt x="299981" y="527969"/>
                    </a:cubicBezTo>
                    <a:cubicBezTo>
                      <a:pt x="299981" y="567416"/>
                      <a:pt x="267996" y="599406"/>
                      <a:pt x="228543" y="599406"/>
                    </a:cubicBezTo>
                    <a:cubicBezTo>
                      <a:pt x="205174" y="599406"/>
                      <a:pt x="184426" y="588191"/>
                      <a:pt x="171393" y="570831"/>
                    </a:cubicBezTo>
                    <a:cubicBezTo>
                      <a:pt x="158360" y="588191"/>
                      <a:pt x="137612" y="599406"/>
                      <a:pt x="114243" y="599406"/>
                    </a:cubicBezTo>
                    <a:cubicBezTo>
                      <a:pt x="74790" y="599406"/>
                      <a:pt x="42806" y="567416"/>
                      <a:pt x="42806" y="527969"/>
                    </a:cubicBezTo>
                    <a:cubicBezTo>
                      <a:pt x="42806" y="488521"/>
                      <a:pt x="74790" y="456531"/>
                      <a:pt x="114243" y="456531"/>
                    </a:cubicBezTo>
                    <a:cubicBezTo>
                      <a:pt x="137612" y="456531"/>
                      <a:pt x="158360" y="467747"/>
                      <a:pt x="171393" y="485106"/>
                    </a:cubicBezTo>
                    <a:close/>
                    <a:moveTo>
                      <a:pt x="114243" y="570831"/>
                    </a:moveTo>
                    <a:cubicBezTo>
                      <a:pt x="137916" y="570831"/>
                      <a:pt x="157106" y="551643"/>
                      <a:pt x="157106" y="527969"/>
                    </a:cubicBezTo>
                    <a:cubicBezTo>
                      <a:pt x="157106" y="504295"/>
                      <a:pt x="137916" y="485106"/>
                      <a:pt x="114243" y="485106"/>
                    </a:cubicBezTo>
                    <a:cubicBezTo>
                      <a:pt x="90570" y="485106"/>
                      <a:pt x="71381" y="504295"/>
                      <a:pt x="71381" y="527969"/>
                    </a:cubicBezTo>
                    <a:cubicBezTo>
                      <a:pt x="71381" y="551643"/>
                      <a:pt x="90570" y="570831"/>
                      <a:pt x="114243" y="570831"/>
                    </a:cubicBezTo>
                    <a:close/>
                    <a:moveTo>
                      <a:pt x="228543" y="570831"/>
                    </a:moveTo>
                    <a:cubicBezTo>
                      <a:pt x="252216" y="570831"/>
                      <a:pt x="271406" y="551643"/>
                      <a:pt x="271406" y="527969"/>
                    </a:cubicBezTo>
                    <a:cubicBezTo>
                      <a:pt x="271406" y="504295"/>
                      <a:pt x="252216" y="485106"/>
                      <a:pt x="228543" y="485106"/>
                    </a:cubicBezTo>
                    <a:cubicBezTo>
                      <a:pt x="204870" y="485106"/>
                      <a:pt x="185681" y="504295"/>
                      <a:pt x="185681" y="527969"/>
                    </a:cubicBezTo>
                    <a:cubicBezTo>
                      <a:pt x="185681" y="551643"/>
                      <a:pt x="204870" y="570831"/>
                      <a:pt x="228543" y="570831"/>
                    </a:cubicBezTo>
                    <a:close/>
                    <a:moveTo>
                      <a:pt x="771468" y="485106"/>
                    </a:moveTo>
                    <a:cubicBezTo>
                      <a:pt x="784498" y="467747"/>
                      <a:pt x="805244" y="456531"/>
                      <a:pt x="828618" y="456531"/>
                    </a:cubicBezTo>
                    <a:cubicBezTo>
                      <a:pt x="868066" y="456531"/>
                      <a:pt x="900056" y="488521"/>
                      <a:pt x="900056" y="527969"/>
                    </a:cubicBezTo>
                    <a:cubicBezTo>
                      <a:pt x="900056" y="567416"/>
                      <a:pt x="868066" y="599406"/>
                      <a:pt x="828618" y="599406"/>
                    </a:cubicBezTo>
                    <a:cubicBezTo>
                      <a:pt x="805244" y="599406"/>
                      <a:pt x="784498" y="588191"/>
                      <a:pt x="771468" y="570831"/>
                    </a:cubicBezTo>
                    <a:cubicBezTo>
                      <a:pt x="758438" y="588191"/>
                      <a:pt x="737692" y="599406"/>
                      <a:pt x="714318" y="599406"/>
                    </a:cubicBezTo>
                    <a:cubicBezTo>
                      <a:pt x="674870" y="599406"/>
                      <a:pt x="642881" y="567416"/>
                      <a:pt x="642881" y="527969"/>
                    </a:cubicBezTo>
                    <a:cubicBezTo>
                      <a:pt x="642881" y="488521"/>
                      <a:pt x="674870" y="456531"/>
                      <a:pt x="714318" y="456531"/>
                    </a:cubicBezTo>
                    <a:cubicBezTo>
                      <a:pt x="737692" y="456531"/>
                      <a:pt x="758438" y="467747"/>
                      <a:pt x="771468" y="485106"/>
                    </a:cubicBezTo>
                    <a:close/>
                    <a:moveTo>
                      <a:pt x="714318" y="570831"/>
                    </a:moveTo>
                    <a:cubicBezTo>
                      <a:pt x="737992" y="570831"/>
                      <a:pt x="757181" y="551643"/>
                      <a:pt x="757181" y="527969"/>
                    </a:cubicBezTo>
                    <a:cubicBezTo>
                      <a:pt x="757181" y="504295"/>
                      <a:pt x="737992" y="485106"/>
                      <a:pt x="714318" y="485106"/>
                    </a:cubicBezTo>
                    <a:cubicBezTo>
                      <a:pt x="690644" y="485106"/>
                      <a:pt x="671456" y="504295"/>
                      <a:pt x="671456" y="527969"/>
                    </a:cubicBezTo>
                    <a:cubicBezTo>
                      <a:pt x="671456" y="551643"/>
                      <a:pt x="690644" y="570831"/>
                      <a:pt x="714318" y="570831"/>
                    </a:cubicBezTo>
                    <a:close/>
                    <a:moveTo>
                      <a:pt x="828618" y="570831"/>
                    </a:moveTo>
                    <a:cubicBezTo>
                      <a:pt x="852292" y="570831"/>
                      <a:pt x="871481" y="551643"/>
                      <a:pt x="871481" y="527969"/>
                    </a:cubicBezTo>
                    <a:cubicBezTo>
                      <a:pt x="871481" y="504295"/>
                      <a:pt x="852292" y="485106"/>
                      <a:pt x="828618" y="485106"/>
                    </a:cubicBezTo>
                    <a:cubicBezTo>
                      <a:pt x="804944" y="485106"/>
                      <a:pt x="785756" y="504295"/>
                      <a:pt x="785756" y="527969"/>
                    </a:cubicBezTo>
                    <a:cubicBezTo>
                      <a:pt x="785756" y="551643"/>
                      <a:pt x="804944" y="570831"/>
                      <a:pt x="828618" y="570831"/>
                    </a:cubicBezTo>
                    <a:close/>
                    <a:moveTo>
                      <a:pt x="528581" y="113631"/>
                    </a:moveTo>
                    <a:cubicBezTo>
                      <a:pt x="528581" y="105744"/>
                      <a:pt x="534977" y="99344"/>
                      <a:pt x="542868" y="99344"/>
                    </a:cubicBezTo>
                    <a:cubicBezTo>
                      <a:pt x="550759" y="99344"/>
                      <a:pt x="557156" y="105744"/>
                      <a:pt x="557156" y="113631"/>
                    </a:cubicBezTo>
                    <a:lnTo>
                      <a:pt x="557156" y="285081"/>
                    </a:lnTo>
                    <a:cubicBezTo>
                      <a:pt x="557156" y="292968"/>
                      <a:pt x="550759" y="299369"/>
                      <a:pt x="542868" y="299369"/>
                    </a:cubicBezTo>
                    <a:cubicBezTo>
                      <a:pt x="534977" y="299369"/>
                      <a:pt x="528581" y="292968"/>
                      <a:pt x="528581" y="285081"/>
                    </a:cubicBezTo>
                    <a:lnTo>
                      <a:pt x="528581" y="113631"/>
                    </a:lnTo>
                    <a:close/>
                    <a:moveTo>
                      <a:pt x="671456" y="113631"/>
                    </a:moveTo>
                    <a:cubicBezTo>
                      <a:pt x="671456" y="105744"/>
                      <a:pt x="677856" y="99344"/>
                      <a:pt x="685743" y="99344"/>
                    </a:cubicBezTo>
                    <a:cubicBezTo>
                      <a:pt x="693630" y="99344"/>
                      <a:pt x="700031" y="105744"/>
                      <a:pt x="700031" y="113631"/>
                    </a:cubicBezTo>
                    <a:lnTo>
                      <a:pt x="700031" y="285081"/>
                    </a:lnTo>
                    <a:cubicBezTo>
                      <a:pt x="700031" y="292968"/>
                      <a:pt x="693630" y="299369"/>
                      <a:pt x="685743" y="299369"/>
                    </a:cubicBezTo>
                    <a:cubicBezTo>
                      <a:pt x="677856" y="299369"/>
                      <a:pt x="671456" y="292968"/>
                      <a:pt x="671456" y="285081"/>
                    </a:cubicBezTo>
                    <a:lnTo>
                      <a:pt x="671456" y="113631"/>
                    </a:lnTo>
                    <a:close/>
                    <a:moveTo>
                      <a:pt x="385706" y="113631"/>
                    </a:moveTo>
                    <a:cubicBezTo>
                      <a:pt x="385706" y="105744"/>
                      <a:pt x="392102" y="99344"/>
                      <a:pt x="399993" y="99344"/>
                    </a:cubicBezTo>
                    <a:cubicBezTo>
                      <a:pt x="407884" y="99344"/>
                      <a:pt x="414281" y="105744"/>
                      <a:pt x="414281" y="113631"/>
                    </a:cubicBezTo>
                    <a:lnTo>
                      <a:pt x="414281" y="285081"/>
                    </a:lnTo>
                    <a:cubicBezTo>
                      <a:pt x="414281" y="292968"/>
                      <a:pt x="407884" y="299369"/>
                      <a:pt x="399993" y="299369"/>
                    </a:cubicBezTo>
                    <a:cubicBezTo>
                      <a:pt x="392102" y="299369"/>
                      <a:pt x="385706" y="292968"/>
                      <a:pt x="385706" y="285081"/>
                    </a:cubicBezTo>
                    <a:lnTo>
                      <a:pt x="385706" y="113631"/>
                    </a:lnTo>
                    <a:close/>
                    <a:moveTo>
                      <a:pt x="242831" y="113631"/>
                    </a:moveTo>
                    <a:cubicBezTo>
                      <a:pt x="242831" y="105744"/>
                      <a:pt x="249227" y="99344"/>
                      <a:pt x="257118" y="99344"/>
                    </a:cubicBezTo>
                    <a:cubicBezTo>
                      <a:pt x="265009" y="99344"/>
                      <a:pt x="271406" y="105744"/>
                      <a:pt x="271406" y="113631"/>
                    </a:cubicBezTo>
                    <a:lnTo>
                      <a:pt x="271406" y="285081"/>
                    </a:lnTo>
                    <a:cubicBezTo>
                      <a:pt x="271406" y="292968"/>
                      <a:pt x="265009" y="299369"/>
                      <a:pt x="257118" y="299369"/>
                    </a:cubicBezTo>
                    <a:cubicBezTo>
                      <a:pt x="249227" y="299369"/>
                      <a:pt x="242831" y="292968"/>
                      <a:pt x="242831" y="285081"/>
                    </a:cubicBezTo>
                    <a:lnTo>
                      <a:pt x="242831" y="113631"/>
                    </a:lnTo>
                    <a:close/>
                  </a:path>
                </a:pathLst>
              </a:custGeom>
              <a:solidFill>
                <a:srgbClr val="FAB529"/>
              </a:solidFill>
              <a:ln w="28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cs-CZ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5401ADD-D6F1-1DC9-B374-C23B58D53943}"/>
                </a:ext>
              </a:extLst>
            </p:cNvPr>
            <p:cNvGrpSpPr/>
            <p:nvPr/>
          </p:nvGrpSpPr>
          <p:grpSpPr>
            <a:xfrm>
              <a:off x="11609236" y="5153424"/>
              <a:ext cx="169069" cy="1276350"/>
              <a:chOff x="7889081" y="4819216"/>
              <a:chExt cx="169069" cy="1276350"/>
            </a:xfrm>
          </p:grpSpPr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D4A02A6E-AA9B-1D25-F976-EA6DEBB94332}"/>
                  </a:ext>
                </a:extLst>
              </p:cNvPr>
              <p:cNvSpPr/>
              <p:nvPr/>
            </p:nvSpPr>
            <p:spPr>
              <a:xfrm>
                <a:off x="7889081" y="4819216"/>
                <a:ext cx="169069" cy="416719"/>
              </a:xfrm>
              <a:prstGeom prst="roundRect">
                <a:avLst/>
              </a:prstGeom>
              <a:noFill/>
              <a:ln w="25400">
                <a:solidFill>
                  <a:srgbClr val="0C3963"/>
                </a:solidFill>
              </a:ln>
            </p:spPr>
            <p:txBody>
              <a:bodyPr vert="horz" lIns="91440" tIns="45720" rIns="91440" bIns="45720" rtlCol="0" anchor="t"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1000"/>
                  </a:spcBef>
                </a:pPr>
                <a:endParaRPr lang="cs-CZ" sz="1200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4736BC04-6498-6360-A95F-58413FC4EC8D}"/>
                  </a:ext>
                </a:extLst>
              </p:cNvPr>
              <p:cNvCxnSpPr>
                <a:stCxn id="10" idx="2"/>
              </p:cNvCxnSpPr>
              <p:nvPr/>
            </p:nvCxnSpPr>
            <p:spPr>
              <a:xfrm flipH="1">
                <a:off x="7967662" y="5235935"/>
                <a:ext cx="5954" cy="859631"/>
              </a:xfrm>
              <a:prstGeom prst="line">
                <a:avLst/>
              </a:prstGeom>
              <a:ln w="25400">
                <a:solidFill>
                  <a:srgbClr val="0C39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4DB6EDE5-3E47-AD23-EDA4-7A2726D92BA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917657" y="6095566"/>
                <a:ext cx="101796" cy="0"/>
              </a:xfrm>
              <a:prstGeom prst="line">
                <a:avLst/>
              </a:prstGeom>
              <a:ln w="25400">
                <a:solidFill>
                  <a:srgbClr val="0C3963"/>
                </a:solidFill>
                <a:round/>
              </a:ln>
              <a:effectLst>
                <a:softEdge rad="0"/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7E590653-7BA4-FB08-72EB-7BC2F3CC624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39681" y="4864025"/>
                <a:ext cx="72000" cy="71999"/>
              </a:xfrm>
              <a:prstGeom prst="ellipse">
                <a:avLst/>
              </a:prstGeom>
              <a:noFill/>
              <a:ln w="25400">
                <a:solidFill>
                  <a:srgbClr val="0C3963"/>
                </a:solidFill>
              </a:ln>
            </p:spPr>
            <p:txBody>
              <a:bodyPr vert="horz" lIns="91440" tIns="45720" rIns="91440" bIns="45720" rtlCol="0" anchor="t"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1000"/>
                  </a:spcBef>
                </a:pPr>
                <a:endParaRPr lang="cs-CZ" sz="1200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F65E0AFD-B1CF-BD2C-4D1D-D99ECBEB945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38805" y="4985275"/>
                <a:ext cx="72000" cy="71999"/>
              </a:xfrm>
              <a:prstGeom prst="ellipse">
                <a:avLst/>
              </a:prstGeom>
              <a:noFill/>
              <a:ln w="25400">
                <a:solidFill>
                  <a:srgbClr val="0C3963"/>
                </a:solidFill>
              </a:ln>
            </p:spPr>
            <p:txBody>
              <a:bodyPr vert="horz" lIns="91440" tIns="45720" rIns="91440" bIns="45720" rtlCol="0" anchor="t"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1000"/>
                  </a:spcBef>
                </a:pPr>
                <a:endParaRPr lang="cs-CZ" sz="1200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90A08158-E919-688B-C38E-E13813B1C5B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29281" y="5103461"/>
                <a:ext cx="90001" cy="90000"/>
              </a:xfrm>
              <a:prstGeom prst="ellipse">
                <a:avLst/>
              </a:prstGeom>
              <a:solidFill>
                <a:srgbClr val="BDCD0A"/>
              </a:solidFill>
              <a:ln w="15875">
                <a:solidFill>
                  <a:srgbClr val="0C3963"/>
                </a:solidFill>
              </a:ln>
            </p:spPr>
            <p:txBody>
              <a:bodyPr vert="horz" lIns="91440" tIns="45720" rIns="91440" bIns="45720" rtlCol="0" anchor="t"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1000"/>
                  </a:spcBef>
                </a:pPr>
                <a:endParaRPr lang="cs-CZ" sz="1200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</p:grpSp>
      </p:grpSp>
      <p:graphicFrame>
        <p:nvGraphicFramePr>
          <p:cNvPr id="24" name="Diagram 23">
            <a:extLst>
              <a:ext uri="{FF2B5EF4-FFF2-40B4-BE49-F238E27FC236}">
                <a16:creationId xmlns:a16="http://schemas.microsoft.com/office/drawing/2014/main" id="{D543A7D5-E342-C8B3-C73C-906F54FB44B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97697456"/>
              </p:ext>
            </p:extLst>
          </p:nvPr>
        </p:nvGraphicFramePr>
        <p:xfrm>
          <a:off x="807533" y="2913455"/>
          <a:ext cx="10793700" cy="6836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</p:spTree>
    <p:extLst>
      <p:ext uri="{BB962C8B-B14F-4D97-AF65-F5344CB8AC3E}">
        <p14:creationId xmlns:p14="http://schemas.microsoft.com/office/powerpoint/2010/main" val="36877373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4FA0AD-263F-ED80-6120-6401AA916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6F77FF0-19E6-FF07-9392-13087B7E48F2}"/>
              </a:ext>
            </a:extLst>
          </p:cNvPr>
          <p:cNvSpPr txBox="1">
            <a:spLocks/>
          </p:cNvSpPr>
          <p:nvPr/>
        </p:nvSpPr>
        <p:spPr>
          <a:xfrm>
            <a:off x="205008" y="1072657"/>
            <a:ext cx="6636060" cy="186343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400" b="1" i="0" u="none" strike="noStrike" kern="1200" cap="none" spc="0" normalizeH="0" baseline="0" noProof="0" dirty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Ohlédnutí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400" b="1" i="0" u="none" strike="noStrike" kern="1200" cap="none" spc="0" normalizeH="0" baseline="0" noProof="0" dirty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za konferencí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4400" b="1" i="0" u="none" strike="noStrike" kern="1200" cap="none" spc="0" normalizeH="0" baseline="0" noProof="0" dirty="0">
              <a:ln>
                <a:noFill/>
              </a:ln>
              <a:solidFill>
                <a:srgbClr val="003A63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400" b="1" i="0" u="none" strike="noStrike" kern="1200" cap="none" spc="0" normalizeH="0" baseline="0" noProof="0" dirty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Elektronizace zdravotnictví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400" b="1" i="0" u="none" strike="noStrike" kern="1200" cap="none" spc="0" normalizeH="0" baseline="0" noProof="0" dirty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 telemedicína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4400" b="0" i="0" u="none" strike="noStrike" kern="1200" cap="none" spc="0" normalizeH="0" baseline="0" noProof="0" dirty="0">
              <a:ln>
                <a:noFill/>
              </a:ln>
              <a:solidFill>
                <a:srgbClr val="003A63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400" b="0" i="0" u="none" strike="noStrike" kern="1200" cap="none" spc="0" normalizeH="0" baseline="0" noProof="0" dirty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17.3. – 18.3. 2025 </a:t>
            </a:r>
          </a:p>
        </p:txBody>
      </p:sp>
      <p:pic>
        <p:nvPicPr>
          <p:cNvPr id="5" name="Obrázek 4" descr="Obsah obrázku hodiny, kreslení&#10;&#10;Popis byl vytvořen automaticky">
            <a:extLst>
              <a:ext uri="{FF2B5EF4-FFF2-40B4-BE49-F238E27FC236}">
                <a16:creationId xmlns:a16="http://schemas.microsoft.com/office/drawing/2014/main" id="{8B564711-7926-A966-23DE-21A9C973B7D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4897" y="5824073"/>
            <a:ext cx="838587" cy="838587"/>
          </a:xfrm>
          <a:prstGeom prst="rect">
            <a:avLst/>
          </a:prstGeom>
        </p:spPr>
      </p:pic>
      <p:pic>
        <p:nvPicPr>
          <p:cNvPr id="4" name="Grafický objekt 3">
            <a:extLst>
              <a:ext uri="{FF2B5EF4-FFF2-40B4-BE49-F238E27FC236}">
                <a16:creationId xmlns:a16="http://schemas.microsoft.com/office/drawing/2014/main" id="{6C2A2870-0E19-806B-EAE4-FB304BBFFB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8724" y="401324"/>
            <a:ext cx="1553851" cy="242789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20B7B969-06A8-6861-02FC-44101B1FED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28179" y="0"/>
            <a:ext cx="5463822" cy="6851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4020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F65C36FA-3191-BF2F-A3DE-0CCD2409F1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777" y="565693"/>
            <a:ext cx="3702596" cy="4553863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5F5D32A1-B972-E938-884A-B727B1629A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9047" y="632130"/>
            <a:ext cx="3913905" cy="4412039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9FCD12E4-CD72-0672-2BF3-F484F1838A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32961" y="632130"/>
            <a:ext cx="3521972" cy="4410470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90CFF127-40CE-B1E8-3D4A-AD8B9F53BD53}"/>
              </a:ext>
            </a:extLst>
          </p:cNvPr>
          <p:cNvSpPr txBox="1"/>
          <p:nvPr/>
        </p:nvSpPr>
        <p:spPr>
          <a:xfrm>
            <a:off x="733778" y="79022"/>
            <a:ext cx="109728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600" b="1" i="0" u="none" strike="noStrike" kern="1200" cap="none" spc="0" normalizeH="0" baseline="0" noProof="0" dirty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Elektronizace zdravotnictví a telemedicína , 17. – 18. 3. Brno 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5ACE0ADD-1787-88C4-3567-E23C35CF35DC}"/>
              </a:ext>
            </a:extLst>
          </p:cNvPr>
          <p:cNvSpPr txBox="1"/>
          <p:nvPr/>
        </p:nvSpPr>
        <p:spPr>
          <a:xfrm rot="20106092">
            <a:off x="369088" y="5271115"/>
            <a:ext cx="3149600" cy="83099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Nová strategie </a:t>
            </a:r>
            <a:r>
              <a:rPr kumimoji="0" lang="cs-CZ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eHealth</a:t>
            </a: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2025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72D295A8-3C2A-B2C2-667C-286180C02953}"/>
              </a:ext>
            </a:extLst>
          </p:cNvPr>
          <p:cNvSpPr txBox="1"/>
          <p:nvPr/>
        </p:nvSpPr>
        <p:spPr>
          <a:xfrm rot="20106092">
            <a:off x="2517032" y="5281163"/>
            <a:ext cx="3149600" cy="83099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Elektronizace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 prevenci, vzdělávání</a:t>
            </a: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5A2DA4DA-9402-6C77-2E2E-A84B45A0B130}"/>
              </a:ext>
            </a:extLst>
          </p:cNvPr>
          <p:cNvSpPr txBox="1"/>
          <p:nvPr/>
        </p:nvSpPr>
        <p:spPr>
          <a:xfrm rot="20106092">
            <a:off x="4653688" y="5281163"/>
            <a:ext cx="3149600" cy="83099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Elektronizace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 primární péči </a:t>
            </a: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588D4110-598F-A54C-E1AC-1A3CE1CCF55E}"/>
              </a:ext>
            </a:extLst>
          </p:cNvPr>
          <p:cNvSpPr txBox="1"/>
          <p:nvPr/>
        </p:nvSpPr>
        <p:spPr>
          <a:xfrm rot="20106092">
            <a:off x="6822617" y="5261067"/>
            <a:ext cx="3149600" cy="83099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Rozvoj funkcí </a:t>
            </a:r>
            <a:r>
              <a:rPr kumimoji="0" lang="cs-CZ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EZKarty</a:t>
            </a:r>
            <a:endParaRPr kumimoji="0" lang="cs-CZ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Novela zákona o EZ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DE9B8DA2-14A2-EF6B-4A3E-A324468263AC}"/>
              </a:ext>
            </a:extLst>
          </p:cNvPr>
          <p:cNvSpPr txBox="1"/>
          <p:nvPr/>
        </p:nvSpPr>
        <p:spPr>
          <a:xfrm rot="20106092">
            <a:off x="8752580" y="5343689"/>
            <a:ext cx="3149600" cy="83099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Rozvoj telemedicíny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Nástup AI </a:t>
            </a:r>
          </a:p>
        </p:txBody>
      </p:sp>
    </p:spTree>
    <p:extLst>
      <p:ext uri="{BB962C8B-B14F-4D97-AF65-F5344CB8AC3E}">
        <p14:creationId xmlns:p14="http://schemas.microsoft.com/office/powerpoint/2010/main" val="6145874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82FB0B-EFB4-C0AA-C9C8-A5DFAE8CEB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3662B90A-A1A0-313A-9778-30D771FD6F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5830824" cy="1207008"/>
          </a:xfrm>
          <a:prstGeom prst="rect">
            <a:avLst/>
          </a:prstGeom>
        </p:spPr>
      </p:pic>
      <p:pic>
        <p:nvPicPr>
          <p:cNvPr id="6" name="Obrázek 5" descr="Obsah obrázku text, Písmo, Grafika, snímek obrazovky&#10;&#10;Popis byl vytvořen automaticky">
            <a:extLst>
              <a:ext uri="{FF2B5EF4-FFF2-40B4-BE49-F238E27FC236}">
                <a16:creationId xmlns:a16="http://schemas.microsoft.com/office/drawing/2014/main" id="{5E72DBCE-4AD8-2D8D-8DBF-BDDF6BA5A9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98903" y="5889694"/>
            <a:ext cx="2533477" cy="695345"/>
          </a:xfrm>
          <a:prstGeom prst="rect">
            <a:avLst/>
          </a:prstGeom>
        </p:spPr>
      </p:pic>
      <p:pic>
        <p:nvPicPr>
          <p:cNvPr id="4" name="Obrázek 3" descr="Obsah obrázku text, Písmo, snímek obrazovky, Elektricky modrá&#10;&#10;Popis byl vytvořen automaticky">
            <a:extLst>
              <a:ext uri="{FF2B5EF4-FFF2-40B4-BE49-F238E27FC236}">
                <a16:creationId xmlns:a16="http://schemas.microsoft.com/office/drawing/2014/main" id="{60FD92A6-BCA1-9D3F-2933-C1D9F38FF6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8320" y="5719020"/>
            <a:ext cx="5274183" cy="1036694"/>
          </a:xfrm>
          <a:prstGeom prst="rect">
            <a:avLst/>
          </a:prstGeom>
        </p:spPr>
      </p:pic>
      <p:pic>
        <p:nvPicPr>
          <p:cNvPr id="8" name="Obrázek 7" descr="Obsah obrázku Písmo, logo, Grafika, symbol&#10;&#10;Popis byl vytvořen automaticky">
            <a:extLst>
              <a:ext uri="{FF2B5EF4-FFF2-40B4-BE49-F238E27FC236}">
                <a16:creationId xmlns:a16="http://schemas.microsoft.com/office/drawing/2014/main" id="{F8A6522D-6589-FD63-DEEE-988CEB1842A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9850" y="5803454"/>
            <a:ext cx="1253011" cy="867826"/>
          </a:xfrm>
          <a:prstGeom prst="rect">
            <a:avLst/>
          </a:prstGeom>
        </p:spPr>
      </p:pic>
      <p:sp>
        <p:nvSpPr>
          <p:cNvPr id="12" name="TextovéPole 11">
            <a:extLst>
              <a:ext uri="{FF2B5EF4-FFF2-40B4-BE49-F238E27FC236}">
                <a16:creationId xmlns:a16="http://schemas.microsoft.com/office/drawing/2014/main" id="{6715F023-7FD0-3561-2EE3-A910B0551771}"/>
              </a:ext>
            </a:extLst>
          </p:cNvPr>
          <p:cNvSpPr txBox="1"/>
          <p:nvPr/>
        </p:nvSpPr>
        <p:spPr>
          <a:xfrm>
            <a:off x="1" y="2335839"/>
            <a:ext cx="12192000" cy="1569660"/>
          </a:xfrm>
          <a:prstGeom prst="rect">
            <a:avLst/>
          </a:prstGeom>
          <a:gradFill flip="none" rotWithShape="1">
            <a:gsLst>
              <a:gs pos="62000">
                <a:schemeClr val="accent1">
                  <a:lumMod val="0"/>
                  <a:lumOff val="100000"/>
                </a:schemeClr>
              </a:gs>
              <a:gs pos="100000">
                <a:srgbClr val="D30F44"/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8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Elektronizace agend v primární péči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8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CENTRÁLNÍ EVIDENCE OČKOVÁNÍ </a:t>
            </a:r>
            <a:endParaRPr kumimoji="0" lang="cs-CZ" sz="4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pic>
        <p:nvPicPr>
          <p:cNvPr id="1026" name="Picture 2" descr="Není k dispozici žádný popis fotky.">
            <a:extLst>
              <a:ext uri="{FF2B5EF4-FFF2-40B4-BE49-F238E27FC236}">
                <a16:creationId xmlns:a16="http://schemas.microsoft.com/office/drawing/2014/main" id="{8E4C7B0D-8127-44FC-5A57-F2868AE4AE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21" r="590" b="19278"/>
          <a:stretch/>
        </p:blipFill>
        <p:spPr bwMode="auto">
          <a:xfrm>
            <a:off x="10268018" y="5880376"/>
            <a:ext cx="1645662" cy="913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32292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6812FB1-0CC1-4583-A63B-13F284C981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322" y="4644696"/>
            <a:ext cx="11107026" cy="535460"/>
          </a:xfrm>
        </p:spPr>
        <p:txBody>
          <a:bodyPr>
            <a:normAutofit fontScale="90000"/>
          </a:bodyPr>
          <a:lstStyle/>
          <a:p>
            <a:pPr algn="ctr"/>
            <a:r>
              <a:rPr lang="cs-CZ" sz="3400" dirty="0"/>
              <a:t>Systém naplňuje koncepci elektronizace zdravotnictví dle zákona 325/2021 Sb. a odpovídá zásadám digitálně přívětivé legislativy.</a:t>
            </a:r>
          </a:p>
        </p:txBody>
      </p:sp>
      <p:sp>
        <p:nvSpPr>
          <p:cNvPr id="3" name="Šipka: dolů 2">
            <a:extLst>
              <a:ext uri="{FF2B5EF4-FFF2-40B4-BE49-F238E27FC236}">
                <a16:creationId xmlns:a16="http://schemas.microsoft.com/office/drawing/2014/main" id="{E0CB8068-12B7-01E7-D3BE-7F4CC243A385}"/>
              </a:ext>
            </a:extLst>
          </p:cNvPr>
          <p:cNvSpPr/>
          <p:nvPr/>
        </p:nvSpPr>
        <p:spPr>
          <a:xfrm>
            <a:off x="5076824" y="5857642"/>
            <a:ext cx="1485900" cy="60007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D1E09671-6CC3-9206-BC4D-DE5DE288AD73}"/>
              </a:ext>
            </a:extLst>
          </p:cNvPr>
          <p:cNvSpPr txBox="1"/>
          <p:nvPr/>
        </p:nvSpPr>
        <p:spPr>
          <a:xfrm>
            <a:off x="419322" y="400283"/>
            <a:ext cx="11581955" cy="39247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800" b="1" i="0" u="none" strike="noStrike" kern="1200" cap="none" spc="0" normalizeH="0" baseline="0" noProof="0" dirty="0">
                <a:ln>
                  <a:noFill/>
                </a:ln>
                <a:solidFill>
                  <a:srgbClr val="1437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Nová centrální evidence očkování je ….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021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 plně automatizovaná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021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 funkční </a:t>
            </a:r>
            <a:r>
              <a:rPr kumimoji="0" lang="cs-CZ" sz="4021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 reálném čase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021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 plošně implementovaná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021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 určená pro všechna očkování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021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 zpětně kontrolovatelná proti NZIS </a:t>
            </a:r>
          </a:p>
        </p:txBody>
      </p:sp>
    </p:spTree>
    <p:extLst>
      <p:ext uri="{BB962C8B-B14F-4D97-AF65-F5344CB8AC3E}">
        <p14:creationId xmlns:p14="http://schemas.microsoft.com/office/powerpoint/2010/main" val="1988513904"/>
      </p:ext>
    </p:extLst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6812FB1-0CC1-4583-A63B-13F284C98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3200" b="1" dirty="0">
                <a:solidFill>
                  <a:srgbClr val="003A63"/>
                </a:solidFill>
                <a:latin typeface="+mn-lt"/>
              </a:rPr>
              <a:t>Plošná implementace proběhla rychle a bez problémů</a:t>
            </a:r>
          </a:p>
        </p:txBody>
      </p:sp>
      <p:sp>
        <p:nvSpPr>
          <p:cNvPr id="6" name="Zástupný obsah 1">
            <a:extLst>
              <a:ext uri="{FF2B5EF4-FFF2-40B4-BE49-F238E27FC236}">
                <a16:creationId xmlns:a16="http://schemas.microsoft.com/office/drawing/2014/main" id="{63477D6E-C1C8-F9EA-F162-9C7062DD7A48}"/>
              </a:ext>
            </a:extLst>
          </p:cNvPr>
          <p:cNvSpPr txBox="1">
            <a:spLocks/>
          </p:cNvSpPr>
          <p:nvPr/>
        </p:nvSpPr>
        <p:spPr>
          <a:xfrm>
            <a:off x="290566" y="1158788"/>
            <a:ext cx="6381540" cy="36604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2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C2F7A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Sběr dat zahájen 1.1.2023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C2F7A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cs-CZ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Aktuálně obsahuje databáze přes 8 milionů záznamů o očkování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C2F7A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cs-CZ" sz="2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C2F7A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cs-CZ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Sběr dat probíhá kontinuálně od data zahájení. Probíhá příprava na sjednocení zadávání všech typů očkování (COVID)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C2F7A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Zjednodušení práce dodavatelů IS a lékařům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C2F7A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Dokončení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na</a:t>
            </a: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cs-CZ" sz="18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konc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</a:t>
            </a: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roku 2024</a:t>
            </a:r>
          </a:p>
        </p:txBody>
      </p:sp>
      <p:sp>
        <p:nvSpPr>
          <p:cNvPr id="14" name="Nadpis 1">
            <a:extLst>
              <a:ext uri="{FF2B5EF4-FFF2-40B4-BE49-F238E27FC236}">
                <a16:creationId xmlns:a16="http://schemas.microsoft.com/office/drawing/2014/main" id="{A834366C-FDD8-B866-7037-6B9CC234E6DC}"/>
              </a:ext>
            </a:extLst>
          </p:cNvPr>
          <p:cNvSpPr txBox="1">
            <a:spLocks/>
          </p:cNvSpPr>
          <p:nvPr/>
        </p:nvSpPr>
        <p:spPr>
          <a:xfrm>
            <a:off x="661988" y="5290297"/>
            <a:ext cx="10868024" cy="9329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2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200" b="1" i="0" u="none" strike="noStrike" kern="1200" cap="none" spc="0" normalizeH="0" baseline="0" noProof="0" dirty="0">
                <a:ln>
                  <a:noFill/>
                </a:ln>
                <a:solidFill>
                  <a:srgbClr val="14377B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Implementace dominantně stojí na automatizovaném hlášení přímo z KIS poskytovatelů, ideálně s podporou čteček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9D8C8C08-26F9-C9B6-C355-3878C201DFD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059"/>
          <a:stretch/>
        </p:blipFill>
        <p:spPr>
          <a:xfrm>
            <a:off x="6535271" y="1158788"/>
            <a:ext cx="5427534" cy="3284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5827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>
            <a:extLst>
              <a:ext uri="{FF2B5EF4-FFF2-40B4-BE49-F238E27FC236}">
                <a16:creationId xmlns:a16="http://schemas.microsoft.com/office/drawing/2014/main" id="{301402BE-0BBA-BAC6-6AAE-0FEA94388BAE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838200" y="225303"/>
            <a:ext cx="10515600" cy="85662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200" b="1" i="0" u="sng" strike="noStrike" kern="1200" cap="none" spc="0" normalizeH="0" baseline="0" noProof="0" dirty="0">
                <a:ln>
                  <a:noFill/>
                </a:ln>
                <a:solidFill>
                  <a:srgbClr val="2C2F7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UKÁZKA VÝSTUPŮ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200" b="1" i="0" u="none" strike="noStrike" kern="1200" cap="none" spc="0" normalizeH="0" baseline="0" noProof="0" dirty="0">
                <a:ln>
                  <a:noFill/>
                </a:ln>
                <a:solidFill>
                  <a:srgbClr val="2C2F7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Zásadní krok v prevenci nádorů způsobených lidskými </a:t>
            </a:r>
            <a:r>
              <a:rPr kumimoji="0" lang="cs-CZ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2C2F7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papilomaviry</a:t>
            </a:r>
            <a:r>
              <a:rPr kumimoji="0" lang="cs-CZ" sz="3200" b="1" i="0" u="none" strike="noStrike" kern="1200" cap="none" spc="0" normalizeH="0" baseline="0" noProof="0" dirty="0">
                <a:ln>
                  <a:noFill/>
                </a:ln>
                <a:solidFill>
                  <a:srgbClr val="2C2F7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(HPV): rozšíření úhrady očkování proti HPV</a:t>
            </a: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2C2F7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id="{69AE6C0B-2B41-658C-F307-D97B3FBB71F3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66712" y="2066925"/>
            <a:ext cx="11610975" cy="2990851"/>
          </a:xfr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40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Od 1.1. 2024 bylo schváleno rozšíření hrazeného očkování na </a:t>
            </a:r>
            <a:r>
              <a:rPr kumimoji="0" lang="cs-CZ" sz="3400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věkový interval 11 – 15 let</a:t>
            </a:r>
            <a:r>
              <a:rPr lang="cs-CZ" sz="3400" dirty="0">
                <a:solidFill>
                  <a:srgbClr val="0000FF"/>
                </a:solidFill>
                <a:latin typeface="Arial" panose="020B0604020202020204"/>
              </a:rPr>
              <a:t>, místo dosavadního intervalu 13 – 14 let. </a:t>
            </a:r>
            <a:br>
              <a:rPr lang="cs-CZ" sz="3400" dirty="0">
                <a:solidFill>
                  <a:srgbClr val="0000FF"/>
                </a:solidFill>
                <a:latin typeface="Arial" panose="020B0604020202020204"/>
              </a:rPr>
            </a:br>
            <a:br>
              <a:rPr lang="cs-CZ" sz="3400" dirty="0">
                <a:solidFill>
                  <a:srgbClr val="0000FF"/>
                </a:solidFill>
                <a:latin typeface="Arial" panose="020B0604020202020204"/>
              </a:rPr>
            </a:br>
            <a:r>
              <a:rPr lang="cs-CZ" sz="3400" dirty="0">
                <a:solidFill>
                  <a:srgbClr val="0000FF"/>
                </a:solidFill>
                <a:latin typeface="Arial" panose="020B0604020202020204"/>
              </a:rPr>
              <a:t>Očkování je plně hrazené pro dívky i chlapce.  </a:t>
            </a:r>
            <a:endParaRPr kumimoji="0" lang="cs-CZ" sz="3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Šipka: dolů 6">
            <a:extLst>
              <a:ext uri="{FF2B5EF4-FFF2-40B4-BE49-F238E27FC236}">
                <a16:creationId xmlns:a16="http://schemas.microsoft.com/office/drawing/2014/main" id="{D84F2652-08B5-CC93-E6BC-F5B846AB57B2}"/>
              </a:ext>
            </a:extLst>
          </p:cNvPr>
          <p:cNvSpPr/>
          <p:nvPr/>
        </p:nvSpPr>
        <p:spPr>
          <a:xfrm>
            <a:off x="4933741" y="4893547"/>
            <a:ext cx="1698172" cy="693755"/>
          </a:xfrm>
          <a:prstGeom prst="downArrow">
            <a:avLst/>
          </a:prstGeom>
          <a:solidFill>
            <a:srgbClr val="0000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76725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AE5A96B3-2C19-4811-B20E-6AEF806C1D05}"/>
              </a:ext>
            </a:extLst>
          </p:cNvPr>
          <p:cNvSpPr txBox="1"/>
          <p:nvPr/>
        </p:nvSpPr>
        <p:spPr>
          <a:xfrm>
            <a:off x="120331" y="191109"/>
            <a:ext cx="1193827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000" b="1" i="0" u="sng" strike="noStrike" kern="1200" cap="none" spc="0" normalizeH="0" baseline="0" noProof="0" dirty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UKÁZKA VÝSTUPŮ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000" b="1" i="0" u="none" strike="noStrike" kern="1200" cap="none" spc="0" normalizeH="0" baseline="0" noProof="0" dirty="0">
                <a:ln>
                  <a:noFill/>
                </a:ln>
                <a:solidFill>
                  <a:srgbClr val="2F4E8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Hrazené očkování ve věku 11 – 15 let započalo ihned po začátku roku 2024 a počet takto očkovaných dívek a chlapců narůstá. 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E451669D-A7FA-87AA-9E2A-7DCB0EE47EBA}"/>
              </a:ext>
            </a:extLst>
          </p:cNvPr>
          <p:cNvSpPr txBox="1"/>
          <p:nvPr/>
        </p:nvSpPr>
        <p:spPr>
          <a:xfrm>
            <a:off x="1180680" y="2256706"/>
            <a:ext cx="31049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Týden 1/2024</a:t>
            </a:r>
          </a:p>
        </p:txBody>
      </p:sp>
      <p:graphicFrame>
        <p:nvGraphicFramePr>
          <p:cNvPr id="7" name="Tabulka 6">
            <a:extLst>
              <a:ext uri="{FF2B5EF4-FFF2-40B4-BE49-F238E27FC236}">
                <a16:creationId xmlns:a16="http://schemas.microsoft.com/office/drawing/2014/main" id="{D4A7E51B-FC0C-59A6-4986-BE94988AAD16}"/>
              </a:ext>
            </a:extLst>
          </p:cNvPr>
          <p:cNvGraphicFramePr>
            <a:graphicFrameLocks noGrp="1"/>
          </p:cNvGraphicFramePr>
          <p:nvPr/>
        </p:nvGraphicFramePr>
        <p:xfrm>
          <a:off x="1247671" y="3220627"/>
          <a:ext cx="2562331" cy="11277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45223">
                  <a:extLst>
                    <a:ext uri="{9D8B030D-6E8A-4147-A177-3AD203B41FA5}">
                      <a16:colId xmlns:a16="http://schemas.microsoft.com/office/drawing/2014/main" val="1645261577"/>
                    </a:ext>
                  </a:extLst>
                </a:gridCol>
                <a:gridCol w="1617108">
                  <a:extLst>
                    <a:ext uri="{9D8B030D-6E8A-4147-A177-3AD203B41FA5}">
                      <a16:colId xmlns:a16="http://schemas.microsoft.com/office/drawing/2014/main" val="2310539017"/>
                    </a:ext>
                  </a:extLst>
                </a:gridCol>
              </a:tblGrid>
              <a:tr h="273813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D1D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23 (1,9 %)</a:t>
                      </a:r>
                    </a:p>
                  </a:txBody>
                  <a:tcPr marL="7620" marR="7620" marT="762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D1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597909"/>
                  </a:ext>
                </a:extLst>
              </a:tr>
              <a:tr h="2145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FD1D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46 (3,7 %)</a:t>
                      </a:r>
                    </a:p>
                  </a:txBody>
                  <a:tcPr marL="7620" marR="7620" marT="7620" marB="0" anchor="b">
                    <a:solidFill>
                      <a:srgbClr val="FFD1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4307015"/>
                  </a:ext>
                </a:extLst>
              </a:tr>
              <a:tr h="2145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FD1D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928 (75,3 %)</a:t>
                      </a:r>
                    </a:p>
                  </a:txBody>
                  <a:tcPr marL="7620" marR="7620" marT="7620" marB="0" anchor="b">
                    <a:solidFill>
                      <a:srgbClr val="FFD1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6453079"/>
                  </a:ext>
                </a:extLst>
              </a:tr>
              <a:tr h="2145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FD1D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235 (19,1 %)</a:t>
                      </a:r>
                    </a:p>
                  </a:txBody>
                  <a:tcPr marL="7620" marR="7620" marT="7620" marB="0" anchor="b">
                    <a:solidFill>
                      <a:srgbClr val="FFD1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8863359"/>
                  </a:ext>
                </a:extLst>
              </a:tr>
            </a:tbl>
          </a:graphicData>
        </a:graphic>
      </p:graphicFrame>
      <p:graphicFrame>
        <p:nvGraphicFramePr>
          <p:cNvPr id="9" name="Tabulka 8">
            <a:extLst>
              <a:ext uri="{FF2B5EF4-FFF2-40B4-BE49-F238E27FC236}">
                <a16:creationId xmlns:a16="http://schemas.microsoft.com/office/drawing/2014/main" id="{CE3581B7-A034-D3C7-27FA-826EC621DEAA}"/>
              </a:ext>
            </a:extLst>
          </p:cNvPr>
          <p:cNvGraphicFramePr>
            <a:graphicFrameLocks noGrp="1"/>
          </p:cNvGraphicFramePr>
          <p:nvPr/>
        </p:nvGraphicFramePr>
        <p:xfrm>
          <a:off x="1247671" y="4822333"/>
          <a:ext cx="2562331" cy="11277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53301">
                  <a:extLst>
                    <a:ext uri="{9D8B030D-6E8A-4147-A177-3AD203B41FA5}">
                      <a16:colId xmlns:a16="http://schemas.microsoft.com/office/drawing/2014/main" val="3801288303"/>
                    </a:ext>
                  </a:extLst>
                </a:gridCol>
                <a:gridCol w="1609030">
                  <a:extLst>
                    <a:ext uri="{9D8B030D-6E8A-4147-A177-3AD203B41FA5}">
                      <a16:colId xmlns:a16="http://schemas.microsoft.com/office/drawing/2014/main" val="2266247611"/>
                    </a:ext>
                  </a:extLst>
                </a:gridCol>
              </a:tblGrid>
              <a:tr h="2145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CFF3F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13 (1,5 %)</a:t>
                      </a:r>
                    </a:p>
                  </a:txBody>
                  <a:tcPr marL="7620" marR="7620" marT="762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CFF3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2223726"/>
                  </a:ext>
                </a:extLst>
              </a:tr>
              <a:tr h="2145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CFF3F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19 (2,1 %)</a:t>
                      </a:r>
                    </a:p>
                  </a:txBody>
                  <a:tcPr marL="7620" marR="7620" marT="7620" marB="0" anchor="b">
                    <a:solidFill>
                      <a:srgbClr val="CFF3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2534868"/>
                  </a:ext>
                </a:extLst>
              </a:tr>
              <a:tr h="2145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CFF3F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698 (78,4 %)</a:t>
                      </a:r>
                    </a:p>
                  </a:txBody>
                  <a:tcPr marL="7620" marR="7620" marT="7620" marB="0" anchor="b">
                    <a:solidFill>
                      <a:srgbClr val="CFF3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1855920"/>
                  </a:ext>
                </a:extLst>
              </a:tr>
              <a:tr h="2145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CFF3F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160 (18,0 %)</a:t>
                      </a:r>
                    </a:p>
                  </a:txBody>
                  <a:tcPr marL="7620" marR="7620" marT="7620" marB="0" anchor="b">
                    <a:solidFill>
                      <a:srgbClr val="CFF3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899918"/>
                  </a:ext>
                </a:extLst>
              </a:tr>
            </a:tbl>
          </a:graphicData>
        </a:graphic>
      </p:graphicFrame>
      <p:sp>
        <p:nvSpPr>
          <p:cNvPr id="11" name="TextovéPole 10">
            <a:extLst>
              <a:ext uri="{FF2B5EF4-FFF2-40B4-BE49-F238E27FC236}">
                <a16:creationId xmlns:a16="http://schemas.microsoft.com/office/drawing/2014/main" id="{C2D5D407-86D1-8797-16C9-F1BCE758F48D}"/>
              </a:ext>
            </a:extLst>
          </p:cNvPr>
          <p:cNvSpPr txBox="1"/>
          <p:nvPr/>
        </p:nvSpPr>
        <p:spPr>
          <a:xfrm rot="16200000">
            <a:off x="-99628" y="3592528"/>
            <a:ext cx="1267022" cy="523220"/>
          </a:xfrm>
          <a:prstGeom prst="rect">
            <a:avLst/>
          </a:prstGeom>
          <a:solidFill>
            <a:srgbClr val="FFD1D2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Dívky</a:t>
            </a: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2FCEB7FC-2D51-7D13-1B33-D927807632FF}"/>
              </a:ext>
            </a:extLst>
          </p:cNvPr>
          <p:cNvSpPr txBox="1"/>
          <p:nvPr/>
        </p:nvSpPr>
        <p:spPr>
          <a:xfrm rot="16200000">
            <a:off x="-99628" y="5054972"/>
            <a:ext cx="1267022" cy="523220"/>
          </a:xfrm>
          <a:prstGeom prst="rect">
            <a:avLst/>
          </a:prstGeom>
          <a:solidFill>
            <a:srgbClr val="CFF3F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Chlapci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2E14BB2A-54B9-B00D-62B8-7DEB4C138FB3}"/>
              </a:ext>
            </a:extLst>
          </p:cNvPr>
          <p:cNvSpPr txBox="1"/>
          <p:nvPr/>
        </p:nvSpPr>
        <p:spPr>
          <a:xfrm>
            <a:off x="1130440" y="2841481"/>
            <a:ext cx="12359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Věk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4BF1D622-BE65-6C6F-4E9F-09BB5D1A78FE}"/>
              </a:ext>
            </a:extLst>
          </p:cNvPr>
          <p:cNvSpPr txBox="1"/>
          <p:nvPr/>
        </p:nvSpPr>
        <p:spPr>
          <a:xfrm>
            <a:off x="1130439" y="4458213"/>
            <a:ext cx="12359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Věk</a:t>
            </a:r>
          </a:p>
        </p:txBody>
      </p:sp>
      <p:sp>
        <p:nvSpPr>
          <p:cNvPr id="6" name="Šipka: doprava 5">
            <a:extLst>
              <a:ext uri="{FF2B5EF4-FFF2-40B4-BE49-F238E27FC236}">
                <a16:creationId xmlns:a16="http://schemas.microsoft.com/office/drawing/2014/main" id="{66E782CD-1146-1362-0814-744E05D89551}"/>
              </a:ext>
            </a:extLst>
          </p:cNvPr>
          <p:cNvSpPr/>
          <p:nvPr/>
        </p:nvSpPr>
        <p:spPr>
          <a:xfrm>
            <a:off x="3947525" y="3537084"/>
            <a:ext cx="855781" cy="584775"/>
          </a:xfrm>
          <a:prstGeom prst="rightArrow">
            <a:avLst/>
          </a:prstGeom>
          <a:solidFill>
            <a:srgbClr val="FFE1E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Šipka: doprava 16">
            <a:extLst>
              <a:ext uri="{FF2B5EF4-FFF2-40B4-BE49-F238E27FC236}">
                <a16:creationId xmlns:a16="http://schemas.microsoft.com/office/drawing/2014/main" id="{E5F920D3-AC58-E7E5-679F-46274A1C4731}"/>
              </a:ext>
            </a:extLst>
          </p:cNvPr>
          <p:cNvSpPr/>
          <p:nvPr/>
        </p:nvSpPr>
        <p:spPr>
          <a:xfrm>
            <a:off x="3947525" y="5169274"/>
            <a:ext cx="855781" cy="584775"/>
          </a:xfrm>
          <a:prstGeom prst="rightArrow">
            <a:avLst/>
          </a:prstGeom>
          <a:solidFill>
            <a:srgbClr val="CFF3F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2A38D7F1-78B3-878C-B952-F853A2CDE4DF}"/>
              </a:ext>
            </a:extLst>
          </p:cNvPr>
          <p:cNvSpPr txBox="1"/>
          <p:nvPr/>
        </p:nvSpPr>
        <p:spPr>
          <a:xfrm>
            <a:off x="4991070" y="2234840"/>
            <a:ext cx="31049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Týden 1/2025</a:t>
            </a:r>
          </a:p>
        </p:txBody>
      </p:sp>
      <p:graphicFrame>
        <p:nvGraphicFramePr>
          <p:cNvPr id="18" name="Tabulka 17">
            <a:extLst>
              <a:ext uri="{FF2B5EF4-FFF2-40B4-BE49-F238E27FC236}">
                <a16:creationId xmlns:a16="http://schemas.microsoft.com/office/drawing/2014/main" id="{B1814793-1548-2E78-FFB1-3D470F868E32}"/>
              </a:ext>
            </a:extLst>
          </p:cNvPr>
          <p:cNvGraphicFramePr>
            <a:graphicFrameLocks noGrp="1"/>
          </p:cNvGraphicFramePr>
          <p:nvPr/>
        </p:nvGraphicFramePr>
        <p:xfrm>
          <a:off x="5058061" y="3198761"/>
          <a:ext cx="2562331" cy="11277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45223">
                  <a:extLst>
                    <a:ext uri="{9D8B030D-6E8A-4147-A177-3AD203B41FA5}">
                      <a16:colId xmlns:a16="http://schemas.microsoft.com/office/drawing/2014/main" val="1645261577"/>
                    </a:ext>
                  </a:extLst>
                </a:gridCol>
                <a:gridCol w="1617108">
                  <a:extLst>
                    <a:ext uri="{9D8B030D-6E8A-4147-A177-3AD203B41FA5}">
                      <a16:colId xmlns:a16="http://schemas.microsoft.com/office/drawing/2014/main" val="2310539017"/>
                    </a:ext>
                  </a:extLst>
                </a:gridCol>
              </a:tblGrid>
              <a:tr h="273813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D1D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345 (18,5 %)</a:t>
                      </a:r>
                    </a:p>
                  </a:txBody>
                  <a:tcPr marL="7620" marR="7620" marT="762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D1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5979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FD1D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233 (12,5 %)</a:t>
                      </a:r>
                    </a:p>
                  </a:txBody>
                  <a:tcPr marL="7620" marR="7620" marT="7620" marB="0" anchor="b">
                    <a:solidFill>
                      <a:srgbClr val="FFD1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4307015"/>
                  </a:ext>
                </a:extLst>
              </a:tr>
              <a:tr h="2145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FD1D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1 047 (56,1 %)</a:t>
                      </a:r>
                    </a:p>
                  </a:txBody>
                  <a:tcPr marL="7620" marR="7620" marT="7620" marB="0" anchor="b">
                    <a:solidFill>
                      <a:srgbClr val="FFD1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6453079"/>
                  </a:ext>
                </a:extLst>
              </a:tr>
              <a:tr h="2145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FD1D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240 (12,9 %)</a:t>
                      </a:r>
                    </a:p>
                  </a:txBody>
                  <a:tcPr marL="7620" marR="7620" marT="7620" marB="0" anchor="b">
                    <a:solidFill>
                      <a:srgbClr val="FFD1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8863359"/>
                  </a:ext>
                </a:extLst>
              </a:tr>
            </a:tbl>
          </a:graphicData>
        </a:graphic>
      </p:graphicFrame>
      <p:graphicFrame>
        <p:nvGraphicFramePr>
          <p:cNvPr id="24" name="Tabulka 23">
            <a:extLst>
              <a:ext uri="{FF2B5EF4-FFF2-40B4-BE49-F238E27FC236}">
                <a16:creationId xmlns:a16="http://schemas.microsoft.com/office/drawing/2014/main" id="{0F87724F-DC89-D5E0-3E99-8911C305DD31}"/>
              </a:ext>
            </a:extLst>
          </p:cNvPr>
          <p:cNvGraphicFramePr>
            <a:graphicFrameLocks noGrp="1"/>
          </p:cNvGraphicFramePr>
          <p:nvPr/>
        </p:nvGraphicFramePr>
        <p:xfrm>
          <a:off x="5058061" y="4800467"/>
          <a:ext cx="2562331" cy="11277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53301">
                  <a:extLst>
                    <a:ext uri="{9D8B030D-6E8A-4147-A177-3AD203B41FA5}">
                      <a16:colId xmlns:a16="http://schemas.microsoft.com/office/drawing/2014/main" val="3801288303"/>
                    </a:ext>
                  </a:extLst>
                </a:gridCol>
                <a:gridCol w="1609030">
                  <a:extLst>
                    <a:ext uri="{9D8B030D-6E8A-4147-A177-3AD203B41FA5}">
                      <a16:colId xmlns:a16="http://schemas.microsoft.com/office/drawing/2014/main" val="2266247611"/>
                    </a:ext>
                  </a:extLst>
                </a:gridCol>
              </a:tblGrid>
              <a:tr h="2145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CFF3F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187 (13,8 %)</a:t>
                      </a:r>
                    </a:p>
                  </a:txBody>
                  <a:tcPr marL="7620" marR="7620" marT="762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CFF3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2223726"/>
                  </a:ext>
                </a:extLst>
              </a:tr>
              <a:tr h="2145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CFF3F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163 (12,0 %)</a:t>
                      </a:r>
                    </a:p>
                  </a:txBody>
                  <a:tcPr marL="7620" marR="7620" marT="7620" marB="0" anchor="b">
                    <a:solidFill>
                      <a:srgbClr val="CFF3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2534868"/>
                  </a:ext>
                </a:extLst>
              </a:tr>
              <a:tr h="2145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CFF3F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812 (59,8 %)</a:t>
                      </a:r>
                    </a:p>
                  </a:txBody>
                  <a:tcPr marL="7620" marR="7620" marT="7620" marB="0" anchor="b">
                    <a:solidFill>
                      <a:srgbClr val="CFF3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1855920"/>
                  </a:ext>
                </a:extLst>
              </a:tr>
              <a:tr h="2145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CFF3F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196 (14,4 %)</a:t>
                      </a:r>
                    </a:p>
                  </a:txBody>
                  <a:tcPr marL="7620" marR="7620" marT="7620" marB="0" anchor="b">
                    <a:solidFill>
                      <a:srgbClr val="CFF3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899918"/>
                  </a:ext>
                </a:extLst>
              </a:tr>
            </a:tbl>
          </a:graphicData>
        </a:graphic>
      </p:graphicFrame>
      <p:sp>
        <p:nvSpPr>
          <p:cNvPr id="25" name="TextovéPole 24">
            <a:extLst>
              <a:ext uri="{FF2B5EF4-FFF2-40B4-BE49-F238E27FC236}">
                <a16:creationId xmlns:a16="http://schemas.microsoft.com/office/drawing/2014/main" id="{729AAE49-D46D-E708-7027-16957954CAC5}"/>
              </a:ext>
            </a:extLst>
          </p:cNvPr>
          <p:cNvSpPr txBox="1"/>
          <p:nvPr/>
        </p:nvSpPr>
        <p:spPr>
          <a:xfrm>
            <a:off x="4940830" y="2819615"/>
            <a:ext cx="12359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Věk</a:t>
            </a:r>
          </a:p>
        </p:txBody>
      </p:sp>
      <p:sp>
        <p:nvSpPr>
          <p:cNvPr id="26" name="TextovéPole 25">
            <a:extLst>
              <a:ext uri="{FF2B5EF4-FFF2-40B4-BE49-F238E27FC236}">
                <a16:creationId xmlns:a16="http://schemas.microsoft.com/office/drawing/2014/main" id="{88181DFA-D9A8-38E1-628C-9C622227D353}"/>
              </a:ext>
            </a:extLst>
          </p:cNvPr>
          <p:cNvSpPr txBox="1"/>
          <p:nvPr/>
        </p:nvSpPr>
        <p:spPr>
          <a:xfrm>
            <a:off x="4940829" y="4436347"/>
            <a:ext cx="12359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Věk</a:t>
            </a:r>
          </a:p>
        </p:txBody>
      </p:sp>
      <p:sp>
        <p:nvSpPr>
          <p:cNvPr id="27" name="TextovéPole 26">
            <a:extLst>
              <a:ext uri="{FF2B5EF4-FFF2-40B4-BE49-F238E27FC236}">
                <a16:creationId xmlns:a16="http://schemas.microsoft.com/office/drawing/2014/main" id="{22650CE0-A27B-7C4F-B12B-F4DBE4A439AD}"/>
              </a:ext>
            </a:extLst>
          </p:cNvPr>
          <p:cNvSpPr txBox="1"/>
          <p:nvPr/>
        </p:nvSpPr>
        <p:spPr>
          <a:xfrm>
            <a:off x="8953666" y="2292594"/>
            <a:ext cx="31049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Týden 11/2025</a:t>
            </a:r>
          </a:p>
        </p:txBody>
      </p:sp>
      <p:graphicFrame>
        <p:nvGraphicFramePr>
          <p:cNvPr id="28" name="Tabulka 27">
            <a:extLst>
              <a:ext uri="{FF2B5EF4-FFF2-40B4-BE49-F238E27FC236}">
                <a16:creationId xmlns:a16="http://schemas.microsoft.com/office/drawing/2014/main" id="{3C5D96CE-DE07-92EF-2200-7D70C3FB5D54}"/>
              </a:ext>
            </a:extLst>
          </p:cNvPr>
          <p:cNvGraphicFramePr>
            <a:graphicFrameLocks noGrp="1"/>
          </p:cNvGraphicFramePr>
          <p:nvPr/>
        </p:nvGraphicFramePr>
        <p:xfrm>
          <a:off x="8953666" y="3246429"/>
          <a:ext cx="2562331" cy="11277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19640">
                  <a:extLst>
                    <a:ext uri="{9D8B030D-6E8A-4147-A177-3AD203B41FA5}">
                      <a16:colId xmlns:a16="http://schemas.microsoft.com/office/drawing/2014/main" val="1645261577"/>
                    </a:ext>
                  </a:extLst>
                </a:gridCol>
                <a:gridCol w="1642691">
                  <a:extLst>
                    <a:ext uri="{9D8B030D-6E8A-4147-A177-3AD203B41FA5}">
                      <a16:colId xmlns:a16="http://schemas.microsoft.com/office/drawing/2014/main" val="2310539017"/>
                    </a:ext>
                  </a:extLst>
                </a:gridCol>
              </a:tblGrid>
              <a:tr h="2145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D1D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353 (16,3 %)</a:t>
                      </a:r>
                    </a:p>
                  </a:txBody>
                  <a:tcPr marL="7620" marR="7620" marT="762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D1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597909"/>
                  </a:ext>
                </a:extLst>
              </a:tr>
              <a:tr h="2145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FD1D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289 (13,9 %)</a:t>
                      </a:r>
                    </a:p>
                  </a:txBody>
                  <a:tcPr marL="7620" marR="7620" marT="7620" marB="0" anchor="b">
                    <a:solidFill>
                      <a:srgbClr val="FFD1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4307015"/>
                  </a:ext>
                </a:extLst>
              </a:tr>
              <a:tr h="2145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FD1D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1 214 (58,2 %)</a:t>
                      </a:r>
                    </a:p>
                  </a:txBody>
                  <a:tcPr marL="7620" marR="7620" marT="7620" marB="0" anchor="b">
                    <a:solidFill>
                      <a:srgbClr val="FFD1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6453079"/>
                  </a:ext>
                </a:extLst>
              </a:tr>
              <a:tr h="2145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FD1D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230 (11,0 %)</a:t>
                      </a:r>
                    </a:p>
                  </a:txBody>
                  <a:tcPr marL="7620" marR="7620" marT="7620" marB="0" anchor="b">
                    <a:solidFill>
                      <a:srgbClr val="FFD1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8863359"/>
                  </a:ext>
                </a:extLst>
              </a:tr>
            </a:tbl>
          </a:graphicData>
        </a:graphic>
      </p:graphicFrame>
      <p:graphicFrame>
        <p:nvGraphicFramePr>
          <p:cNvPr id="29" name="Tabulka 28">
            <a:extLst>
              <a:ext uri="{FF2B5EF4-FFF2-40B4-BE49-F238E27FC236}">
                <a16:creationId xmlns:a16="http://schemas.microsoft.com/office/drawing/2014/main" id="{5447020E-8D4D-B593-82E7-19F5703BA63A}"/>
              </a:ext>
            </a:extLst>
          </p:cNvPr>
          <p:cNvGraphicFramePr>
            <a:graphicFrameLocks noGrp="1"/>
          </p:cNvGraphicFramePr>
          <p:nvPr/>
        </p:nvGraphicFramePr>
        <p:xfrm>
          <a:off x="8953666" y="4848135"/>
          <a:ext cx="2562331" cy="11277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35796">
                  <a:extLst>
                    <a:ext uri="{9D8B030D-6E8A-4147-A177-3AD203B41FA5}">
                      <a16:colId xmlns:a16="http://schemas.microsoft.com/office/drawing/2014/main" val="3801288303"/>
                    </a:ext>
                  </a:extLst>
                </a:gridCol>
                <a:gridCol w="1626535">
                  <a:extLst>
                    <a:ext uri="{9D8B030D-6E8A-4147-A177-3AD203B41FA5}">
                      <a16:colId xmlns:a16="http://schemas.microsoft.com/office/drawing/2014/main" val="2266247611"/>
                    </a:ext>
                  </a:extLst>
                </a:gridCol>
              </a:tblGrid>
              <a:tr h="2145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CFF3F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245 (16,3 %)</a:t>
                      </a:r>
                    </a:p>
                  </a:txBody>
                  <a:tcPr marL="7620" marR="7620" marT="762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CFF3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2223726"/>
                  </a:ext>
                </a:extLst>
              </a:tr>
              <a:tr h="2145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CFF3F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166 (11,1 %)</a:t>
                      </a:r>
                    </a:p>
                  </a:txBody>
                  <a:tcPr marL="7620" marR="7620" marT="7620" marB="0" anchor="b">
                    <a:solidFill>
                      <a:srgbClr val="CFF3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2534868"/>
                  </a:ext>
                </a:extLst>
              </a:tr>
              <a:tr h="2145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CFF3F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860 (57,4 %)</a:t>
                      </a:r>
                    </a:p>
                  </a:txBody>
                  <a:tcPr marL="7620" marR="7620" marT="7620" marB="0" anchor="b">
                    <a:solidFill>
                      <a:srgbClr val="CFF3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1855920"/>
                  </a:ext>
                </a:extLst>
              </a:tr>
              <a:tr h="2145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CFF3F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228 (15,2 %)</a:t>
                      </a:r>
                    </a:p>
                  </a:txBody>
                  <a:tcPr marL="7620" marR="7620" marT="7620" marB="0" anchor="b">
                    <a:solidFill>
                      <a:srgbClr val="CFF3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899918"/>
                  </a:ext>
                </a:extLst>
              </a:tr>
            </a:tbl>
          </a:graphicData>
        </a:graphic>
      </p:graphicFrame>
      <p:sp>
        <p:nvSpPr>
          <p:cNvPr id="30" name="TextovéPole 29">
            <a:extLst>
              <a:ext uri="{FF2B5EF4-FFF2-40B4-BE49-F238E27FC236}">
                <a16:creationId xmlns:a16="http://schemas.microsoft.com/office/drawing/2014/main" id="{8CCDD5B3-53E2-B977-2E0E-A336B2217454}"/>
              </a:ext>
            </a:extLst>
          </p:cNvPr>
          <p:cNvSpPr txBox="1"/>
          <p:nvPr/>
        </p:nvSpPr>
        <p:spPr>
          <a:xfrm>
            <a:off x="8824713" y="2897595"/>
            <a:ext cx="12359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Věk</a:t>
            </a:r>
          </a:p>
        </p:txBody>
      </p:sp>
      <p:sp>
        <p:nvSpPr>
          <p:cNvPr id="31" name="TextovéPole 30">
            <a:extLst>
              <a:ext uri="{FF2B5EF4-FFF2-40B4-BE49-F238E27FC236}">
                <a16:creationId xmlns:a16="http://schemas.microsoft.com/office/drawing/2014/main" id="{64BAE3A1-50B5-5CA9-EB19-7E45F7A005E1}"/>
              </a:ext>
            </a:extLst>
          </p:cNvPr>
          <p:cNvSpPr txBox="1"/>
          <p:nvPr/>
        </p:nvSpPr>
        <p:spPr>
          <a:xfrm>
            <a:off x="8824712" y="4514327"/>
            <a:ext cx="12359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Věk</a:t>
            </a:r>
          </a:p>
        </p:txBody>
      </p:sp>
      <p:sp>
        <p:nvSpPr>
          <p:cNvPr id="32" name="Šipka: doprava 31">
            <a:extLst>
              <a:ext uri="{FF2B5EF4-FFF2-40B4-BE49-F238E27FC236}">
                <a16:creationId xmlns:a16="http://schemas.microsoft.com/office/drawing/2014/main" id="{955C7DC5-D55A-AD8C-6946-016F2FA16144}"/>
              </a:ext>
            </a:extLst>
          </p:cNvPr>
          <p:cNvSpPr/>
          <p:nvPr/>
        </p:nvSpPr>
        <p:spPr>
          <a:xfrm>
            <a:off x="7757915" y="3515218"/>
            <a:ext cx="855781" cy="584775"/>
          </a:xfrm>
          <a:prstGeom prst="rightArrow">
            <a:avLst/>
          </a:prstGeom>
          <a:solidFill>
            <a:srgbClr val="FFE1E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Šipka: doprava 32">
            <a:extLst>
              <a:ext uri="{FF2B5EF4-FFF2-40B4-BE49-F238E27FC236}">
                <a16:creationId xmlns:a16="http://schemas.microsoft.com/office/drawing/2014/main" id="{789F5BA6-EB7C-BDD6-9547-116215F53F81}"/>
              </a:ext>
            </a:extLst>
          </p:cNvPr>
          <p:cNvSpPr/>
          <p:nvPr/>
        </p:nvSpPr>
        <p:spPr>
          <a:xfrm>
            <a:off x="7757915" y="5147408"/>
            <a:ext cx="855781" cy="584775"/>
          </a:xfrm>
          <a:prstGeom prst="rightArrow">
            <a:avLst/>
          </a:prstGeom>
          <a:solidFill>
            <a:srgbClr val="CFF3F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28480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FCFD3B9-8085-72C3-289C-FAA05B6F0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795" y="143937"/>
            <a:ext cx="10515600" cy="538364"/>
          </a:xfrm>
        </p:spPr>
        <p:txBody>
          <a:bodyPr>
            <a:noAutofit/>
          </a:bodyPr>
          <a:lstStyle/>
          <a:p>
            <a:r>
              <a:rPr lang="cs-CZ" sz="2800" b="1" u="sng" dirty="0">
                <a:solidFill>
                  <a:srgbClr val="003A63"/>
                </a:solidFill>
                <a:latin typeface="+mn-lt"/>
              </a:rPr>
              <a:t>UKÁZKA VÝSTUPŮ </a:t>
            </a:r>
            <a:br>
              <a:rPr lang="cs-CZ" sz="2800" b="1" dirty="0">
                <a:solidFill>
                  <a:srgbClr val="003A63"/>
                </a:solidFill>
                <a:latin typeface="+mn-lt"/>
              </a:rPr>
            </a:br>
            <a:r>
              <a:rPr lang="cs-CZ" sz="2800" b="1" dirty="0">
                <a:solidFill>
                  <a:srgbClr val="003A63"/>
                </a:solidFill>
                <a:latin typeface="+mn-lt"/>
              </a:rPr>
              <a:t>Očkování proti chřipce dle měsíců sezóny 2020-2025 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B71B0024-22E2-25CB-2D72-4EEB9CCBF282}"/>
              </a:ext>
            </a:extLst>
          </p:cNvPr>
          <p:cNvSpPr txBox="1"/>
          <p:nvPr/>
        </p:nvSpPr>
        <p:spPr>
          <a:xfrm>
            <a:off x="514404" y="11045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E47B6FFD-8E29-5013-EA6D-06961C9E5224}"/>
              </a:ext>
            </a:extLst>
          </p:cNvPr>
          <p:cNvGraphicFramePr/>
          <p:nvPr>
            <p:custDataLst>
              <p:tags r:id="rId1"/>
            </p:custDataLst>
          </p:nvPr>
        </p:nvGraphicFramePr>
        <p:xfrm>
          <a:off x="166660" y="2041089"/>
          <a:ext cx="11545356" cy="3770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4"/>
          </a:graphicData>
        </a:graphic>
      </p:graphicFrame>
      <p:sp>
        <p:nvSpPr>
          <p:cNvPr id="6" name="TextovéPole 5">
            <a:extLst>
              <a:ext uri="{FF2B5EF4-FFF2-40B4-BE49-F238E27FC236}">
                <a16:creationId xmlns:a16="http://schemas.microsoft.com/office/drawing/2014/main" id="{43AE9D9A-F2A8-765D-FED0-77B080D3FAA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876300" y="5735169"/>
            <a:ext cx="2428875" cy="307777"/>
          </a:xfrm>
          <a:prstGeom prst="rect">
            <a:avLst/>
          </a:prstGeom>
          <a:solidFill>
            <a:srgbClr val="A5A5A5">
              <a:lumMod val="20000"/>
              <a:lumOff val="80000"/>
            </a:srgb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0" cap="none" spc="0" normalizeH="0" baseline="0" noProof="0" dirty="0">
                <a:ln>
                  <a:noFill/>
                </a:ln>
                <a:solidFill>
                  <a:srgbClr val="DDDCE0">
                    <a:lumMod val="1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2020-2021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395D265B-D2FF-DFC7-84EA-5050FABB17D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301591" y="5733183"/>
            <a:ext cx="2435686" cy="307777"/>
          </a:xfrm>
          <a:prstGeom prst="rect">
            <a:avLst/>
          </a:prstGeom>
          <a:solidFill>
            <a:srgbClr val="A5A5A5">
              <a:lumMod val="40000"/>
              <a:lumOff val="60000"/>
            </a:srgb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0" cap="none" spc="0" normalizeH="0" baseline="0" noProof="0" dirty="0">
                <a:ln>
                  <a:noFill/>
                </a:ln>
                <a:solidFill>
                  <a:srgbClr val="DDDCE0">
                    <a:lumMod val="1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2021-2022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37562CA9-8F9A-ECA7-9009-9F9FD88E68B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573497" y="6033192"/>
            <a:ext cx="1565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 = </a:t>
            </a: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591 424</a:t>
            </a:r>
            <a:endParaRPr kumimoji="0" lang="cs-CZ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C6E44B69-B196-2C52-CEE8-5F86BBC7F776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964775" y="6038980"/>
            <a:ext cx="15656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 = </a:t>
            </a:r>
            <a:r>
              <a:rPr kumimoji="0" lang="cs-CZ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626 507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95D62DED-C95B-5017-E9C3-D169BC6ABD39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6328029" y="6033192"/>
            <a:ext cx="15656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 = </a:t>
            </a:r>
            <a:r>
              <a:rPr kumimoji="0" lang="cs-CZ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629 771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09FE93CB-FFF9-B975-EA1E-506B328B07DD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7952913" y="5731387"/>
            <a:ext cx="2349770" cy="307777"/>
          </a:xfrm>
          <a:prstGeom prst="rect">
            <a:avLst/>
          </a:prstGeom>
          <a:solidFill>
            <a:srgbClr val="E7E6E6">
              <a:lumMod val="75000"/>
            </a:srgb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0" cap="none" spc="0" normalizeH="0" baseline="0" noProof="0" dirty="0">
                <a:ln>
                  <a:noFill/>
                </a:ln>
                <a:solidFill>
                  <a:srgbClr val="DDDCE0">
                    <a:lumMod val="1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2023-2024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F31846C0-4436-AE21-EA4A-9CE66154F9A0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8626999" y="6037827"/>
            <a:ext cx="1565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 = </a:t>
            </a:r>
            <a:r>
              <a:rPr kumimoji="0" lang="cs-CZ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766 146</a:t>
            </a:r>
            <a:endParaRPr kumimoji="0" lang="cs-CZ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4">
            <a:extLst>
              <a:ext uri="{FF2B5EF4-FFF2-40B4-BE49-F238E27FC236}">
                <a16:creationId xmlns:a16="http://schemas.microsoft.com/office/drawing/2014/main" id="{F453EB92-F081-2DD4-7AA0-FD2501FA3961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367795" y="926296"/>
            <a:ext cx="104546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Zdroj: NRHZS 2010-2024, ISIN 2025 (měsíce od 9 2023);</a:t>
            </a:r>
            <a:r>
              <a:rPr kumimoji="0" lang="cs-CZ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</a:t>
            </a:r>
            <a:r>
              <a:rPr kumimoji="0" lang="pl-PL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čkování identifikováno pomocí diagnózy Z25.1 a ATC kódu J07BB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1" i="0" u="sng" strike="noStrike" kern="0" cap="none" spc="0" normalizeH="0" baseline="0" noProof="0" dirty="0">
                <a:ln>
                  <a:noFill/>
                </a:ln>
                <a:solidFill>
                  <a:srgbClr val="DDDCE0">
                    <a:lumMod val="1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Dominantní počet očkovaných je na podzim daného roku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0" cap="none" spc="0" normalizeH="0" baseline="0" noProof="0" dirty="0">
                <a:ln>
                  <a:noFill/>
                </a:ln>
                <a:solidFill>
                  <a:srgbClr val="DDDCE0">
                    <a:lumMod val="1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Aktualizováno ke dni 19. 3. 2025</a:t>
            </a:r>
            <a:endParaRPr kumimoji="0" lang="pl-PL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CAC0E4AD-9B5B-D689-6E5E-B93D3CDA9679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5720457" y="5731198"/>
            <a:ext cx="2256023" cy="307966"/>
          </a:xfrm>
          <a:prstGeom prst="rect">
            <a:avLst/>
          </a:prstGeom>
          <a:solidFill>
            <a:srgbClr val="C9C9C9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0" cap="none" spc="0" normalizeH="0" baseline="0" noProof="0" dirty="0">
                <a:ln>
                  <a:noFill/>
                </a:ln>
                <a:solidFill>
                  <a:srgbClr val="DDDCE0">
                    <a:lumMod val="1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2021-2022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EB073F32-7666-3A48-62BF-364EE347D593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10302682" y="5731386"/>
            <a:ext cx="1298767" cy="307777"/>
          </a:xfrm>
          <a:prstGeom prst="rect">
            <a:avLst/>
          </a:prstGeom>
          <a:solidFill>
            <a:srgbClr val="9B9797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0" cap="none" spc="0" normalizeH="0" baseline="0" noProof="0" dirty="0">
                <a:ln>
                  <a:noFill/>
                </a:ln>
                <a:solidFill>
                  <a:srgbClr val="DDDCE0">
                    <a:lumMod val="1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2024-2025</a:t>
            </a:r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3B509F97-A36A-2CCB-6BB4-FF9E57254459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10446983" y="6038980"/>
            <a:ext cx="1565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 = </a:t>
            </a:r>
            <a:r>
              <a:rPr kumimoji="0" lang="cs-CZ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729 111</a:t>
            </a:r>
            <a:endParaRPr kumimoji="0" lang="cs-CZ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168967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311873-87F0-FF77-1E23-0BABDAA59F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EDD5574-A4E8-FCA6-A843-11F9D93D2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185" y="692928"/>
            <a:ext cx="11442357" cy="535460"/>
          </a:xfrm>
        </p:spPr>
        <p:txBody>
          <a:bodyPr>
            <a:noAutofit/>
          </a:bodyPr>
          <a:lstStyle/>
          <a:p>
            <a:r>
              <a:rPr lang="cs-CZ" sz="2800" b="1" u="sng" dirty="0">
                <a:solidFill>
                  <a:srgbClr val="003A63"/>
                </a:solidFill>
                <a:latin typeface="+mn-lt"/>
              </a:rPr>
              <a:t>UKÁZKA VÝSTUPŮ </a:t>
            </a:r>
            <a:br>
              <a:rPr lang="cs-CZ" sz="2800" b="1" dirty="0">
                <a:solidFill>
                  <a:srgbClr val="003A63"/>
                </a:solidFill>
                <a:latin typeface="+mn-lt"/>
              </a:rPr>
            </a:br>
            <a:r>
              <a:rPr lang="cs-CZ" sz="2800" b="1" dirty="0">
                <a:solidFill>
                  <a:srgbClr val="003A63"/>
                </a:solidFill>
                <a:latin typeface="+mn-lt"/>
              </a:rPr>
              <a:t>Populace s očkováním proti chřipce, 09/2024 – 03/2025 </a:t>
            </a:r>
            <a:br>
              <a:rPr lang="cs-CZ" sz="2800" b="1" dirty="0">
                <a:solidFill>
                  <a:srgbClr val="003A63"/>
                </a:solidFill>
                <a:latin typeface="+mn-lt"/>
              </a:rPr>
            </a:br>
            <a:r>
              <a:rPr lang="cs-CZ" sz="2800" b="1" dirty="0">
                <a:solidFill>
                  <a:srgbClr val="003A63"/>
                </a:solidFill>
                <a:latin typeface="+mn-lt"/>
              </a:rPr>
              <a:t>stav k 19. 3. 2025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4E4BA9DD-C057-6C13-B6E4-CE279E4CD17C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8" y="3249616"/>
            <a:ext cx="5336164" cy="3244924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3A0230D9-428B-C442-821C-8E063E2867D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052275" y="2586860"/>
            <a:ext cx="32381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Ve věku 18 a více let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37E40881-3BE2-E638-F427-F722558AE6C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7520162" y="2580809"/>
            <a:ext cx="32381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Ve věku 65 a více let</a:t>
            </a: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C0D10C29-4F41-F02F-D7C6-BDA6011E059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476924" y="2311755"/>
            <a:ext cx="3238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Počet očkovaných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na 100 obyvatel</a:t>
            </a:r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635A4201-80BA-FEA9-1F47-761F3B629712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89771" y="3249616"/>
            <a:ext cx="5336162" cy="3244923"/>
          </a:xfrm>
          <a:prstGeom prst="rect">
            <a:avLst/>
          </a:prstGeom>
        </p:spPr>
      </p:pic>
      <p:pic>
        <p:nvPicPr>
          <p:cNvPr id="9" name="Obrázek 8" descr="Obsah obrázku text, snímek obrazovky, design&#10;&#10;Obsah vygenerovaný umělou inteligencí může být nesprávný.">
            <a:extLst>
              <a:ext uri="{FF2B5EF4-FFF2-40B4-BE49-F238E27FC236}">
                <a16:creationId xmlns:a16="http://schemas.microsoft.com/office/drawing/2014/main" id="{126196C9-7CC2-1D5A-3C8D-0F7A3DE3ADB2}"/>
              </a:ext>
            </a:extLst>
          </p:cNvPr>
          <p:cNvPicPr>
            <a:picLocks/>
          </p:cNvPicPr>
          <p:nvPr>
            <p:custDataLst>
              <p:tags r:id="rId6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" t="23558" r="84992" b="17003"/>
          <a:stretch/>
        </p:blipFill>
        <p:spPr>
          <a:xfrm>
            <a:off x="5330195" y="2929411"/>
            <a:ext cx="1450339" cy="3574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4686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8C9D8C-8883-2AEA-B9A5-701EC6B8E1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45787FD6-A266-9019-401A-8269E4B87F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5830824" cy="1207008"/>
          </a:xfrm>
          <a:prstGeom prst="rect">
            <a:avLst/>
          </a:prstGeom>
        </p:spPr>
      </p:pic>
      <p:pic>
        <p:nvPicPr>
          <p:cNvPr id="6" name="Obrázek 5" descr="Obsah obrázku text, Písmo, Grafika, snímek obrazovky&#10;&#10;Popis byl vytvořen automaticky">
            <a:extLst>
              <a:ext uri="{FF2B5EF4-FFF2-40B4-BE49-F238E27FC236}">
                <a16:creationId xmlns:a16="http://schemas.microsoft.com/office/drawing/2014/main" id="{E796490A-7346-1265-B494-15275292E6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98903" y="5889694"/>
            <a:ext cx="2533477" cy="695345"/>
          </a:xfrm>
          <a:prstGeom prst="rect">
            <a:avLst/>
          </a:prstGeom>
        </p:spPr>
      </p:pic>
      <p:pic>
        <p:nvPicPr>
          <p:cNvPr id="4" name="Obrázek 3" descr="Obsah obrázku text, Písmo, snímek obrazovky, Elektricky modrá&#10;&#10;Popis byl vytvořen automaticky">
            <a:extLst>
              <a:ext uri="{FF2B5EF4-FFF2-40B4-BE49-F238E27FC236}">
                <a16:creationId xmlns:a16="http://schemas.microsoft.com/office/drawing/2014/main" id="{EF07FE1D-C4C0-476D-E104-4957885A25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8320" y="5719020"/>
            <a:ext cx="5274183" cy="1036694"/>
          </a:xfrm>
          <a:prstGeom prst="rect">
            <a:avLst/>
          </a:prstGeom>
        </p:spPr>
      </p:pic>
      <p:pic>
        <p:nvPicPr>
          <p:cNvPr id="8" name="Obrázek 7" descr="Obsah obrázku Písmo, logo, Grafika, symbol&#10;&#10;Popis byl vytvořen automaticky">
            <a:extLst>
              <a:ext uri="{FF2B5EF4-FFF2-40B4-BE49-F238E27FC236}">
                <a16:creationId xmlns:a16="http://schemas.microsoft.com/office/drawing/2014/main" id="{F407C492-25C0-037D-A914-B78FFBA73CB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9850" y="5803454"/>
            <a:ext cx="1253011" cy="867826"/>
          </a:xfrm>
          <a:prstGeom prst="rect">
            <a:avLst/>
          </a:prstGeom>
        </p:spPr>
      </p:pic>
      <p:sp>
        <p:nvSpPr>
          <p:cNvPr id="12" name="TextovéPole 11">
            <a:extLst>
              <a:ext uri="{FF2B5EF4-FFF2-40B4-BE49-F238E27FC236}">
                <a16:creationId xmlns:a16="http://schemas.microsoft.com/office/drawing/2014/main" id="{D09B6A1A-616D-56E2-9567-4B4AB15EC968}"/>
              </a:ext>
            </a:extLst>
          </p:cNvPr>
          <p:cNvSpPr txBox="1"/>
          <p:nvPr/>
        </p:nvSpPr>
        <p:spPr>
          <a:xfrm>
            <a:off x="1" y="2335839"/>
            <a:ext cx="12192000" cy="1569660"/>
          </a:xfrm>
          <a:prstGeom prst="rect">
            <a:avLst/>
          </a:prstGeom>
          <a:gradFill flip="none" rotWithShape="1">
            <a:gsLst>
              <a:gs pos="62000">
                <a:schemeClr val="accent1">
                  <a:lumMod val="0"/>
                  <a:lumOff val="100000"/>
                </a:schemeClr>
              </a:gs>
              <a:gs pos="100000">
                <a:srgbClr val="D30F44"/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8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Elektronizace agend v primární péči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8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e-SYSTÉM SLEDOVÁNÍ INFEKČNÍCH NEMOCÍ</a:t>
            </a:r>
            <a:endParaRPr kumimoji="0" lang="cs-CZ" sz="4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pic>
        <p:nvPicPr>
          <p:cNvPr id="1026" name="Picture 2" descr="Není k dispozici žádný popis fotky.">
            <a:extLst>
              <a:ext uri="{FF2B5EF4-FFF2-40B4-BE49-F238E27FC236}">
                <a16:creationId xmlns:a16="http://schemas.microsoft.com/office/drawing/2014/main" id="{D980547F-6D33-5259-BC07-1F6518007C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21" r="590" b="19278"/>
          <a:stretch/>
        </p:blipFill>
        <p:spPr bwMode="auto">
          <a:xfrm>
            <a:off x="10268018" y="5880376"/>
            <a:ext cx="1645662" cy="913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A4C793DF-C2E7-C4A5-5F18-7D1272433630}"/>
              </a:ext>
            </a:extLst>
          </p:cNvPr>
          <p:cNvSpPr txBox="1">
            <a:spLocks/>
          </p:cNvSpPr>
          <p:nvPr/>
        </p:nvSpPr>
        <p:spPr>
          <a:xfrm>
            <a:off x="883126" y="4189506"/>
            <a:ext cx="10425748" cy="186343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400" b="0" i="0" u="none" strike="noStrike" kern="1200" cap="none" spc="0" normalizeH="0" baseline="0" noProof="0" dirty="0">
              <a:ln>
                <a:noFill/>
              </a:ln>
              <a:solidFill>
                <a:srgbClr val="003A63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941926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C20111E0-D163-A37E-F4BB-202B006A688A}"/>
              </a:ext>
            </a:extLst>
          </p:cNvPr>
          <p:cNvSpPr txBox="1"/>
          <p:nvPr/>
        </p:nvSpPr>
        <p:spPr>
          <a:xfrm>
            <a:off x="420880" y="1591129"/>
            <a:ext cx="4462619" cy="3876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Poskytovatel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IČO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PČZ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IČP</a:t>
            </a:r>
          </a:p>
          <a:p>
            <a:pPr marL="0" marR="0" lvl="0" indent="0" algn="just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Hlášení ARI/ILI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Číslo pacienta (resortní ID pacienta)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Datum narození (validační kontrola pro resortní ID)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Datum vyšetření (datum)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Diagnóza ARI / ILI (číselník)</a:t>
            </a:r>
          </a:p>
        </p:txBody>
      </p:sp>
      <p:sp>
        <p:nvSpPr>
          <p:cNvPr id="5" name="Nadpis 1">
            <a:extLst>
              <a:ext uri="{FF2B5EF4-FFF2-40B4-BE49-F238E27FC236}">
                <a16:creationId xmlns:a16="http://schemas.microsoft.com/office/drawing/2014/main" id="{4742EDE3-F56F-CFB5-CAD8-24DCE7DB8421}"/>
              </a:ext>
            </a:extLst>
          </p:cNvPr>
          <p:cNvSpPr txBox="1">
            <a:spLocks/>
          </p:cNvSpPr>
          <p:nvPr/>
        </p:nvSpPr>
        <p:spPr>
          <a:xfrm>
            <a:off x="296651" y="-15122"/>
            <a:ext cx="11727875" cy="11405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2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200" b="1" i="0" u="none" strike="noStrike" kern="1200" cap="none" spc="0" normalizeH="0" baseline="0" noProof="0" dirty="0">
                <a:ln>
                  <a:noFill/>
                </a:ln>
                <a:solidFill>
                  <a:srgbClr val="14377B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Akutní respirační onemocnění ARI/ILI: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200" b="1" i="0" u="none" strike="noStrike" kern="1200" cap="none" spc="0" normalizeH="0" baseline="0" noProof="0" dirty="0">
                <a:ln>
                  <a:noFill/>
                </a:ln>
                <a:solidFill>
                  <a:srgbClr val="14377B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ukázka minimalizované datové struktury </a:t>
            </a:r>
            <a:r>
              <a:rPr kumimoji="0" lang="cs-CZ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14377B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sbíran</a:t>
            </a:r>
            <a:r>
              <a:rPr kumimoji="0" lang="cs-CZ" sz="3200" b="1" i="0" u="none" strike="noStrike" kern="1200" cap="none" spc="0" normalizeH="0" baseline="0" noProof="0" dirty="0">
                <a:ln>
                  <a:noFill/>
                </a:ln>
                <a:solidFill>
                  <a:srgbClr val="14377B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é praktickými lékaři</a:t>
            </a:r>
          </a:p>
        </p:txBody>
      </p:sp>
      <p:graphicFrame>
        <p:nvGraphicFramePr>
          <p:cNvPr id="3" name="Tabulka 2">
            <a:extLst>
              <a:ext uri="{FF2B5EF4-FFF2-40B4-BE49-F238E27FC236}">
                <a16:creationId xmlns:a16="http://schemas.microsoft.com/office/drawing/2014/main" id="{D1047752-615F-F01B-D63C-E0E9A7A7656D}"/>
              </a:ext>
            </a:extLst>
          </p:cNvPr>
          <p:cNvGraphicFramePr>
            <a:graphicFrameLocks noGrp="1"/>
          </p:cNvGraphicFramePr>
          <p:nvPr/>
        </p:nvGraphicFramePr>
        <p:xfrm>
          <a:off x="6096000" y="984736"/>
          <a:ext cx="5928527" cy="5741670"/>
        </p:xfrm>
        <a:graphic>
          <a:graphicData uri="http://schemas.openxmlformats.org/drawingml/2006/table">
            <a:tbl>
              <a:tblPr firstRow="1" firstCol="1" bandRow="1"/>
              <a:tblGrid>
                <a:gridCol w="787085">
                  <a:extLst>
                    <a:ext uri="{9D8B030D-6E8A-4147-A177-3AD203B41FA5}">
                      <a16:colId xmlns:a16="http://schemas.microsoft.com/office/drawing/2014/main" val="3269822168"/>
                    </a:ext>
                  </a:extLst>
                </a:gridCol>
                <a:gridCol w="5141442">
                  <a:extLst>
                    <a:ext uri="{9D8B030D-6E8A-4147-A177-3AD203B41FA5}">
                      <a16:colId xmlns:a16="http://schemas.microsoft.com/office/drawing/2014/main" val="2101390625"/>
                    </a:ext>
                  </a:extLst>
                </a:gridCol>
              </a:tblGrid>
              <a:tr h="150183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200" b="1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Kód</a:t>
                      </a: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622" marR="306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200" b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Název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622" marR="306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4235072"/>
                  </a:ext>
                </a:extLst>
              </a:tr>
              <a:tr h="150183"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2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J00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622" marR="3062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2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Akutní zánět nosohltanu [nasopharyngitis acuta] (prosté nachlazení)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622" marR="3062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5483673"/>
                  </a:ext>
                </a:extLst>
              </a:tr>
              <a:tr h="150183"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2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J02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622" marR="3062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20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Akutní zánět hltanu [</a:t>
                      </a:r>
                      <a:r>
                        <a:rPr lang="cs-CZ" sz="1200" dirty="0" err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pharyngitis</a:t>
                      </a:r>
                      <a:r>
                        <a:rPr lang="cs-CZ" sz="120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cs-CZ" sz="1200" dirty="0" err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acuta</a:t>
                      </a:r>
                      <a:r>
                        <a:rPr lang="cs-CZ" sz="120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]</a:t>
                      </a: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622" marR="3062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2198481"/>
                  </a:ext>
                </a:extLst>
              </a:tr>
              <a:tr h="150183"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2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J02.0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622" marR="3062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2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Streptokokový zánět hltanu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622" marR="3062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9061546"/>
                  </a:ext>
                </a:extLst>
              </a:tr>
              <a:tr h="150183"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2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J02.8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622" marR="3062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2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Akutní zánět hltanu způsobený jinými určenými organismy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622" marR="3062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1036850"/>
                  </a:ext>
                </a:extLst>
              </a:tr>
              <a:tr h="150183"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2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J02.9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622" marR="3062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2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Akutní zánět hltanu NS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622" marR="3062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1937153"/>
                  </a:ext>
                </a:extLst>
              </a:tr>
              <a:tr h="150183"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2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J03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622" marR="3062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20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Akutní tonsilitida</a:t>
                      </a: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622" marR="3062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9051789"/>
                  </a:ext>
                </a:extLst>
              </a:tr>
              <a:tr h="150183"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2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J03.0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622" marR="3062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2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Streptokoková tonsilitida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622" marR="3062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2776271"/>
                  </a:ext>
                </a:extLst>
              </a:tr>
              <a:tr h="150183"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2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J03.8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622" marR="3062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2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Akutní tonsilitida způsobená jinými organismy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622" marR="3062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437906"/>
                  </a:ext>
                </a:extLst>
              </a:tr>
              <a:tr h="150183"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2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J03.9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622" marR="3062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20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Akutní tonsilitida NS</a:t>
                      </a: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622" marR="3062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3728499"/>
                  </a:ext>
                </a:extLst>
              </a:tr>
              <a:tr h="150183"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2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J04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622" marR="3062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2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Akutní zánět hrtanu a průdušnice [laryngitis et tracheitis acuta]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622" marR="3062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4404502"/>
                  </a:ext>
                </a:extLst>
              </a:tr>
              <a:tr h="150183"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2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J04.0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622" marR="3062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2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Akutní zánět hrtanu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622" marR="3062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2877715"/>
                  </a:ext>
                </a:extLst>
              </a:tr>
              <a:tr h="150183"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2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J04.1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622" marR="3062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2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Akutní zánět průdušnice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622" marR="3062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3320807"/>
                  </a:ext>
                </a:extLst>
              </a:tr>
              <a:tr h="150183"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2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J04.2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622" marR="3062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20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Akutní zánět hrtanu i průdušnice</a:t>
                      </a: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622" marR="3062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1132692"/>
                  </a:ext>
                </a:extLst>
              </a:tr>
              <a:tr h="150183"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2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J05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622" marR="3062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2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Akutní obstrukční zánět hrtanu (krup) a hrtanové příklopky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622" marR="3062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7905535"/>
                  </a:ext>
                </a:extLst>
              </a:tr>
              <a:tr h="150183"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2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J05.0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622" marR="3062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2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Akutní obstrukční zánět hrtanu (krup)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622" marR="3062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0235803"/>
                  </a:ext>
                </a:extLst>
              </a:tr>
              <a:tr h="150183"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2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J05.1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622" marR="3062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20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Akutní </a:t>
                      </a:r>
                      <a:r>
                        <a:rPr lang="cs-CZ" sz="1200" dirty="0" err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epiglotitida</a:t>
                      </a: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622" marR="3062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0002476"/>
                  </a:ext>
                </a:extLst>
              </a:tr>
              <a:tr h="150183"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2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J06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622" marR="3062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20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Akutní infekce horních </a:t>
                      </a:r>
                      <a:r>
                        <a:rPr lang="cs-CZ" sz="1200" dirty="0" err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dých.cest</a:t>
                      </a:r>
                      <a:r>
                        <a:rPr lang="cs-CZ" sz="120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na více místech a </a:t>
                      </a:r>
                      <a:r>
                        <a:rPr lang="cs-CZ" sz="1200" dirty="0" err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neurč.lokalizací</a:t>
                      </a: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622" marR="3062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338907"/>
                  </a:ext>
                </a:extLst>
              </a:tr>
              <a:tr h="150183"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2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J06.0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622" marR="3062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20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Akutní zánět hltanu i hrtanu – </a:t>
                      </a:r>
                      <a:r>
                        <a:rPr lang="cs-CZ" sz="1200" dirty="0" err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laryngopharyngitis</a:t>
                      </a:r>
                      <a:r>
                        <a:rPr lang="cs-CZ" sz="120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cs-CZ" sz="1200" dirty="0" err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acuta</a:t>
                      </a: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622" marR="3062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4317173"/>
                  </a:ext>
                </a:extLst>
              </a:tr>
              <a:tr h="150183"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2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J06.8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622" marR="3062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20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Jiné akutní infekce horních dýchacích cest na více místech</a:t>
                      </a: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622" marR="3062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5132633"/>
                  </a:ext>
                </a:extLst>
              </a:tr>
              <a:tr h="150183"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2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J06.9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622" marR="3062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2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Akutní infekce horních dýchacích cest NS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622" marR="3062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0496174"/>
                  </a:ext>
                </a:extLst>
              </a:tr>
              <a:tr h="150183"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2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J09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622" marR="3062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20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Chřipka způsobená </a:t>
                      </a:r>
                      <a:r>
                        <a:rPr lang="cs-CZ" sz="1200" dirty="0" err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identif</a:t>
                      </a:r>
                      <a:r>
                        <a:rPr lang="cs-CZ" sz="120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 zoonózami nebo pandemických chřipkovým virem</a:t>
                      </a: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622" marR="3062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2589589"/>
                  </a:ext>
                </a:extLst>
              </a:tr>
              <a:tr h="150183"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2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J10.0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622" marR="3062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20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Chřipka se zánětem plic‚ jiný sezónní chřipkový virus identifikován</a:t>
                      </a: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622" marR="3062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8289317"/>
                  </a:ext>
                </a:extLst>
              </a:tr>
              <a:tr h="150183"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2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J10.1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622" marR="3062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20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Chřipka s jinými projevy na dýchacím ústrojí‚ sezónní chřipkový virus identifikován</a:t>
                      </a: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622" marR="3062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6341626"/>
                  </a:ext>
                </a:extLst>
              </a:tr>
              <a:tr h="150183"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2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J10.8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622" marR="3062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2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Chřipka s jinými projevy‚ sezónní chřipkový virus identifikován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622" marR="3062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688101"/>
                  </a:ext>
                </a:extLst>
              </a:tr>
              <a:tr h="150183"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2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J11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622" marR="3062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20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Chřipka, virus neidentifikován</a:t>
                      </a: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622" marR="3062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7240264"/>
                  </a:ext>
                </a:extLst>
              </a:tr>
              <a:tr h="150183"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2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J11.0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622" marR="3062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2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Chřipka se zánětem plic, virus neidentifikován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622" marR="3062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6412998"/>
                  </a:ext>
                </a:extLst>
              </a:tr>
              <a:tr h="150183"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2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J11.1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622" marR="3062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20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Chřipka s jinými projevy na dýchacím ústrojí, virus neidentifikován</a:t>
                      </a: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622" marR="3062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2027247"/>
                  </a:ext>
                </a:extLst>
              </a:tr>
              <a:tr h="150183"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2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J11.8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622" marR="3062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20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Chřipka s jinými projevy, virus neidentifikován</a:t>
                      </a: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622" marR="3062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7036262"/>
                  </a:ext>
                </a:extLst>
              </a:tr>
              <a:tr h="150183"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2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J12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622" marR="3062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20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Virový zánět plic (pneumonie) nezařazený jinde</a:t>
                      </a: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622" marR="3062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0384067"/>
                  </a:ext>
                </a:extLst>
              </a:tr>
            </a:tbl>
          </a:graphicData>
        </a:graphic>
      </p:graphicFrame>
      <p:cxnSp>
        <p:nvCxnSpPr>
          <p:cNvPr id="7" name="Přímá spojnice se šipkou 6">
            <a:extLst>
              <a:ext uri="{FF2B5EF4-FFF2-40B4-BE49-F238E27FC236}">
                <a16:creationId xmlns:a16="http://schemas.microsoft.com/office/drawing/2014/main" id="{F6BBDEA1-F77E-E1E7-1D8B-DB5523F757E7}"/>
              </a:ext>
            </a:extLst>
          </p:cNvPr>
          <p:cNvCxnSpPr>
            <a:cxnSpLocks/>
          </p:cNvCxnSpPr>
          <p:nvPr/>
        </p:nvCxnSpPr>
        <p:spPr>
          <a:xfrm flipV="1">
            <a:off x="4421275" y="1276137"/>
            <a:ext cx="1477107" cy="38485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Přímá spojnice se šipkou 7">
            <a:extLst>
              <a:ext uri="{FF2B5EF4-FFF2-40B4-BE49-F238E27FC236}">
                <a16:creationId xmlns:a16="http://schemas.microsoft.com/office/drawing/2014/main" id="{8561E67B-B1E2-E3F9-1766-E4C679EE4938}"/>
              </a:ext>
            </a:extLst>
          </p:cNvPr>
          <p:cNvCxnSpPr>
            <a:cxnSpLocks/>
          </p:cNvCxnSpPr>
          <p:nvPr/>
        </p:nvCxnSpPr>
        <p:spPr>
          <a:xfrm>
            <a:off x="4421275" y="5290454"/>
            <a:ext cx="1595789" cy="14359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729FE73A-45E7-DB98-C603-15A691ADBDCA}"/>
              </a:ext>
            </a:extLst>
          </p:cNvPr>
          <p:cNvSpPr txBox="1"/>
          <p:nvPr/>
        </p:nvSpPr>
        <p:spPr>
          <a:xfrm>
            <a:off x="4670809" y="5011557"/>
            <a:ext cx="884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Ukázka</a:t>
            </a:r>
          </a:p>
        </p:txBody>
      </p:sp>
    </p:spTree>
    <p:extLst>
      <p:ext uri="{BB962C8B-B14F-4D97-AF65-F5344CB8AC3E}">
        <p14:creationId xmlns:p14="http://schemas.microsoft.com/office/powerpoint/2010/main" val="12721752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6812FB1-0CC1-4583-A63B-13F284C98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dirty="0">
                <a:solidFill>
                  <a:srgbClr val="003A63"/>
                </a:solidFill>
              </a:rPr>
              <a:t>Plošná implementace probíhá rychle a bez problémů</a:t>
            </a:r>
          </a:p>
        </p:txBody>
      </p:sp>
      <p:sp>
        <p:nvSpPr>
          <p:cNvPr id="6" name="Zástupný obsah 1">
            <a:extLst>
              <a:ext uri="{FF2B5EF4-FFF2-40B4-BE49-F238E27FC236}">
                <a16:creationId xmlns:a16="http://schemas.microsoft.com/office/drawing/2014/main" id="{63477D6E-C1C8-F9EA-F162-9C7062DD7A48}"/>
              </a:ext>
            </a:extLst>
          </p:cNvPr>
          <p:cNvSpPr txBox="1">
            <a:spLocks/>
          </p:cNvSpPr>
          <p:nvPr/>
        </p:nvSpPr>
        <p:spPr>
          <a:xfrm>
            <a:off x="205090" y="1338036"/>
            <a:ext cx="6087176" cy="39142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2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C2F7A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Sběr dat zahájen 16.10.2024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C2F7A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cs-CZ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Aktuálně obsahuje databáze 2,3 milionu záznamu o vyšetřeních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C2F7A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cs-CZ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Do systému hlásí 6 311 unikátních IČP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4" name="Nadpis 1">
            <a:extLst>
              <a:ext uri="{FF2B5EF4-FFF2-40B4-BE49-F238E27FC236}">
                <a16:creationId xmlns:a16="http://schemas.microsoft.com/office/drawing/2014/main" id="{A834366C-FDD8-B866-7037-6B9CC234E6DC}"/>
              </a:ext>
            </a:extLst>
          </p:cNvPr>
          <p:cNvSpPr txBox="1">
            <a:spLocks/>
          </p:cNvSpPr>
          <p:nvPr/>
        </p:nvSpPr>
        <p:spPr>
          <a:xfrm>
            <a:off x="858254" y="5470736"/>
            <a:ext cx="10868024" cy="9329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2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200" b="1" i="0" u="none" strike="noStrike" kern="1200" cap="none" spc="0" normalizeH="0" baseline="0" noProof="0" dirty="0">
                <a:ln>
                  <a:noFill/>
                </a:ln>
                <a:solidFill>
                  <a:srgbClr val="14377B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Implementace dominantně stojí na automatizovaném hlášení přímo z KIS poskytovatelů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754B19CF-FFDB-461E-A57A-C3A7D9C317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1294" y="1338036"/>
            <a:ext cx="6060706" cy="34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18972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ulka 8">
            <a:extLst>
              <a:ext uri="{FF2B5EF4-FFF2-40B4-BE49-F238E27FC236}">
                <a16:creationId xmlns:a16="http://schemas.microsoft.com/office/drawing/2014/main" id="{6BAD5DA9-3502-56E1-AFFD-84BA0280A9F0}"/>
              </a:ext>
            </a:extLst>
          </p:cNvPr>
          <p:cNvGraphicFramePr>
            <a:graphicFrameLocks noGrp="1"/>
          </p:cNvGraphicFramePr>
          <p:nvPr/>
        </p:nvGraphicFramePr>
        <p:xfrm>
          <a:off x="1562099" y="5711810"/>
          <a:ext cx="9953620" cy="74168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497681">
                  <a:extLst>
                    <a:ext uri="{9D8B030D-6E8A-4147-A177-3AD203B41FA5}">
                      <a16:colId xmlns:a16="http://schemas.microsoft.com/office/drawing/2014/main" val="1561983072"/>
                    </a:ext>
                  </a:extLst>
                </a:gridCol>
                <a:gridCol w="497681">
                  <a:extLst>
                    <a:ext uri="{9D8B030D-6E8A-4147-A177-3AD203B41FA5}">
                      <a16:colId xmlns:a16="http://schemas.microsoft.com/office/drawing/2014/main" val="1095363441"/>
                    </a:ext>
                  </a:extLst>
                </a:gridCol>
                <a:gridCol w="497681">
                  <a:extLst>
                    <a:ext uri="{9D8B030D-6E8A-4147-A177-3AD203B41FA5}">
                      <a16:colId xmlns:a16="http://schemas.microsoft.com/office/drawing/2014/main" val="1479398041"/>
                    </a:ext>
                  </a:extLst>
                </a:gridCol>
                <a:gridCol w="497681">
                  <a:extLst>
                    <a:ext uri="{9D8B030D-6E8A-4147-A177-3AD203B41FA5}">
                      <a16:colId xmlns:a16="http://schemas.microsoft.com/office/drawing/2014/main" val="2977540544"/>
                    </a:ext>
                  </a:extLst>
                </a:gridCol>
                <a:gridCol w="497681">
                  <a:extLst>
                    <a:ext uri="{9D8B030D-6E8A-4147-A177-3AD203B41FA5}">
                      <a16:colId xmlns:a16="http://schemas.microsoft.com/office/drawing/2014/main" val="1519148016"/>
                    </a:ext>
                  </a:extLst>
                </a:gridCol>
                <a:gridCol w="497681">
                  <a:extLst>
                    <a:ext uri="{9D8B030D-6E8A-4147-A177-3AD203B41FA5}">
                      <a16:colId xmlns:a16="http://schemas.microsoft.com/office/drawing/2014/main" val="535267074"/>
                    </a:ext>
                  </a:extLst>
                </a:gridCol>
                <a:gridCol w="497681">
                  <a:extLst>
                    <a:ext uri="{9D8B030D-6E8A-4147-A177-3AD203B41FA5}">
                      <a16:colId xmlns:a16="http://schemas.microsoft.com/office/drawing/2014/main" val="426492852"/>
                    </a:ext>
                  </a:extLst>
                </a:gridCol>
                <a:gridCol w="497681">
                  <a:extLst>
                    <a:ext uri="{9D8B030D-6E8A-4147-A177-3AD203B41FA5}">
                      <a16:colId xmlns:a16="http://schemas.microsoft.com/office/drawing/2014/main" val="898231168"/>
                    </a:ext>
                  </a:extLst>
                </a:gridCol>
                <a:gridCol w="497681">
                  <a:extLst>
                    <a:ext uri="{9D8B030D-6E8A-4147-A177-3AD203B41FA5}">
                      <a16:colId xmlns:a16="http://schemas.microsoft.com/office/drawing/2014/main" val="931398411"/>
                    </a:ext>
                  </a:extLst>
                </a:gridCol>
                <a:gridCol w="497681">
                  <a:extLst>
                    <a:ext uri="{9D8B030D-6E8A-4147-A177-3AD203B41FA5}">
                      <a16:colId xmlns:a16="http://schemas.microsoft.com/office/drawing/2014/main" val="109592696"/>
                    </a:ext>
                  </a:extLst>
                </a:gridCol>
                <a:gridCol w="497681">
                  <a:extLst>
                    <a:ext uri="{9D8B030D-6E8A-4147-A177-3AD203B41FA5}">
                      <a16:colId xmlns:a16="http://schemas.microsoft.com/office/drawing/2014/main" val="2146871164"/>
                    </a:ext>
                  </a:extLst>
                </a:gridCol>
                <a:gridCol w="497681">
                  <a:extLst>
                    <a:ext uri="{9D8B030D-6E8A-4147-A177-3AD203B41FA5}">
                      <a16:colId xmlns:a16="http://schemas.microsoft.com/office/drawing/2014/main" val="2159679108"/>
                    </a:ext>
                  </a:extLst>
                </a:gridCol>
                <a:gridCol w="497681">
                  <a:extLst>
                    <a:ext uri="{9D8B030D-6E8A-4147-A177-3AD203B41FA5}">
                      <a16:colId xmlns:a16="http://schemas.microsoft.com/office/drawing/2014/main" val="3989145838"/>
                    </a:ext>
                  </a:extLst>
                </a:gridCol>
                <a:gridCol w="497681">
                  <a:extLst>
                    <a:ext uri="{9D8B030D-6E8A-4147-A177-3AD203B41FA5}">
                      <a16:colId xmlns:a16="http://schemas.microsoft.com/office/drawing/2014/main" val="2668522952"/>
                    </a:ext>
                  </a:extLst>
                </a:gridCol>
                <a:gridCol w="497681">
                  <a:extLst>
                    <a:ext uri="{9D8B030D-6E8A-4147-A177-3AD203B41FA5}">
                      <a16:colId xmlns:a16="http://schemas.microsoft.com/office/drawing/2014/main" val="3221422139"/>
                    </a:ext>
                  </a:extLst>
                </a:gridCol>
                <a:gridCol w="497681">
                  <a:extLst>
                    <a:ext uri="{9D8B030D-6E8A-4147-A177-3AD203B41FA5}">
                      <a16:colId xmlns:a16="http://schemas.microsoft.com/office/drawing/2014/main" val="704688806"/>
                    </a:ext>
                  </a:extLst>
                </a:gridCol>
                <a:gridCol w="497681">
                  <a:extLst>
                    <a:ext uri="{9D8B030D-6E8A-4147-A177-3AD203B41FA5}">
                      <a16:colId xmlns:a16="http://schemas.microsoft.com/office/drawing/2014/main" val="2801716443"/>
                    </a:ext>
                  </a:extLst>
                </a:gridCol>
                <a:gridCol w="497681">
                  <a:extLst>
                    <a:ext uri="{9D8B030D-6E8A-4147-A177-3AD203B41FA5}">
                      <a16:colId xmlns:a16="http://schemas.microsoft.com/office/drawing/2014/main" val="1771381868"/>
                    </a:ext>
                  </a:extLst>
                </a:gridCol>
                <a:gridCol w="497681">
                  <a:extLst>
                    <a:ext uri="{9D8B030D-6E8A-4147-A177-3AD203B41FA5}">
                      <a16:colId xmlns:a16="http://schemas.microsoft.com/office/drawing/2014/main" val="2102279336"/>
                    </a:ext>
                  </a:extLst>
                </a:gridCol>
                <a:gridCol w="497681">
                  <a:extLst>
                    <a:ext uri="{9D8B030D-6E8A-4147-A177-3AD203B41FA5}">
                      <a16:colId xmlns:a16="http://schemas.microsoft.com/office/drawing/2014/main" val="34541090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fontAlgn="b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68352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551 455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588 814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600 911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575 911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511 404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559 361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708 377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743 093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813 623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944 041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766 402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686 566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603 760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646 054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613 078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486 183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277 391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135 417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55 154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11 047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08103436"/>
                  </a:ext>
                </a:extLst>
              </a:tr>
            </a:tbl>
          </a:graphicData>
        </a:graphic>
      </p:graphicFrame>
      <p:sp>
        <p:nvSpPr>
          <p:cNvPr id="4" name="TextovéPole 3">
            <a:extLst>
              <a:ext uri="{FF2B5EF4-FFF2-40B4-BE49-F238E27FC236}">
                <a16:creationId xmlns:a16="http://schemas.microsoft.com/office/drawing/2014/main" id="{C20111E0-D163-A37E-F4BB-202B006A688A}"/>
              </a:ext>
            </a:extLst>
          </p:cNvPr>
          <p:cNvSpPr txBox="1"/>
          <p:nvPr/>
        </p:nvSpPr>
        <p:spPr>
          <a:xfrm>
            <a:off x="273206" y="1541009"/>
            <a:ext cx="9791699" cy="1275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just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300"/>
              </a:spcAft>
              <a:buClrTx/>
              <a:buSzTx/>
              <a:buFontTx/>
              <a:buChar char="-"/>
              <a:tabLst/>
              <a:defRPr/>
            </a:pPr>
            <a:r>
              <a: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Hlášení dle věkových skupin: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10.</a:t>
            </a:r>
            <a:r>
              <a: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.2025</a:t>
            </a:r>
            <a:endParaRPr kumimoji="0" lang="cs-CZ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 algn="just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300"/>
              </a:spcAft>
              <a:buClrTx/>
              <a:buSzTx/>
              <a:buFontTx/>
              <a:buChar char="-"/>
              <a:tabLst/>
              <a:defRPr/>
            </a:pPr>
            <a:endParaRPr kumimoji="0" lang="cs-CZ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742950" marR="0" lvl="1" indent="-285750" algn="just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300"/>
              </a:spcAft>
              <a:buClrTx/>
              <a:buSzTx/>
              <a:buFontTx/>
              <a:buChar char="-"/>
              <a:tabLst/>
              <a:defRPr/>
            </a:pPr>
            <a:endParaRPr kumimoji="0" lang="cs-CZ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Graf 6">
            <a:extLst>
              <a:ext uri="{FF2B5EF4-FFF2-40B4-BE49-F238E27FC236}">
                <a16:creationId xmlns:a16="http://schemas.microsoft.com/office/drawing/2014/main" id="{088337CE-E6C4-0951-DC1E-A75D5141B877}"/>
              </a:ext>
            </a:extLst>
          </p:cNvPr>
          <p:cNvGraphicFramePr/>
          <p:nvPr/>
        </p:nvGraphicFramePr>
        <p:xfrm>
          <a:off x="544582" y="2088869"/>
          <a:ext cx="11102837" cy="42924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ovéPole 7">
            <a:extLst>
              <a:ext uri="{FF2B5EF4-FFF2-40B4-BE49-F238E27FC236}">
                <a16:creationId xmlns:a16="http://schemas.microsoft.com/office/drawing/2014/main" id="{5C406F5C-D874-1CBE-0864-F8562D6B99EA}"/>
              </a:ext>
            </a:extLst>
          </p:cNvPr>
          <p:cNvSpPr txBox="1"/>
          <p:nvPr/>
        </p:nvSpPr>
        <p:spPr>
          <a:xfrm>
            <a:off x="8317925" y="1541009"/>
            <a:ext cx="281820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Celkem:  N hlášení = </a:t>
            </a:r>
            <a:r>
              <a: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2 306 620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        </a:t>
            </a: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 osob = </a:t>
            </a:r>
            <a:r>
              <a: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1 571 448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        </a:t>
            </a:r>
            <a:endParaRPr kumimoji="0" lang="cs-CZ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5243D5D2-A67F-A02B-E829-BB2BFD728D0F}"/>
              </a:ext>
            </a:extLst>
          </p:cNvPr>
          <p:cNvSpPr txBox="1"/>
          <p:nvPr/>
        </p:nvSpPr>
        <p:spPr>
          <a:xfrm rot="20717997">
            <a:off x="8226354" y="2543527"/>
            <a:ext cx="3370795" cy="1015663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Předběžná data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Produkční pilotní provoz spuštěn 16.10.2024</a:t>
            </a:r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FAB2C1DC-6BA8-C938-7FFC-C1DC4DD5C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cs-CZ" sz="3200" b="1" i="0" u="none" strike="noStrike" kern="1200" cap="none" spc="0" normalizeH="0" baseline="0" noProof="0" dirty="0">
                <a:ln>
                  <a:noFill/>
                </a:ln>
                <a:solidFill>
                  <a:srgbClr val="14377B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Akutní respirační onemocnění ARI/ILI: první obdržená data</a:t>
            </a:r>
            <a:endParaRPr lang="cs-CZ" dirty="0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6F8B1104-104D-0EB0-8EDD-13D02DF9ADFA}"/>
              </a:ext>
            </a:extLst>
          </p:cNvPr>
          <p:cNvSpPr txBox="1"/>
          <p:nvPr/>
        </p:nvSpPr>
        <p:spPr>
          <a:xfrm>
            <a:off x="111445" y="6145713"/>
            <a:ext cx="14506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Populace dle ČSÚ</a:t>
            </a:r>
          </a:p>
        </p:txBody>
      </p:sp>
    </p:spTree>
    <p:extLst>
      <p:ext uri="{BB962C8B-B14F-4D97-AF65-F5344CB8AC3E}">
        <p14:creationId xmlns:p14="http://schemas.microsoft.com/office/powerpoint/2010/main" val="11867963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4ABEC0-1D3E-DDBC-F6BA-6B1D41A09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3A785D2F-0B45-DDD5-BC71-41AFC93AEB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5830824" cy="1207008"/>
          </a:xfrm>
          <a:prstGeom prst="rect">
            <a:avLst/>
          </a:prstGeom>
        </p:spPr>
      </p:pic>
      <p:pic>
        <p:nvPicPr>
          <p:cNvPr id="6" name="Obrázek 5" descr="Obsah obrázku text, Písmo, Grafika, snímek obrazovky&#10;&#10;Popis byl vytvořen automaticky">
            <a:extLst>
              <a:ext uri="{FF2B5EF4-FFF2-40B4-BE49-F238E27FC236}">
                <a16:creationId xmlns:a16="http://schemas.microsoft.com/office/drawing/2014/main" id="{2E2A6162-9F99-3B97-3E6D-9AAC4CB7EB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98903" y="5889694"/>
            <a:ext cx="2533477" cy="695345"/>
          </a:xfrm>
          <a:prstGeom prst="rect">
            <a:avLst/>
          </a:prstGeom>
        </p:spPr>
      </p:pic>
      <p:pic>
        <p:nvPicPr>
          <p:cNvPr id="4" name="Obrázek 3" descr="Obsah obrázku text, Písmo, snímek obrazovky, Elektricky modrá&#10;&#10;Popis byl vytvořen automaticky">
            <a:extLst>
              <a:ext uri="{FF2B5EF4-FFF2-40B4-BE49-F238E27FC236}">
                <a16:creationId xmlns:a16="http://schemas.microsoft.com/office/drawing/2014/main" id="{AA97893A-6BEC-725F-A119-4DE2496F66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8320" y="5719020"/>
            <a:ext cx="5274183" cy="1036694"/>
          </a:xfrm>
          <a:prstGeom prst="rect">
            <a:avLst/>
          </a:prstGeom>
        </p:spPr>
      </p:pic>
      <p:pic>
        <p:nvPicPr>
          <p:cNvPr id="8" name="Obrázek 7" descr="Obsah obrázku Písmo, logo, Grafika, symbol&#10;&#10;Popis byl vytvořen automaticky">
            <a:extLst>
              <a:ext uri="{FF2B5EF4-FFF2-40B4-BE49-F238E27FC236}">
                <a16:creationId xmlns:a16="http://schemas.microsoft.com/office/drawing/2014/main" id="{CEEEF018-DABB-B796-B2BF-A20A3E0A2DC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9850" y="5803454"/>
            <a:ext cx="1253011" cy="867826"/>
          </a:xfrm>
          <a:prstGeom prst="rect">
            <a:avLst/>
          </a:prstGeom>
        </p:spPr>
      </p:pic>
      <p:sp>
        <p:nvSpPr>
          <p:cNvPr id="12" name="TextovéPole 11">
            <a:extLst>
              <a:ext uri="{FF2B5EF4-FFF2-40B4-BE49-F238E27FC236}">
                <a16:creationId xmlns:a16="http://schemas.microsoft.com/office/drawing/2014/main" id="{8D1610C7-6EBE-A2D2-69E8-180A8044049D}"/>
              </a:ext>
            </a:extLst>
          </p:cNvPr>
          <p:cNvSpPr txBox="1"/>
          <p:nvPr/>
        </p:nvSpPr>
        <p:spPr>
          <a:xfrm>
            <a:off x="1" y="2335839"/>
            <a:ext cx="12192000" cy="830997"/>
          </a:xfrm>
          <a:prstGeom prst="rect">
            <a:avLst/>
          </a:prstGeom>
          <a:gradFill flip="none" rotWithShape="1">
            <a:gsLst>
              <a:gs pos="62000">
                <a:schemeClr val="accent1">
                  <a:lumMod val="0"/>
                  <a:lumOff val="100000"/>
                </a:schemeClr>
              </a:gs>
              <a:gs pos="100000">
                <a:srgbClr val="D30F44"/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8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Stabilizace a rozšiřování funkcí </a:t>
            </a:r>
            <a:r>
              <a:rPr kumimoji="0" lang="cs-CZ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EZKarty</a:t>
            </a:r>
            <a:endParaRPr kumimoji="0" lang="cs-CZ" sz="4800" b="1" i="0" u="none" strike="noStrike" kern="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+mn-cs"/>
            </a:endParaRPr>
          </a:p>
        </p:txBody>
      </p:sp>
      <p:pic>
        <p:nvPicPr>
          <p:cNvPr id="1026" name="Picture 2" descr="Není k dispozici žádný popis fotky.">
            <a:extLst>
              <a:ext uri="{FF2B5EF4-FFF2-40B4-BE49-F238E27FC236}">
                <a16:creationId xmlns:a16="http://schemas.microsoft.com/office/drawing/2014/main" id="{FC78E121-5673-CAF2-ED60-E94FBAC593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21" r="590" b="19278"/>
          <a:stretch/>
        </p:blipFill>
        <p:spPr bwMode="auto">
          <a:xfrm>
            <a:off x="10268018" y="5880376"/>
            <a:ext cx="1645662" cy="913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7E530B2-5B40-F23F-9A57-DE0ACB238E03}"/>
              </a:ext>
            </a:extLst>
          </p:cNvPr>
          <p:cNvSpPr txBox="1">
            <a:spLocks/>
          </p:cNvSpPr>
          <p:nvPr/>
        </p:nvSpPr>
        <p:spPr>
          <a:xfrm>
            <a:off x="883126" y="3691165"/>
            <a:ext cx="10425748" cy="186343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400" b="0" i="0" u="none" strike="noStrike" kern="1200" cap="none" spc="0" normalizeH="0" baseline="0" noProof="0" dirty="0">
              <a:ln>
                <a:noFill/>
              </a:ln>
              <a:solidFill>
                <a:srgbClr val="003A63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068262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cký objekt 11">
            <a:extLst>
              <a:ext uri="{FF2B5EF4-FFF2-40B4-BE49-F238E27FC236}">
                <a16:creationId xmlns:a16="http://schemas.microsoft.com/office/drawing/2014/main" id="{112DE5D6-8812-07CC-2FE8-26533C41CB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25786" y="6021075"/>
            <a:ext cx="1042144" cy="672676"/>
          </a:xfrm>
          <a:prstGeom prst="rect">
            <a:avLst/>
          </a:prstGeom>
        </p:spPr>
      </p:pic>
      <p:pic>
        <p:nvPicPr>
          <p:cNvPr id="16" name="Grafický objekt 15">
            <a:extLst>
              <a:ext uri="{FF2B5EF4-FFF2-40B4-BE49-F238E27FC236}">
                <a16:creationId xmlns:a16="http://schemas.microsoft.com/office/drawing/2014/main" id="{811B5DD7-D28D-0031-AF8F-71E2416D21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0056" y="1007661"/>
            <a:ext cx="7293936" cy="4610067"/>
          </a:xfrm>
          <a:prstGeom prst="rect">
            <a:avLst/>
          </a:prstGeom>
        </p:spPr>
      </p:pic>
      <p:sp>
        <p:nvSpPr>
          <p:cNvPr id="18" name="Obdélník 17">
            <a:extLst>
              <a:ext uri="{FF2B5EF4-FFF2-40B4-BE49-F238E27FC236}">
                <a16:creationId xmlns:a16="http://schemas.microsoft.com/office/drawing/2014/main" id="{6E774F51-330C-C00D-ABFB-49C2B5ABDA8F}"/>
              </a:ext>
            </a:extLst>
          </p:cNvPr>
          <p:cNvSpPr/>
          <p:nvPr/>
        </p:nvSpPr>
        <p:spPr>
          <a:xfrm>
            <a:off x="0" y="-9525"/>
            <a:ext cx="12192000" cy="574158"/>
          </a:xfrm>
          <a:prstGeom prst="rect">
            <a:avLst/>
          </a:prstGeom>
          <a:solidFill>
            <a:srgbClr val="2362A2"/>
          </a:solidFill>
          <a:ln>
            <a:solidFill>
              <a:srgbClr val="2362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42E672C2-0EFD-4084-90F1-A92D8BCC557C}"/>
              </a:ext>
            </a:extLst>
          </p:cNvPr>
          <p:cNvSpPr txBox="1">
            <a:spLocks/>
          </p:cNvSpPr>
          <p:nvPr/>
        </p:nvSpPr>
        <p:spPr>
          <a:xfrm>
            <a:off x="8060702" y="1279881"/>
            <a:ext cx="3707228" cy="214911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600" b="1" i="0" u="none" strike="noStrike" kern="1200" cap="none" spc="0" normalizeH="0" baseline="0" noProof="0" dirty="0">
                <a:ln>
                  <a:noFill/>
                </a:ln>
                <a:solidFill>
                  <a:srgbClr val="2362A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Další</a:t>
            </a:r>
            <a:r>
              <a:rPr kumimoji="0" lang="it-IT" sz="3600" b="1" i="0" u="none" strike="noStrike" kern="1200" cap="none" spc="0" normalizeH="0" baseline="0" noProof="0" dirty="0">
                <a:ln>
                  <a:noFill/>
                </a:ln>
                <a:solidFill>
                  <a:srgbClr val="2362A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plánované funkce pro občana </a:t>
            </a:r>
            <a:r>
              <a:rPr kumimoji="0" lang="cs-CZ" sz="3600" b="1" i="0" u="none" strike="noStrike" kern="1200" cap="none" spc="0" normalizeH="0" baseline="0" noProof="0" dirty="0">
                <a:ln>
                  <a:noFill/>
                </a:ln>
                <a:solidFill>
                  <a:srgbClr val="2362A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nejen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1" i="0" u="none" strike="noStrike" kern="1200" cap="none" spc="0" normalizeH="0" baseline="0" noProof="0" dirty="0">
                <a:ln>
                  <a:noFill/>
                </a:ln>
                <a:solidFill>
                  <a:srgbClr val="2362A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v roce 2025 </a:t>
            </a:r>
            <a:endParaRPr kumimoji="0" lang="pt-BR" sz="3600" b="1" i="0" u="none" strike="noStrike" kern="1200" cap="none" spc="0" normalizeH="0" baseline="0" noProof="0" dirty="0">
              <a:ln>
                <a:noFill/>
              </a:ln>
              <a:solidFill>
                <a:srgbClr val="2362A2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6000" b="1" i="0" u="none" strike="noStrike" kern="1200" cap="none" spc="0" normalizeH="0" baseline="0" noProof="0" dirty="0">
              <a:ln>
                <a:noFill/>
              </a:ln>
              <a:solidFill>
                <a:srgbClr val="003A63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8" name="AutoShape 4">
            <a:extLst>
              <a:ext uri="{FF2B5EF4-FFF2-40B4-BE49-F238E27FC236}">
                <a16:creationId xmlns:a16="http://schemas.microsoft.com/office/drawing/2014/main" id="{45A5C1E3-6C48-F41F-0452-7CF77F0898C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7EA4298E-CACB-5F0E-930F-66C8047F51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4368" y="6054796"/>
            <a:ext cx="2203263" cy="605234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5AA9C61A-E6AA-FD35-01DB-04B1F348CCB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776" y="6048475"/>
            <a:ext cx="3295303" cy="681788"/>
          </a:xfrm>
          <a:prstGeom prst="rect">
            <a:avLst/>
          </a:prstGeom>
        </p:spPr>
      </p:pic>
      <p:sp>
        <p:nvSpPr>
          <p:cNvPr id="11" name="TextovéPole 10">
            <a:extLst>
              <a:ext uri="{FF2B5EF4-FFF2-40B4-BE49-F238E27FC236}">
                <a16:creationId xmlns:a16="http://schemas.microsoft.com/office/drawing/2014/main" id="{B5E4BC98-0ABF-4D18-3E08-6B191A980BA6}"/>
              </a:ext>
            </a:extLst>
          </p:cNvPr>
          <p:cNvSpPr txBox="1"/>
          <p:nvPr/>
        </p:nvSpPr>
        <p:spPr>
          <a:xfrm>
            <a:off x="1045028" y="848773"/>
            <a:ext cx="5769678" cy="1891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2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200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</a:t>
            </a:r>
            <a:r>
              <a:rPr kumimoji="0" lang="cs-CZ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Nainstalováno na 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</a:t>
            </a:r>
            <a:r>
              <a:rPr kumimoji="0" lang="cs-CZ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063</a:t>
            </a:r>
            <a:r>
              <a:rPr kumimoji="0" lang="cs-CZ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630</a:t>
            </a:r>
            <a:r>
              <a:rPr kumimoji="0" lang="cs-CZ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cs-CZ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zařízeních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Z toho iOS 	2 5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27</a:t>
            </a:r>
            <a:r>
              <a:rPr kumimoji="0" lang="cs-CZ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834</a:t>
            </a:r>
            <a:r>
              <a:rPr kumimoji="0" lang="cs-CZ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instalací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Z toho Android	1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535</a:t>
            </a:r>
            <a:r>
              <a:rPr kumimoji="0" lang="cs-CZ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796</a:t>
            </a:r>
            <a:r>
              <a:rPr kumimoji="0" lang="cs-CZ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instalací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2CD23"/>
              </a:buClr>
              <a:buSzTx/>
              <a:buFontTx/>
              <a:buNone/>
              <a:tabLst/>
              <a:defRPr/>
            </a:pPr>
            <a:endParaRPr kumimoji="0" lang="cs-CZ" sz="22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5" name="Obrázek 14">
            <a:extLst>
              <a:ext uri="{FF2B5EF4-FFF2-40B4-BE49-F238E27FC236}">
                <a16:creationId xmlns:a16="http://schemas.microsoft.com/office/drawing/2014/main" id="{B203D6B8-CD92-A675-9440-758869A7F6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18393" y="3195376"/>
            <a:ext cx="4582368" cy="1105681"/>
          </a:xfrm>
          <a:prstGeom prst="rect">
            <a:avLst/>
          </a:prstGeom>
        </p:spPr>
      </p:pic>
      <p:pic>
        <p:nvPicPr>
          <p:cNvPr id="19" name="Obrázek 18">
            <a:extLst>
              <a:ext uri="{FF2B5EF4-FFF2-40B4-BE49-F238E27FC236}">
                <a16:creationId xmlns:a16="http://schemas.microsoft.com/office/drawing/2014/main" id="{7A79A151-4A1E-E18D-F980-D3B7C64C486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-9524"/>
            <a:ext cx="1579953" cy="574158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C9F3B104-2812-CEAF-9EB6-9D108C7A8C02}"/>
              </a:ext>
            </a:extLst>
          </p:cNvPr>
          <p:cNvSpPr txBox="1"/>
          <p:nvPr/>
        </p:nvSpPr>
        <p:spPr>
          <a:xfrm>
            <a:off x="3567165" y="2740381"/>
            <a:ext cx="3772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Denní přehled aktivních vstupů</a:t>
            </a:r>
          </a:p>
        </p:txBody>
      </p:sp>
    </p:spTree>
    <p:extLst>
      <p:ext uri="{BB962C8B-B14F-4D97-AF65-F5344CB8AC3E}">
        <p14:creationId xmlns:p14="http://schemas.microsoft.com/office/powerpoint/2010/main" val="262446300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66FD6C83-F8A6-1FA3-FB61-97C25986B844}"/>
              </a:ext>
            </a:extLst>
          </p:cNvPr>
          <p:cNvSpPr txBox="1"/>
          <p:nvPr/>
        </p:nvSpPr>
        <p:spPr>
          <a:xfrm>
            <a:off x="427527" y="759663"/>
            <a:ext cx="29434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800" b="1" i="0" u="none" strike="noStrike" kern="1200" cap="none" spc="0" normalizeH="0" baseline="0" noProof="0" dirty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Data o očkování</a:t>
            </a:r>
            <a:endParaRPr kumimoji="0" lang="cs-CZ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B0C2F74C-AAAC-DC73-0800-398B24DE7B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4629" y="737316"/>
            <a:ext cx="3031440" cy="5741048"/>
          </a:xfrm>
          <a:prstGeom prst="rect">
            <a:avLst/>
          </a:prstGeom>
        </p:spPr>
      </p:pic>
      <p:sp>
        <p:nvSpPr>
          <p:cNvPr id="7" name="Nadpis 1">
            <a:extLst>
              <a:ext uri="{FF2B5EF4-FFF2-40B4-BE49-F238E27FC236}">
                <a16:creationId xmlns:a16="http://schemas.microsoft.com/office/drawing/2014/main" id="{C0F3C612-503C-49C0-39CD-E8ECDC2F3BBC}"/>
              </a:ext>
            </a:extLst>
          </p:cNvPr>
          <p:cNvSpPr txBox="1">
            <a:spLocks/>
          </p:cNvSpPr>
          <p:nvPr/>
        </p:nvSpPr>
        <p:spPr>
          <a:xfrm>
            <a:off x="296645" y="1340739"/>
            <a:ext cx="8101631" cy="513762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Data o očkování z Informačního systému infekčních nemocí (ISIN) od roku 2023 </a:t>
            </a:r>
          </a:p>
          <a:p>
            <a:pPr marL="800100" marR="0" lvl="1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Veškerá očkování (hrazená, nehrazená, povinná, dobrovolná)</a:t>
            </a:r>
            <a:endParaRPr kumimoji="0" lang="cs-CZ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Data o očkování z Národním registru hrazených zdravotních služeb, která poskytovatelé zdravotních služeb vykázali vůči zdravotním pojišťovnám a to od roku 2010</a:t>
            </a:r>
          </a:p>
          <a:p>
            <a:pPr marL="800100" marR="0" lvl="1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Pouze očkování hrazená z veřejného zdravotního pojištění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F2E61103-861A-A398-6320-5DDD3014C5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80503" y="2997199"/>
            <a:ext cx="586371" cy="231775"/>
          </a:xfrm>
          <a:prstGeom prst="rect">
            <a:avLst/>
          </a:prstGeom>
        </p:spPr>
      </p:pic>
      <p:pic>
        <p:nvPicPr>
          <p:cNvPr id="37" name="Obrázek 36">
            <a:extLst>
              <a:ext uri="{FF2B5EF4-FFF2-40B4-BE49-F238E27FC236}">
                <a16:creationId xmlns:a16="http://schemas.microsoft.com/office/drawing/2014/main" id="{C7D731E1-7973-4F28-2ABE-5D1C53EFAD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79" y="0"/>
            <a:ext cx="3843390" cy="795600"/>
          </a:xfrm>
          <a:prstGeom prst="rect">
            <a:avLst/>
          </a:prstGeom>
        </p:spPr>
      </p:pic>
      <p:pic>
        <p:nvPicPr>
          <p:cNvPr id="2" name="Obrázek 1">
            <a:extLst>
              <a:ext uri="{FF2B5EF4-FFF2-40B4-BE49-F238E27FC236}">
                <a16:creationId xmlns:a16="http://schemas.microsoft.com/office/drawing/2014/main" id="{89231B7E-7415-5AF4-C422-226CD4D99D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31123" y="12931"/>
            <a:ext cx="847417" cy="585267"/>
          </a:xfrm>
          <a:prstGeom prst="rect">
            <a:avLst/>
          </a:prstGeom>
        </p:spPr>
      </p:pic>
      <p:pic>
        <p:nvPicPr>
          <p:cNvPr id="4" name="Obrázek 3" descr="Obsah obrázku design, Písmo, bílé, logo&#10;&#10;Popis byl vytvořen automaticky">
            <a:extLst>
              <a:ext uri="{FF2B5EF4-FFF2-40B4-BE49-F238E27FC236}">
                <a16:creationId xmlns:a16="http://schemas.microsoft.com/office/drawing/2014/main" id="{F2477B3B-4609-1A07-51F7-F66115B74C8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574" y="4972186"/>
            <a:ext cx="1416687" cy="1390897"/>
          </a:xfrm>
          <a:prstGeom prst="rect">
            <a:avLst/>
          </a:prstGeom>
        </p:spPr>
      </p:pic>
      <p:pic>
        <p:nvPicPr>
          <p:cNvPr id="5" name="Obrázek 4" descr="Obsah obrázku Písmo, design, bílé, řada/pruh&#10;&#10;Popis byl vytvořen automaticky">
            <a:extLst>
              <a:ext uri="{FF2B5EF4-FFF2-40B4-BE49-F238E27FC236}">
                <a16:creationId xmlns:a16="http://schemas.microsoft.com/office/drawing/2014/main" id="{8E635B3B-8BEB-6EFB-9D11-8C37C98757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0097" y="4977513"/>
            <a:ext cx="1366695" cy="1385570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AAC7EE31-7B7E-96A0-EA88-8DEFB5F9FBB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87094" y="122218"/>
            <a:ext cx="2203263" cy="605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43742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Box 20">
            <a:extLst>
              <a:ext uri="{FF2B5EF4-FFF2-40B4-BE49-F238E27FC236}">
                <a16:creationId xmlns:a16="http://schemas.microsoft.com/office/drawing/2014/main" id="{CE0532BE-CE52-4746-8DC2-6D8CF433E6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7639" y="1723090"/>
            <a:ext cx="227611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Referenční (publikační) vrstva</a:t>
            </a:r>
          </a:p>
        </p:txBody>
      </p:sp>
      <p:sp>
        <p:nvSpPr>
          <p:cNvPr id="18" name="Text Box 20">
            <a:extLst>
              <a:ext uri="{FF2B5EF4-FFF2-40B4-BE49-F238E27FC236}">
                <a16:creationId xmlns:a16="http://schemas.microsoft.com/office/drawing/2014/main" id="{CE0532BE-CE52-4746-8DC2-6D8CF433E6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39815" y="3947302"/>
            <a:ext cx="115810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ISIN</a:t>
            </a:r>
          </a:p>
        </p:txBody>
      </p:sp>
      <p:pic>
        <p:nvPicPr>
          <p:cNvPr id="19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096D983F-2CFF-472E-BF18-B00B0BF296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6869" y="2780576"/>
            <a:ext cx="843039" cy="1034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EF4C4575-C38C-4319-8BA4-52753C0CB4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7608" y="5599797"/>
            <a:ext cx="439307" cy="589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EF4C4575-C38C-4319-8BA4-52753C0CB4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0138" y="5305011"/>
            <a:ext cx="439307" cy="589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 Box 20">
            <a:extLst>
              <a:ext uri="{FF2B5EF4-FFF2-40B4-BE49-F238E27FC236}">
                <a16:creationId xmlns:a16="http://schemas.microsoft.com/office/drawing/2014/main" id="{5F9C418A-8B03-4E7B-9E56-C7003C2CB8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35738" y="6369361"/>
            <a:ext cx="179765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31688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Poskytovatelé</a:t>
            </a:r>
          </a:p>
        </p:txBody>
      </p:sp>
      <p:sp>
        <p:nvSpPr>
          <p:cNvPr id="4" name="Text Box 20">
            <a:extLst>
              <a:ext uri="{FF2B5EF4-FFF2-40B4-BE49-F238E27FC236}">
                <a16:creationId xmlns:a16="http://schemas.microsoft.com/office/drawing/2014/main" id="{5BCF2E69-B97D-F6E7-DAF8-EE087A2865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0247" y="784367"/>
            <a:ext cx="2396429" cy="369332"/>
          </a:xfrm>
          <a:prstGeom prst="rect">
            <a:avLst/>
          </a:prstGeom>
          <a:solidFill>
            <a:srgbClr val="2F4E8A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eZkarta</a:t>
            </a:r>
            <a:r>
              <a:rPr kumimoji="0" lang="cs-CZ" alt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(EZK)</a:t>
            </a:r>
          </a:p>
        </p:txBody>
      </p:sp>
      <p:pic>
        <p:nvPicPr>
          <p:cNvPr id="8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3463F575-80C5-401E-7A74-108035A9B8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0553" y="5106572"/>
            <a:ext cx="439307" cy="539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Box 20">
            <a:extLst>
              <a:ext uri="{FF2B5EF4-FFF2-40B4-BE49-F238E27FC236}">
                <a16:creationId xmlns:a16="http://schemas.microsoft.com/office/drawing/2014/main" id="{60D12EA4-26FF-0D77-9EA3-E9AE1CB887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8643" y="5653240"/>
            <a:ext cx="159668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31688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Zdravotní pojišťovny</a:t>
            </a:r>
          </a:p>
        </p:txBody>
      </p:sp>
      <p:pic>
        <p:nvPicPr>
          <p:cNvPr id="17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C57B2D49-8B71-1FB7-06E3-AF42613393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8906" y="2728395"/>
            <a:ext cx="439307" cy="539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 Box 20">
            <a:extLst>
              <a:ext uri="{FF2B5EF4-FFF2-40B4-BE49-F238E27FC236}">
                <a16:creationId xmlns:a16="http://schemas.microsoft.com/office/drawing/2014/main" id="{505C787A-A486-7757-8DF2-C27F316B62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2621" y="3288364"/>
            <a:ext cx="162559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31688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Orgány ochrany VZ</a:t>
            </a:r>
          </a:p>
        </p:txBody>
      </p:sp>
      <p:cxnSp>
        <p:nvCxnSpPr>
          <p:cNvPr id="35" name="Přímá spojnice se šipkou 34">
            <a:extLst>
              <a:ext uri="{FF2B5EF4-FFF2-40B4-BE49-F238E27FC236}">
                <a16:creationId xmlns:a16="http://schemas.microsoft.com/office/drawing/2014/main" id="{8F376E0B-CEF2-6D28-EA9C-F60F6C6BA069}"/>
              </a:ext>
            </a:extLst>
          </p:cNvPr>
          <p:cNvCxnSpPr>
            <a:cxnSpLocks/>
          </p:cNvCxnSpPr>
          <p:nvPr/>
        </p:nvCxnSpPr>
        <p:spPr>
          <a:xfrm flipH="1" flipV="1">
            <a:off x="3575331" y="5413933"/>
            <a:ext cx="2066806" cy="507826"/>
          </a:xfrm>
          <a:prstGeom prst="straightConnector1">
            <a:avLst/>
          </a:prstGeom>
          <a:ln w="5715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Přímá spojnice se šipkou 37">
            <a:extLst>
              <a:ext uri="{FF2B5EF4-FFF2-40B4-BE49-F238E27FC236}">
                <a16:creationId xmlns:a16="http://schemas.microsoft.com/office/drawing/2014/main" id="{E3D0961D-39EC-7EA0-D9E1-FB967CBC8E92}"/>
              </a:ext>
            </a:extLst>
          </p:cNvPr>
          <p:cNvCxnSpPr>
            <a:cxnSpLocks/>
          </p:cNvCxnSpPr>
          <p:nvPr/>
        </p:nvCxnSpPr>
        <p:spPr>
          <a:xfrm flipH="1" flipV="1">
            <a:off x="3655868" y="3886313"/>
            <a:ext cx="2183152" cy="1586597"/>
          </a:xfrm>
          <a:prstGeom prst="straightConnector1">
            <a:avLst/>
          </a:prstGeom>
          <a:ln w="5715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Šipka: ohnutá 44">
            <a:extLst>
              <a:ext uri="{FF2B5EF4-FFF2-40B4-BE49-F238E27FC236}">
                <a16:creationId xmlns:a16="http://schemas.microsoft.com/office/drawing/2014/main" id="{C88E1993-AC41-3F71-0C69-08DFF6DEDEFC}"/>
              </a:ext>
            </a:extLst>
          </p:cNvPr>
          <p:cNvSpPr/>
          <p:nvPr/>
        </p:nvSpPr>
        <p:spPr>
          <a:xfrm>
            <a:off x="3523008" y="1256575"/>
            <a:ext cx="1611273" cy="1411478"/>
          </a:xfrm>
          <a:prstGeom prst="bentArrow">
            <a:avLst>
              <a:gd name="adj1" fmla="val 9784"/>
              <a:gd name="adj2" fmla="val 8551"/>
              <a:gd name="adj3" fmla="val 18890"/>
              <a:gd name="adj4" fmla="val 43493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2" name="Přímá spojnice se šipkou 51">
            <a:extLst>
              <a:ext uri="{FF2B5EF4-FFF2-40B4-BE49-F238E27FC236}">
                <a16:creationId xmlns:a16="http://schemas.microsoft.com/office/drawing/2014/main" id="{8D75A5DA-A0D9-B1F8-DED1-429EB7E1F70D}"/>
              </a:ext>
            </a:extLst>
          </p:cNvPr>
          <p:cNvCxnSpPr>
            <a:cxnSpLocks/>
          </p:cNvCxnSpPr>
          <p:nvPr/>
        </p:nvCxnSpPr>
        <p:spPr>
          <a:xfrm flipV="1">
            <a:off x="9905827" y="283317"/>
            <a:ext cx="12365" cy="912083"/>
          </a:xfrm>
          <a:prstGeom prst="straightConnector1">
            <a:avLst/>
          </a:prstGeom>
          <a:ln w="5715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Šipka: obousměrná svislá 54">
            <a:extLst>
              <a:ext uri="{FF2B5EF4-FFF2-40B4-BE49-F238E27FC236}">
                <a16:creationId xmlns:a16="http://schemas.microsoft.com/office/drawing/2014/main" id="{5CEE89A2-DC4B-3296-AB7A-709A6CA1C703}"/>
              </a:ext>
            </a:extLst>
          </p:cNvPr>
          <p:cNvSpPr/>
          <p:nvPr/>
        </p:nvSpPr>
        <p:spPr>
          <a:xfrm>
            <a:off x="9778123" y="1518497"/>
            <a:ext cx="255408" cy="743648"/>
          </a:xfrm>
          <a:prstGeom prst="up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Šipka doprava 23">
            <a:extLst>
              <a:ext uri="{FF2B5EF4-FFF2-40B4-BE49-F238E27FC236}">
                <a16:creationId xmlns:a16="http://schemas.microsoft.com/office/drawing/2014/main" id="{32FBA836-2767-6668-C875-E97D8A2EFF51}"/>
              </a:ext>
            </a:extLst>
          </p:cNvPr>
          <p:cNvSpPr/>
          <p:nvPr/>
        </p:nvSpPr>
        <p:spPr>
          <a:xfrm rot="16200000">
            <a:off x="9655114" y="3948902"/>
            <a:ext cx="666417" cy="267122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4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7" name="Přímá spojnice se šipkou 56">
            <a:extLst>
              <a:ext uri="{FF2B5EF4-FFF2-40B4-BE49-F238E27FC236}">
                <a16:creationId xmlns:a16="http://schemas.microsoft.com/office/drawing/2014/main" id="{C01788BF-E037-93F2-64A6-35182BEB57CD}"/>
              </a:ext>
            </a:extLst>
          </p:cNvPr>
          <p:cNvCxnSpPr>
            <a:cxnSpLocks/>
          </p:cNvCxnSpPr>
          <p:nvPr/>
        </p:nvCxnSpPr>
        <p:spPr>
          <a:xfrm flipH="1" flipV="1">
            <a:off x="10013550" y="4832875"/>
            <a:ext cx="19981" cy="888632"/>
          </a:xfrm>
          <a:prstGeom prst="straightConnector1">
            <a:avLst/>
          </a:prstGeom>
          <a:ln w="57150">
            <a:solidFill>
              <a:srgbClr val="C0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Šipka: ohnutá 58">
            <a:extLst>
              <a:ext uri="{FF2B5EF4-FFF2-40B4-BE49-F238E27FC236}">
                <a16:creationId xmlns:a16="http://schemas.microsoft.com/office/drawing/2014/main" id="{5EDE2356-E8CE-51CD-D3BE-CFFD939751C3}"/>
              </a:ext>
            </a:extLst>
          </p:cNvPr>
          <p:cNvSpPr/>
          <p:nvPr/>
        </p:nvSpPr>
        <p:spPr>
          <a:xfrm rot="10800000" flipH="1">
            <a:off x="9806262" y="2646031"/>
            <a:ext cx="666417" cy="819234"/>
          </a:xfrm>
          <a:prstGeom prst="bentArrow">
            <a:avLst>
              <a:gd name="adj1" fmla="val 25000"/>
              <a:gd name="adj2" fmla="val 28688"/>
              <a:gd name="adj3" fmla="val 25000"/>
              <a:gd name="adj4" fmla="val 43750"/>
            </a:avLst>
          </a:prstGeom>
          <a:solidFill>
            <a:srgbClr val="00B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Šipka: ohnutá 59">
            <a:extLst>
              <a:ext uri="{FF2B5EF4-FFF2-40B4-BE49-F238E27FC236}">
                <a16:creationId xmlns:a16="http://schemas.microsoft.com/office/drawing/2014/main" id="{F7082ADC-516F-0B99-DEBA-D67B1769F47E}"/>
              </a:ext>
            </a:extLst>
          </p:cNvPr>
          <p:cNvSpPr/>
          <p:nvPr/>
        </p:nvSpPr>
        <p:spPr>
          <a:xfrm>
            <a:off x="9918192" y="5857683"/>
            <a:ext cx="843040" cy="617076"/>
          </a:xfrm>
          <a:prstGeom prst="bentArrow">
            <a:avLst>
              <a:gd name="adj1" fmla="val 17102"/>
              <a:gd name="adj2" fmla="val 23046"/>
              <a:gd name="adj3" fmla="val 18890"/>
              <a:gd name="adj4" fmla="val 43493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TextovéPole 60">
            <a:extLst>
              <a:ext uri="{FF2B5EF4-FFF2-40B4-BE49-F238E27FC236}">
                <a16:creationId xmlns:a16="http://schemas.microsoft.com/office/drawing/2014/main" id="{8F96BC15-5BC1-9C87-1A01-8CFD41421709}"/>
              </a:ext>
            </a:extLst>
          </p:cNvPr>
          <p:cNvSpPr txBox="1"/>
          <p:nvPr/>
        </p:nvSpPr>
        <p:spPr>
          <a:xfrm>
            <a:off x="10047588" y="174198"/>
            <a:ext cx="201011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Administrativně minimalizované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automatizované hlášení primárních dat od PZS</a:t>
            </a:r>
          </a:p>
        </p:txBody>
      </p:sp>
      <p:sp>
        <p:nvSpPr>
          <p:cNvPr id="62" name="TextovéPole 61">
            <a:extLst>
              <a:ext uri="{FF2B5EF4-FFF2-40B4-BE49-F238E27FC236}">
                <a16:creationId xmlns:a16="http://schemas.microsoft.com/office/drawing/2014/main" id="{1B829D42-EC1E-13DF-D4DE-CE370F010075}"/>
              </a:ext>
            </a:extLst>
          </p:cNvPr>
          <p:cNvSpPr txBox="1"/>
          <p:nvPr/>
        </p:nvSpPr>
        <p:spPr>
          <a:xfrm>
            <a:off x="10067567" y="1518497"/>
            <a:ext cx="19701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Sdílení dat v rámci resortní infrastruktury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validace obsahu</a:t>
            </a:r>
          </a:p>
        </p:txBody>
      </p:sp>
      <p:sp>
        <p:nvSpPr>
          <p:cNvPr id="65" name="TextovéPole 64">
            <a:extLst>
              <a:ext uri="{FF2B5EF4-FFF2-40B4-BE49-F238E27FC236}">
                <a16:creationId xmlns:a16="http://schemas.microsoft.com/office/drawing/2014/main" id="{CF5D1FD6-5221-BBAF-8618-DF1691A8E8C5}"/>
              </a:ext>
            </a:extLst>
          </p:cNvPr>
          <p:cNvSpPr txBox="1"/>
          <p:nvPr/>
        </p:nvSpPr>
        <p:spPr>
          <a:xfrm>
            <a:off x="10087545" y="2602838"/>
            <a:ext cx="1970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Reporting a benchmarking pro PZS</a:t>
            </a:r>
          </a:p>
        </p:txBody>
      </p:sp>
      <p:sp>
        <p:nvSpPr>
          <p:cNvPr id="66" name="TextovéPole 65">
            <a:extLst>
              <a:ext uri="{FF2B5EF4-FFF2-40B4-BE49-F238E27FC236}">
                <a16:creationId xmlns:a16="http://schemas.microsoft.com/office/drawing/2014/main" id="{DD3E07E8-056E-CAF8-A404-2C82C93FC4FE}"/>
              </a:ext>
            </a:extLst>
          </p:cNvPr>
          <p:cNvSpPr txBox="1"/>
          <p:nvPr/>
        </p:nvSpPr>
        <p:spPr>
          <a:xfrm>
            <a:off x="10139470" y="3652944"/>
            <a:ext cx="19701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Automatizované předávání dat pro eRecept a zpřístupnění v lékovém záznamu</a:t>
            </a:r>
          </a:p>
        </p:txBody>
      </p:sp>
      <p:sp>
        <p:nvSpPr>
          <p:cNvPr id="68" name="TextovéPole 67">
            <a:extLst>
              <a:ext uri="{FF2B5EF4-FFF2-40B4-BE49-F238E27FC236}">
                <a16:creationId xmlns:a16="http://schemas.microsoft.com/office/drawing/2014/main" id="{7F9B236B-A291-7DC2-541A-2003185BD96A}"/>
              </a:ext>
            </a:extLst>
          </p:cNvPr>
          <p:cNvSpPr txBox="1"/>
          <p:nvPr/>
        </p:nvSpPr>
        <p:spPr>
          <a:xfrm>
            <a:off x="10169963" y="4824992"/>
            <a:ext cx="19701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Jednorázový převod dat o očkování hrazených z </a:t>
            </a:r>
            <a:r>
              <a:rPr kumimoji="0" lang="cs-CZ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v.z.p</a:t>
            </a: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od r. 2010</a:t>
            </a:r>
          </a:p>
        </p:txBody>
      </p:sp>
      <p:sp>
        <p:nvSpPr>
          <p:cNvPr id="69" name="TextovéPole 68">
            <a:extLst>
              <a:ext uri="{FF2B5EF4-FFF2-40B4-BE49-F238E27FC236}">
                <a16:creationId xmlns:a16="http://schemas.microsoft.com/office/drawing/2014/main" id="{3CA86787-EFE0-5C7D-4BAC-215AA42FDE1A}"/>
              </a:ext>
            </a:extLst>
          </p:cNvPr>
          <p:cNvSpPr txBox="1"/>
          <p:nvPr/>
        </p:nvSpPr>
        <p:spPr>
          <a:xfrm>
            <a:off x="10169963" y="6057802"/>
            <a:ext cx="19701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Automatizované zpřístupnění e-očkování pro aplikaci EZK</a:t>
            </a:r>
          </a:p>
        </p:txBody>
      </p:sp>
      <p:pic>
        <p:nvPicPr>
          <p:cNvPr id="72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F2B7ABFB-1CC5-461E-23F4-3843D2AE28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9179" y="5794622"/>
            <a:ext cx="439307" cy="589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20">
            <a:extLst>
              <a:ext uri="{FF2B5EF4-FFF2-40B4-BE49-F238E27FC236}">
                <a16:creationId xmlns:a16="http://schemas.microsoft.com/office/drawing/2014/main" id="{5587733C-9953-A067-DD4C-425D2B2B45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0568" y="1340632"/>
            <a:ext cx="239642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3C599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Pacient</a:t>
            </a:r>
            <a:r>
              <a:rPr kumimoji="0" lang="cs-CZ" alt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-&gt; </a:t>
            </a:r>
            <a:r>
              <a:rPr kumimoji="0" lang="cs-CZ" altLang="cs-CZ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EZkarta</a:t>
            </a:r>
            <a:endParaRPr kumimoji="0" lang="cs-CZ" altLang="cs-CZ" sz="16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" name="Grafický objekt 6" descr="Ramenní závěs se souvislou výplní">
            <a:extLst>
              <a:ext uri="{FF2B5EF4-FFF2-40B4-BE49-F238E27FC236}">
                <a16:creationId xmlns:a16="http://schemas.microsoft.com/office/drawing/2014/main" id="{4EE6B32B-1EEF-7F97-B8CB-97B8A04A08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94815" y="1167549"/>
            <a:ext cx="645116" cy="645116"/>
          </a:xfrm>
          <a:prstGeom prst="rect">
            <a:avLst/>
          </a:prstGeom>
        </p:spPr>
      </p:pic>
      <p:sp>
        <p:nvSpPr>
          <p:cNvPr id="10" name="Text Box 20">
            <a:extLst>
              <a:ext uri="{FF2B5EF4-FFF2-40B4-BE49-F238E27FC236}">
                <a16:creationId xmlns:a16="http://schemas.microsoft.com/office/drawing/2014/main" id="{1FFF0BD8-2F1F-D5AD-3348-F50B0D1B2A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1061" y="1955484"/>
            <a:ext cx="162559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3C599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portál</a:t>
            </a:r>
          </a:p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3C599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ocko.uzis.cz</a:t>
            </a:r>
          </a:p>
        </p:txBody>
      </p:sp>
      <p:pic>
        <p:nvPicPr>
          <p:cNvPr id="16" name="Grafický objekt 15" descr="Internet se souvislou výplní">
            <a:extLst>
              <a:ext uri="{FF2B5EF4-FFF2-40B4-BE49-F238E27FC236}">
                <a16:creationId xmlns:a16="http://schemas.microsoft.com/office/drawing/2014/main" id="{F52499D5-55F2-7F31-006C-1FAAE65705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211123" y="1233743"/>
            <a:ext cx="914400" cy="914400"/>
          </a:xfrm>
          <a:prstGeom prst="rect">
            <a:avLst/>
          </a:prstGeom>
        </p:spPr>
      </p:pic>
      <p:sp>
        <p:nvSpPr>
          <p:cNvPr id="25" name="Nadpis 24">
            <a:extLst>
              <a:ext uri="{FF2B5EF4-FFF2-40B4-BE49-F238E27FC236}">
                <a16:creationId xmlns:a16="http://schemas.microsoft.com/office/drawing/2014/main" id="{26BD68AC-027D-CBA9-10E6-8F42438D5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b="1" dirty="0">
                <a:solidFill>
                  <a:srgbClr val="003A63"/>
                </a:solidFill>
                <a:latin typeface="+mn-lt"/>
              </a:rPr>
              <a:t>E-očkování: funkce propojení systémů v režimu „</a:t>
            </a:r>
            <a:r>
              <a:rPr lang="cs-CZ" b="1" dirty="0" err="1">
                <a:solidFill>
                  <a:srgbClr val="003A63"/>
                </a:solidFill>
                <a:latin typeface="+mn-lt"/>
              </a:rPr>
              <a:t>real</a:t>
            </a:r>
            <a:r>
              <a:rPr lang="cs-CZ" b="1" dirty="0">
                <a:solidFill>
                  <a:srgbClr val="003A63"/>
                </a:solidFill>
                <a:latin typeface="+mn-lt"/>
              </a:rPr>
              <a:t> </a:t>
            </a:r>
            <a:r>
              <a:rPr lang="cs-CZ" b="1" dirty="0" err="1">
                <a:solidFill>
                  <a:srgbClr val="003A63"/>
                </a:solidFill>
                <a:latin typeface="+mn-lt"/>
              </a:rPr>
              <a:t>time</a:t>
            </a:r>
            <a:r>
              <a:rPr lang="cs-CZ" b="1" dirty="0">
                <a:solidFill>
                  <a:srgbClr val="003A63"/>
                </a:solidFill>
                <a:latin typeface="+mn-lt"/>
              </a:rPr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427176693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0">
            <a:extLst>
              <a:ext uri="{FF2B5EF4-FFF2-40B4-BE49-F238E27FC236}">
                <a16:creationId xmlns:a16="http://schemas.microsoft.com/office/drawing/2014/main" id="{CE0532BE-CE52-4746-8DC2-6D8CF433E6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7150" y="3612536"/>
            <a:ext cx="134002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eRecept</a:t>
            </a:r>
          </a:p>
        </p:txBody>
      </p:sp>
      <p:pic>
        <p:nvPicPr>
          <p:cNvPr id="6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096D983F-2CFF-472E-BF18-B00B0BF296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4470" y="2475066"/>
            <a:ext cx="864063" cy="1060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20">
            <a:extLst>
              <a:ext uri="{FF2B5EF4-FFF2-40B4-BE49-F238E27FC236}">
                <a16:creationId xmlns:a16="http://schemas.microsoft.com/office/drawing/2014/main" id="{BF2AF383-09E5-44AE-8717-751DD185DD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88061" y="2461803"/>
            <a:ext cx="2396429" cy="646331"/>
          </a:xfrm>
          <a:prstGeom prst="rect">
            <a:avLst/>
          </a:prstGeom>
          <a:solidFill>
            <a:srgbClr val="2F4E8A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Lékový záznam</a:t>
            </a:r>
            <a:br>
              <a:rPr kumimoji="0" lang="cs-CZ" alt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cs-CZ" alt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(+ správa souhlasů)</a:t>
            </a:r>
          </a:p>
        </p:txBody>
      </p:sp>
      <p:sp>
        <p:nvSpPr>
          <p:cNvPr id="15" name="Text Box 20">
            <a:extLst>
              <a:ext uri="{FF2B5EF4-FFF2-40B4-BE49-F238E27FC236}">
                <a16:creationId xmlns:a16="http://schemas.microsoft.com/office/drawing/2014/main" id="{CE0532BE-CE52-4746-8DC2-6D8CF433E6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7639" y="1723090"/>
            <a:ext cx="227611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Referenční (publikační) vrstva</a:t>
            </a:r>
          </a:p>
        </p:txBody>
      </p:sp>
      <p:sp>
        <p:nvSpPr>
          <p:cNvPr id="18" name="Text Box 20">
            <a:extLst>
              <a:ext uri="{FF2B5EF4-FFF2-40B4-BE49-F238E27FC236}">
                <a16:creationId xmlns:a16="http://schemas.microsoft.com/office/drawing/2014/main" id="{CE0532BE-CE52-4746-8DC2-6D8CF433E6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39815" y="3947302"/>
            <a:ext cx="115810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ISIN</a:t>
            </a:r>
          </a:p>
        </p:txBody>
      </p:sp>
      <p:pic>
        <p:nvPicPr>
          <p:cNvPr id="19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096D983F-2CFF-472E-BF18-B00B0BF296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6869" y="2780576"/>
            <a:ext cx="843039" cy="1034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Šipka doprava 23"/>
          <p:cNvSpPr/>
          <p:nvPr/>
        </p:nvSpPr>
        <p:spPr>
          <a:xfrm>
            <a:off x="4099627" y="3218637"/>
            <a:ext cx="3577523" cy="316628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4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6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EF4C4575-C38C-4319-8BA4-52753C0CB4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7608" y="5599797"/>
            <a:ext cx="439307" cy="589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EF4C4575-C38C-4319-8BA4-52753C0CB4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0138" y="5305011"/>
            <a:ext cx="439307" cy="589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 Box 20">
            <a:extLst>
              <a:ext uri="{FF2B5EF4-FFF2-40B4-BE49-F238E27FC236}">
                <a16:creationId xmlns:a16="http://schemas.microsoft.com/office/drawing/2014/main" id="{5F9C418A-8B03-4E7B-9E56-C7003C2CB8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35738" y="6369361"/>
            <a:ext cx="179765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31688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Poskytovatelé</a:t>
            </a:r>
          </a:p>
        </p:txBody>
      </p:sp>
      <p:sp>
        <p:nvSpPr>
          <p:cNvPr id="4" name="Text Box 20">
            <a:extLst>
              <a:ext uri="{FF2B5EF4-FFF2-40B4-BE49-F238E27FC236}">
                <a16:creationId xmlns:a16="http://schemas.microsoft.com/office/drawing/2014/main" id="{5BCF2E69-B97D-F6E7-DAF8-EE087A2865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0247" y="784367"/>
            <a:ext cx="2396429" cy="369332"/>
          </a:xfrm>
          <a:prstGeom prst="rect">
            <a:avLst/>
          </a:prstGeom>
          <a:solidFill>
            <a:srgbClr val="2F4E8A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eZkarta</a:t>
            </a:r>
            <a:r>
              <a:rPr kumimoji="0" lang="cs-CZ" alt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(EZK)</a:t>
            </a:r>
          </a:p>
        </p:txBody>
      </p:sp>
      <p:pic>
        <p:nvPicPr>
          <p:cNvPr id="8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3463F575-80C5-401E-7A74-108035A9B8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0553" y="5106572"/>
            <a:ext cx="439307" cy="539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Box 20">
            <a:extLst>
              <a:ext uri="{FF2B5EF4-FFF2-40B4-BE49-F238E27FC236}">
                <a16:creationId xmlns:a16="http://schemas.microsoft.com/office/drawing/2014/main" id="{60D12EA4-26FF-0D77-9EA3-E9AE1CB887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8643" y="5653240"/>
            <a:ext cx="159668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31688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Zdravotní pojišťovny</a:t>
            </a:r>
          </a:p>
        </p:txBody>
      </p:sp>
      <p:pic>
        <p:nvPicPr>
          <p:cNvPr id="17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C57B2D49-8B71-1FB7-06E3-AF42613393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8906" y="2728395"/>
            <a:ext cx="439307" cy="539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 Box 20">
            <a:extLst>
              <a:ext uri="{FF2B5EF4-FFF2-40B4-BE49-F238E27FC236}">
                <a16:creationId xmlns:a16="http://schemas.microsoft.com/office/drawing/2014/main" id="{505C787A-A486-7757-8DF2-C27F316B62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2621" y="3288364"/>
            <a:ext cx="162559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31688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Orgány ochrany VZ</a:t>
            </a:r>
          </a:p>
        </p:txBody>
      </p:sp>
      <p:cxnSp>
        <p:nvCxnSpPr>
          <p:cNvPr id="35" name="Přímá spojnice se šipkou 34">
            <a:extLst>
              <a:ext uri="{FF2B5EF4-FFF2-40B4-BE49-F238E27FC236}">
                <a16:creationId xmlns:a16="http://schemas.microsoft.com/office/drawing/2014/main" id="{8F376E0B-CEF2-6D28-EA9C-F60F6C6BA069}"/>
              </a:ext>
            </a:extLst>
          </p:cNvPr>
          <p:cNvCxnSpPr>
            <a:cxnSpLocks/>
          </p:cNvCxnSpPr>
          <p:nvPr/>
        </p:nvCxnSpPr>
        <p:spPr>
          <a:xfrm flipH="1" flipV="1">
            <a:off x="3575331" y="5413933"/>
            <a:ext cx="2066806" cy="507826"/>
          </a:xfrm>
          <a:prstGeom prst="straightConnector1">
            <a:avLst/>
          </a:prstGeom>
          <a:ln w="5715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Přímá spojnice se šipkou 37">
            <a:extLst>
              <a:ext uri="{FF2B5EF4-FFF2-40B4-BE49-F238E27FC236}">
                <a16:creationId xmlns:a16="http://schemas.microsoft.com/office/drawing/2014/main" id="{E3D0961D-39EC-7EA0-D9E1-FB967CBC8E92}"/>
              </a:ext>
            </a:extLst>
          </p:cNvPr>
          <p:cNvCxnSpPr>
            <a:cxnSpLocks/>
          </p:cNvCxnSpPr>
          <p:nvPr/>
        </p:nvCxnSpPr>
        <p:spPr>
          <a:xfrm flipH="1" flipV="1">
            <a:off x="3655868" y="3886313"/>
            <a:ext cx="2183152" cy="1586597"/>
          </a:xfrm>
          <a:prstGeom prst="straightConnector1">
            <a:avLst/>
          </a:prstGeom>
          <a:ln w="5715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Šipka doprava 23">
            <a:extLst>
              <a:ext uri="{FF2B5EF4-FFF2-40B4-BE49-F238E27FC236}">
                <a16:creationId xmlns:a16="http://schemas.microsoft.com/office/drawing/2014/main" id="{7C28FBDE-1D3F-1429-29F4-7482E34C742B}"/>
              </a:ext>
            </a:extLst>
          </p:cNvPr>
          <p:cNvSpPr/>
          <p:nvPr/>
        </p:nvSpPr>
        <p:spPr>
          <a:xfrm rot="7027138">
            <a:off x="6481120" y="4380467"/>
            <a:ext cx="1515327" cy="316628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4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Šipka: ohnutá 44">
            <a:extLst>
              <a:ext uri="{FF2B5EF4-FFF2-40B4-BE49-F238E27FC236}">
                <a16:creationId xmlns:a16="http://schemas.microsoft.com/office/drawing/2014/main" id="{C88E1993-AC41-3F71-0C69-08DFF6DEDEFC}"/>
              </a:ext>
            </a:extLst>
          </p:cNvPr>
          <p:cNvSpPr/>
          <p:nvPr/>
        </p:nvSpPr>
        <p:spPr>
          <a:xfrm>
            <a:off x="3523008" y="1256575"/>
            <a:ext cx="1611273" cy="1411478"/>
          </a:xfrm>
          <a:prstGeom prst="bentArrow">
            <a:avLst>
              <a:gd name="adj1" fmla="val 9784"/>
              <a:gd name="adj2" fmla="val 8551"/>
              <a:gd name="adj3" fmla="val 18890"/>
              <a:gd name="adj4" fmla="val 43493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2" name="Přímá spojnice se šipkou 51">
            <a:extLst>
              <a:ext uri="{FF2B5EF4-FFF2-40B4-BE49-F238E27FC236}">
                <a16:creationId xmlns:a16="http://schemas.microsoft.com/office/drawing/2014/main" id="{8D75A5DA-A0D9-B1F8-DED1-429EB7E1F70D}"/>
              </a:ext>
            </a:extLst>
          </p:cNvPr>
          <p:cNvCxnSpPr>
            <a:cxnSpLocks/>
          </p:cNvCxnSpPr>
          <p:nvPr/>
        </p:nvCxnSpPr>
        <p:spPr>
          <a:xfrm flipV="1">
            <a:off x="9905827" y="283317"/>
            <a:ext cx="12365" cy="912083"/>
          </a:xfrm>
          <a:prstGeom prst="straightConnector1">
            <a:avLst/>
          </a:prstGeom>
          <a:ln w="5715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Šipka: obousměrná svislá 54">
            <a:extLst>
              <a:ext uri="{FF2B5EF4-FFF2-40B4-BE49-F238E27FC236}">
                <a16:creationId xmlns:a16="http://schemas.microsoft.com/office/drawing/2014/main" id="{5CEE89A2-DC4B-3296-AB7A-709A6CA1C703}"/>
              </a:ext>
            </a:extLst>
          </p:cNvPr>
          <p:cNvSpPr/>
          <p:nvPr/>
        </p:nvSpPr>
        <p:spPr>
          <a:xfrm>
            <a:off x="9778123" y="1518497"/>
            <a:ext cx="255408" cy="743648"/>
          </a:xfrm>
          <a:prstGeom prst="up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Šipka doprava 23">
            <a:extLst>
              <a:ext uri="{FF2B5EF4-FFF2-40B4-BE49-F238E27FC236}">
                <a16:creationId xmlns:a16="http://schemas.microsoft.com/office/drawing/2014/main" id="{32FBA836-2767-6668-C875-E97D8A2EFF51}"/>
              </a:ext>
            </a:extLst>
          </p:cNvPr>
          <p:cNvSpPr/>
          <p:nvPr/>
        </p:nvSpPr>
        <p:spPr>
          <a:xfrm rot="16200000">
            <a:off x="9655114" y="3948902"/>
            <a:ext cx="666417" cy="267122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4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7" name="Přímá spojnice se šipkou 56">
            <a:extLst>
              <a:ext uri="{FF2B5EF4-FFF2-40B4-BE49-F238E27FC236}">
                <a16:creationId xmlns:a16="http://schemas.microsoft.com/office/drawing/2014/main" id="{C01788BF-E037-93F2-64A6-35182BEB57CD}"/>
              </a:ext>
            </a:extLst>
          </p:cNvPr>
          <p:cNvCxnSpPr>
            <a:cxnSpLocks/>
          </p:cNvCxnSpPr>
          <p:nvPr/>
        </p:nvCxnSpPr>
        <p:spPr>
          <a:xfrm flipH="1" flipV="1">
            <a:off x="10013550" y="4832875"/>
            <a:ext cx="19981" cy="888632"/>
          </a:xfrm>
          <a:prstGeom prst="straightConnector1">
            <a:avLst/>
          </a:prstGeom>
          <a:ln w="57150">
            <a:solidFill>
              <a:srgbClr val="C0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Šipka: ohnutá 58">
            <a:extLst>
              <a:ext uri="{FF2B5EF4-FFF2-40B4-BE49-F238E27FC236}">
                <a16:creationId xmlns:a16="http://schemas.microsoft.com/office/drawing/2014/main" id="{5EDE2356-E8CE-51CD-D3BE-CFFD939751C3}"/>
              </a:ext>
            </a:extLst>
          </p:cNvPr>
          <p:cNvSpPr/>
          <p:nvPr/>
        </p:nvSpPr>
        <p:spPr>
          <a:xfrm rot="10800000" flipH="1">
            <a:off x="9806262" y="2646031"/>
            <a:ext cx="666417" cy="819234"/>
          </a:xfrm>
          <a:prstGeom prst="bentArrow">
            <a:avLst>
              <a:gd name="adj1" fmla="val 25000"/>
              <a:gd name="adj2" fmla="val 28688"/>
              <a:gd name="adj3" fmla="val 25000"/>
              <a:gd name="adj4" fmla="val 43750"/>
            </a:avLst>
          </a:prstGeom>
          <a:solidFill>
            <a:srgbClr val="00B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Šipka: ohnutá 59">
            <a:extLst>
              <a:ext uri="{FF2B5EF4-FFF2-40B4-BE49-F238E27FC236}">
                <a16:creationId xmlns:a16="http://schemas.microsoft.com/office/drawing/2014/main" id="{F7082ADC-516F-0B99-DEBA-D67B1769F47E}"/>
              </a:ext>
            </a:extLst>
          </p:cNvPr>
          <p:cNvSpPr/>
          <p:nvPr/>
        </p:nvSpPr>
        <p:spPr>
          <a:xfrm>
            <a:off x="9918192" y="5857683"/>
            <a:ext cx="843040" cy="617076"/>
          </a:xfrm>
          <a:prstGeom prst="bentArrow">
            <a:avLst>
              <a:gd name="adj1" fmla="val 17102"/>
              <a:gd name="adj2" fmla="val 23046"/>
              <a:gd name="adj3" fmla="val 18890"/>
              <a:gd name="adj4" fmla="val 43493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TextovéPole 60">
            <a:extLst>
              <a:ext uri="{FF2B5EF4-FFF2-40B4-BE49-F238E27FC236}">
                <a16:creationId xmlns:a16="http://schemas.microsoft.com/office/drawing/2014/main" id="{8F96BC15-5BC1-9C87-1A01-8CFD41421709}"/>
              </a:ext>
            </a:extLst>
          </p:cNvPr>
          <p:cNvSpPr txBox="1"/>
          <p:nvPr/>
        </p:nvSpPr>
        <p:spPr>
          <a:xfrm>
            <a:off x="10047588" y="174198"/>
            <a:ext cx="201011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Administrativně minimalizované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automatizované hlášení primárních dat od PZS</a:t>
            </a:r>
          </a:p>
        </p:txBody>
      </p:sp>
      <p:sp>
        <p:nvSpPr>
          <p:cNvPr id="62" name="TextovéPole 61">
            <a:extLst>
              <a:ext uri="{FF2B5EF4-FFF2-40B4-BE49-F238E27FC236}">
                <a16:creationId xmlns:a16="http://schemas.microsoft.com/office/drawing/2014/main" id="{1B829D42-EC1E-13DF-D4DE-CE370F010075}"/>
              </a:ext>
            </a:extLst>
          </p:cNvPr>
          <p:cNvSpPr txBox="1"/>
          <p:nvPr/>
        </p:nvSpPr>
        <p:spPr>
          <a:xfrm>
            <a:off x="10067567" y="1518497"/>
            <a:ext cx="19701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Sdílení dat v rámci resortní infrastruktury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validace obsahu</a:t>
            </a:r>
          </a:p>
        </p:txBody>
      </p:sp>
      <p:sp>
        <p:nvSpPr>
          <p:cNvPr id="65" name="TextovéPole 64">
            <a:extLst>
              <a:ext uri="{FF2B5EF4-FFF2-40B4-BE49-F238E27FC236}">
                <a16:creationId xmlns:a16="http://schemas.microsoft.com/office/drawing/2014/main" id="{CF5D1FD6-5221-BBAF-8618-DF1691A8E8C5}"/>
              </a:ext>
            </a:extLst>
          </p:cNvPr>
          <p:cNvSpPr txBox="1"/>
          <p:nvPr/>
        </p:nvSpPr>
        <p:spPr>
          <a:xfrm>
            <a:off x="10087545" y="2602838"/>
            <a:ext cx="1970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Reporting a benchmarking pro PZS</a:t>
            </a:r>
          </a:p>
        </p:txBody>
      </p:sp>
      <p:sp>
        <p:nvSpPr>
          <p:cNvPr id="66" name="TextovéPole 65">
            <a:extLst>
              <a:ext uri="{FF2B5EF4-FFF2-40B4-BE49-F238E27FC236}">
                <a16:creationId xmlns:a16="http://schemas.microsoft.com/office/drawing/2014/main" id="{DD3E07E8-056E-CAF8-A404-2C82C93FC4FE}"/>
              </a:ext>
            </a:extLst>
          </p:cNvPr>
          <p:cNvSpPr txBox="1"/>
          <p:nvPr/>
        </p:nvSpPr>
        <p:spPr>
          <a:xfrm>
            <a:off x="10139470" y="3652944"/>
            <a:ext cx="19701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Automatizované předávání dat pro eRecept a zpřístupnění v lékovém záznamu</a:t>
            </a:r>
          </a:p>
        </p:txBody>
      </p:sp>
      <p:sp>
        <p:nvSpPr>
          <p:cNvPr id="68" name="TextovéPole 67">
            <a:extLst>
              <a:ext uri="{FF2B5EF4-FFF2-40B4-BE49-F238E27FC236}">
                <a16:creationId xmlns:a16="http://schemas.microsoft.com/office/drawing/2014/main" id="{7F9B236B-A291-7DC2-541A-2003185BD96A}"/>
              </a:ext>
            </a:extLst>
          </p:cNvPr>
          <p:cNvSpPr txBox="1"/>
          <p:nvPr/>
        </p:nvSpPr>
        <p:spPr>
          <a:xfrm>
            <a:off x="10169963" y="4824992"/>
            <a:ext cx="19701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Jednorázový převod dat o očkování hrazených z </a:t>
            </a:r>
            <a:r>
              <a:rPr kumimoji="0" lang="cs-CZ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v.z.p</a:t>
            </a: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od r. 2010</a:t>
            </a:r>
          </a:p>
        </p:txBody>
      </p:sp>
      <p:sp>
        <p:nvSpPr>
          <p:cNvPr id="69" name="TextovéPole 68">
            <a:extLst>
              <a:ext uri="{FF2B5EF4-FFF2-40B4-BE49-F238E27FC236}">
                <a16:creationId xmlns:a16="http://schemas.microsoft.com/office/drawing/2014/main" id="{3CA86787-EFE0-5C7D-4BAC-215AA42FDE1A}"/>
              </a:ext>
            </a:extLst>
          </p:cNvPr>
          <p:cNvSpPr txBox="1"/>
          <p:nvPr/>
        </p:nvSpPr>
        <p:spPr>
          <a:xfrm>
            <a:off x="10169963" y="6057802"/>
            <a:ext cx="19701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Automatizované zpřístupnění e-očkování pro aplikaci EZK</a:t>
            </a:r>
          </a:p>
        </p:txBody>
      </p:sp>
      <p:pic>
        <p:nvPicPr>
          <p:cNvPr id="72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F2B7ABFB-1CC5-461E-23F4-3843D2AE28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9179" y="5794622"/>
            <a:ext cx="439307" cy="589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20">
            <a:extLst>
              <a:ext uri="{FF2B5EF4-FFF2-40B4-BE49-F238E27FC236}">
                <a16:creationId xmlns:a16="http://schemas.microsoft.com/office/drawing/2014/main" id="{5587733C-9953-A067-DD4C-425D2B2B45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0568" y="1340632"/>
            <a:ext cx="239642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3C599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Pacient</a:t>
            </a:r>
            <a:r>
              <a:rPr kumimoji="0" lang="cs-CZ" alt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-&gt; </a:t>
            </a:r>
            <a:r>
              <a:rPr kumimoji="0" lang="cs-CZ" altLang="cs-CZ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EZkarta</a:t>
            </a:r>
            <a:endParaRPr kumimoji="0" lang="cs-CZ" altLang="cs-CZ" sz="16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" name="Grafický objekt 6" descr="Ramenní závěs se souvislou výplní">
            <a:extLst>
              <a:ext uri="{FF2B5EF4-FFF2-40B4-BE49-F238E27FC236}">
                <a16:creationId xmlns:a16="http://schemas.microsoft.com/office/drawing/2014/main" id="{4EE6B32B-1EEF-7F97-B8CB-97B8A04A08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94815" y="1167549"/>
            <a:ext cx="645116" cy="645116"/>
          </a:xfrm>
          <a:prstGeom prst="rect">
            <a:avLst/>
          </a:prstGeom>
        </p:spPr>
      </p:pic>
      <p:sp>
        <p:nvSpPr>
          <p:cNvPr id="10" name="Text Box 20">
            <a:extLst>
              <a:ext uri="{FF2B5EF4-FFF2-40B4-BE49-F238E27FC236}">
                <a16:creationId xmlns:a16="http://schemas.microsoft.com/office/drawing/2014/main" id="{1FFF0BD8-2F1F-D5AD-3348-F50B0D1B2A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1061" y="1955484"/>
            <a:ext cx="162559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3C599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portál</a:t>
            </a:r>
          </a:p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3C599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ocko.uzis.cz</a:t>
            </a:r>
          </a:p>
        </p:txBody>
      </p:sp>
      <p:pic>
        <p:nvPicPr>
          <p:cNvPr id="16" name="Grafický objekt 15" descr="Internet se souvislou výplní">
            <a:extLst>
              <a:ext uri="{FF2B5EF4-FFF2-40B4-BE49-F238E27FC236}">
                <a16:creationId xmlns:a16="http://schemas.microsoft.com/office/drawing/2014/main" id="{F52499D5-55F2-7F31-006C-1FAAE65705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211123" y="1233743"/>
            <a:ext cx="914400" cy="914400"/>
          </a:xfrm>
          <a:prstGeom prst="rect">
            <a:avLst/>
          </a:prstGeom>
        </p:spPr>
      </p:pic>
      <p:sp>
        <p:nvSpPr>
          <p:cNvPr id="25" name="Nadpis 24">
            <a:extLst>
              <a:ext uri="{FF2B5EF4-FFF2-40B4-BE49-F238E27FC236}">
                <a16:creationId xmlns:a16="http://schemas.microsoft.com/office/drawing/2014/main" id="{26BD68AC-027D-CBA9-10E6-8F42438D5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b="1" dirty="0">
                <a:solidFill>
                  <a:srgbClr val="003A63"/>
                </a:solidFill>
                <a:latin typeface="+mn-lt"/>
              </a:rPr>
              <a:t>E-očkování: funkce propojení systémů v režimu „</a:t>
            </a:r>
            <a:r>
              <a:rPr lang="cs-CZ" b="1" dirty="0" err="1">
                <a:solidFill>
                  <a:srgbClr val="003A63"/>
                </a:solidFill>
                <a:latin typeface="+mn-lt"/>
              </a:rPr>
              <a:t>real</a:t>
            </a:r>
            <a:r>
              <a:rPr lang="cs-CZ" b="1" dirty="0">
                <a:solidFill>
                  <a:srgbClr val="003A63"/>
                </a:solidFill>
                <a:latin typeface="+mn-lt"/>
              </a:rPr>
              <a:t> </a:t>
            </a:r>
            <a:r>
              <a:rPr lang="cs-CZ" b="1" dirty="0" err="1">
                <a:solidFill>
                  <a:srgbClr val="003A63"/>
                </a:solidFill>
                <a:latin typeface="+mn-lt"/>
              </a:rPr>
              <a:t>time</a:t>
            </a:r>
            <a:r>
              <a:rPr lang="cs-CZ" b="1" dirty="0">
                <a:solidFill>
                  <a:srgbClr val="003A63"/>
                </a:solidFill>
                <a:latin typeface="+mn-lt"/>
              </a:rPr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10077462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0">
            <a:extLst>
              <a:ext uri="{FF2B5EF4-FFF2-40B4-BE49-F238E27FC236}">
                <a16:creationId xmlns:a16="http://schemas.microsoft.com/office/drawing/2014/main" id="{CE0532BE-CE52-4746-8DC2-6D8CF433E6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7150" y="3612536"/>
            <a:ext cx="134002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eRecept</a:t>
            </a:r>
          </a:p>
        </p:txBody>
      </p:sp>
      <p:pic>
        <p:nvPicPr>
          <p:cNvPr id="6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096D983F-2CFF-472E-BF18-B00B0BF296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4470" y="2475066"/>
            <a:ext cx="864063" cy="1060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20">
            <a:extLst>
              <a:ext uri="{FF2B5EF4-FFF2-40B4-BE49-F238E27FC236}">
                <a16:creationId xmlns:a16="http://schemas.microsoft.com/office/drawing/2014/main" id="{BF2AF383-09E5-44AE-8717-751DD185DD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88061" y="2461803"/>
            <a:ext cx="2396429" cy="646331"/>
          </a:xfrm>
          <a:prstGeom prst="rect">
            <a:avLst/>
          </a:prstGeom>
          <a:solidFill>
            <a:srgbClr val="2F4E8A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Lékový záznam</a:t>
            </a:r>
            <a:br>
              <a:rPr kumimoji="0" lang="cs-CZ" alt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cs-CZ" alt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(+ správa souhlasů)</a:t>
            </a:r>
          </a:p>
        </p:txBody>
      </p:sp>
      <p:sp>
        <p:nvSpPr>
          <p:cNvPr id="15" name="Text Box 20">
            <a:extLst>
              <a:ext uri="{FF2B5EF4-FFF2-40B4-BE49-F238E27FC236}">
                <a16:creationId xmlns:a16="http://schemas.microsoft.com/office/drawing/2014/main" id="{CE0532BE-CE52-4746-8DC2-6D8CF433E6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7639" y="1723090"/>
            <a:ext cx="227611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Referenční (publikační) vrstva</a:t>
            </a:r>
          </a:p>
        </p:txBody>
      </p:sp>
      <p:sp>
        <p:nvSpPr>
          <p:cNvPr id="18" name="Text Box 20">
            <a:extLst>
              <a:ext uri="{FF2B5EF4-FFF2-40B4-BE49-F238E27FC236}">
                <a16:creationId xmlns:a16="http://schemas.microsoft.com/office/drawing/2014/main" id="{CE0532BE-CE52-4746-8DC2-6D8CF433E6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39815" y="3947302"/>
            <a:ext cx="115810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ISIN</a:t>
            </a:r>
          </a:p>
        </p:txBody>
      </p:sp>
      <p:pic>
        <p:nvPicPr>
          <p:cNvPr id="19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096D983F-2CFF-472E-BF18-B00B0BF296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6869" y="2780576"/>
            <a:ext cx="843039" cy="1034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Šipka doprava 23"/>
          <p:cNvSpPr/>
          <p:nvPr/>
        </p:nvSpPr>
        <p:spPr>
          <a:xfrm>
            <a:off x="4099627" y="3218637"/>
            <a:ext cx="3577523" cy="316628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4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6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EF4C4575-C38C-4319-8BA4-52753C0CB4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7608" y="5599797"/>
            <a:ext cx="439307" cy="589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EF4C4575-C38C-4319-8BA4-52753C0CB4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0138" y="5305011"/>
            <a:ext cx="439307" cy="589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 Box 20">
            <a:extLst>
              <a:ext uri="{FF2B5EF4-FFF2-40B4-BE49-F238E27FC236}">
                <a16:creationId xmlns:a16="http://schemas.microsoft.com/office/drawing/2014/main" id="{5F9C418A-8B03-4E7B-9E56-C7003C2CB8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35738" y="6369361"/>
            <a:ext cx="179765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31688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Poskytovatelé</a:t>
            </a:r>
          </a:p>
        </p:txBody>
      </p:sp>
      <p:sp>
        <p:nvSpPr>
          <p:cNvPr id="4" name="Text Box 20">
            <a:extLst>
              <a:ext uri="{FF2B5EF4-FFF2-40B4-BE49-F238E27FC236}">
                <a16:creationId xmlns:a16="http://schemas.microsoft.com/office/drawing/2014/main" id="{5BCF2E69-B97D-F6E7-DAF8-EE087A2865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0247" y="784367"/>
            <a:ext cx="2396429" cy="369332"/>
          </a:xfrm>
          <a:prstGeom prst="rect">
            <a:avLst/>
          </a:prstGeom>
          <a:solidFill>
            <a:srgbClr val="2F4E8A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eZkarta</a:t>
            </a:r>
            <a:r>
              <a:rPr kumimoji="0" lang="cs-CZ" alt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(EZK)</a:t>
            </a:r>
          </a:p>
        </p:txBody>
      </p:sp>
      <p:pic>
        <p:nvPicPr>
          <p:cNvPr id="8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3463F575-80C5-401E-7A74-108035A9B8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0553" y="5106572"/>
            <a:ext cx="439307" cy="539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Box 20">
            <a:extLst>
              <a:ext uri="{FF2B5EF4-FFF2-40B4-BE49-F238E27FC236}">
                <a16:creationId xmlns:a16="http://schemas.microsoft.com/office/drawing/2014/main" id="{60D12EA4-26FF-0D77-9EA3-E9AE1CB887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8643" y="5653240"/>
            <a:ext cx="159668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31688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Zdravotní pojišťovny</a:t>
            </a:r>
          </a:p>
        </p:txBody>
      </p:sp>
      <p:pic>
        <p:nvPicPr>
          <p:cNvPr id="11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91220F74-07BC-2381-87FC-9013DEB6C5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841" y="3958839"/>
            <a:ext cx="843039" cy="1034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Box 20">
            <a:extLst>
              <a:ext uri="{FF2B5EF4-FFF2-40B4-BE49-F238E27FC236}">
                <a16:creationId xmlns:a16="http://schemas.microsoft.com/office/drawing/2014/main" id="{F97EE0B7-D4AA-2E43-DE0B-2113042B05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0361" y="4966095"/>
            <a:ext cx="115810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NZIS</a:t>
            </a:r>
          </a:p>
        </p:txBody>
      </p:sp>
      <p:sp>
        <p:nvSpPr>
          <p:cNvPr id="14" name="Šipka: obousměrná svislá 13">
            <a:extLst>
              <a:ext uri="{FF2B5EF4-FFF2-40B4-BE49-F238E27FC236}">
                <a16:creationId xmlns:a16="http://schemas.microsoft.com/office/drawing/2014/main" id="{033E4BCB-D94D-563A-1FF8-A5787941178D}"/>
              </a:ext>
            </a:extLst>
          </p:cNvPr>
          <p:cNvSpPr/>
          <p:nvPr/>
        </p:nvSpPr>
        <p:spPr>
          <a:xfrm rot="2916197">
            <a:off x="1944814" y="3809754"/>
            <a:ext cx="285698" cy="1370405"/>
          </a:xfrm>
          <a:prstGeom prst="up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C57B2D49-8B71-1FB7-06E3-AF42613393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8906" y="2728395"/>
            <a:ext cx="439307" cy="539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 Box 20">
            <a:extLst>
              <a:ext uri="{FF2B5EF4-FFF2-40B4-BE49-F238E27FC236}">
                <a16:creationId xmlns:a16="http://schemas.microsoft.com/office/drawing/2014/main" id="{505C787A-A486-7757-8DF2-C27F316B62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2621" y="3288364"/>
            <a:ext cx="162559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31688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Orgány ochrany VZ</a:t>
            </a:r>
          </a:p>
        </p:txBody>
      </p:sp>
      <p:sp>
        <p:nvSpPr>
          <p:cNvPr id="21" name="Šipka: ohnutá 20">
            <a:extLst>
              <a:ext uri="{FF2B5EF4-FFF2-40B4-BE49-F238E27FC236}">
                <a16:creationId xmlns:a16="http://schemas.microsoft.com/office/drawing/2014/main" id="{AF80995D-B168-73AE-E359-6C5897EB7A31}"/>
              </a:ext>
            </a:extLst>
          </p:cNvPr>
          <p:cNvSpPr/>
          <p:nvPr/>
        </p:nvSpPr>
        <p:spPr>
          <a:xfrm rot="10800000" flipH="1">
            <a:off x="1490104" y="6099186"/>
            <a:ext cx="3778090" cy="645684"/>
          </a:xfrm>
          <a:prstGeom prst="bentArrow">
            <a:avLst>
              <a:gd name="adj1" fmla="val 25000"/>
              <a:gd name="adj2" fmla="val 28688"/>
              <a:gd name="adj3" fmla="val 25000"/>
              <a:gd name="adj4" fmla="val 43750"/>
            </a:avLst>
          </a:prstGeom>
          <a:solidFill>
            <a:srgbClr val="00B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5" name="Přímá spojnice se šipkou 34">
            <a:extLst>
              <a:ext uri="{FF2B5EF4-FFF2-40B4-BE49-F238E27FC236}">
                <a16:creationId xmlns:a16="http://schemas.microsoft.com/office/drawing/2014/main" id="{8F376E0B-CEF2-6D28-EA9C-F60F6C6BA069}"/>
              </a:ext>
            </a:extLst>
          </p:cNvPr>
          <p:cNvCxnSpPr>
            <a:cxnSpLocks/>
          </p:cNvCxnSpPr>
          <p:nvPr/>
        </p:nvCxnSpPr>
        <p:spPr>
          <a:xfrm flipH="1" flipV="1">
            <a:off x="3575331" y="5413933"/>
            <a:ext cx="2066806" cy="507826"/>
          </a:xfrm>
          <a:prstGeom prst="straightConnector1">
            <a:avLst/>
          </a:prstGeom>
          <a:ln w="5715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Přímá spojnice se šipkou 37">
            <a:extLst>
              <a:ext uri="{FF2B5EF4-FFF2-40B4-BE49-F238E27FC236}">
                <a16:creationId xmlns:a16="http://schemas.microsoft.com/office/drawing/2014/main" id="{E3D0961D-39EC-7EA0-D9E1-FB967CBC8E92}"/>
              </a:ext>
            </a:extLst>
          </p:cNvPr>
          <p:cNvCxnSpPr>
            <a:cxnSpLocks/>
          </p:cNvCxnSpPr>
          <p:nvPr/>
        </p:nvCxnSpPr>
        <p:spPr>
          <a:xfrm flipH="1" flipV="1">
            <a:off x="3655868" y="3886313"/>
            <a:ext cx="2183152" cy="1586597"/>
          </a:xfrm>
          <a:prstGeom prst="straightConnector1">
            <a:avLst/>
          </a:prstGeom>
          <a:ln w="5715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Šipka: obousměrná svislá 40">
            <a:extLst>
              <a:ext uri="{FF2B5EF4-FFF2-40B4-BE49-F238E27FC236}">
                <a16:creationId xmlns:a16="http://schemas.microsoft.com/office/drawing/2014/main" id="{64926285-6E2B-216C-EC26-7BF94D362605}"/>
              </a:ext>
            </a:extLst>
          </p:cNvPr>
          <p:cNvSpPr/>
          <p:nvPr/>
        </p:nvSpPr>
        <p:spPr>
          <a:xfrm rot="5400000">
            <a:off x="2000775" y="4834879"/>
            <a:ext cx="277662" cy="1158108"/>
          </a:xfrm>
          <a:prstGeom prst="up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Šipka doprava 23">
            <a:extLst>
              <a:ext uri="{FF2B5EF4-FFF2-40B4-BE49-F238E27FC236}">
                <a16:creationId xmlns:a16="http://schemas.microsoft.com/office/drawing/2014/main" id="{7C28FBDE-1D3F-1429-29F4-7482E34C742B}"/>
              </a:ext>
            </a:extLst>
          </p:cNvPr>
          <p:cNvSpPr/>
          <p:nvPr/>
        </p:nvSpPr>
        <p:spPr>
          <a:xfrm rot="7027138">
            <a:off x="6481120" y="4380467"/>
            <a:ext cx="1515327" cy="316628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4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Šipka: ohnutá 44">
            <a:extLst>
              <a:ext uri="{FF2B5EF4-FFF2-40B4-BE49-F238E27FC236}">
                <a16:creationId xmlns:a16="http://schemas.microsoft.com/office/drawing/2014/main" id="{C88E1993-AC41-3F71-0C69-08DFF6DEDEFC}"/>
              </a:ext>
            </a:extLst>
          </p:cNvPr>
          <p:cNvSpPr/>
          <p:nvPr/>
        </p:nvSpPr>
        <p:spPr>
          <a:xfrm>
            <a:off x="3523008" y="1256575"/>
            <a:ext cx="1611273" cy="1411478"/>
          </a:xfrm>
          <a:prstGeom prst="bentArrow">
            <a:avLst>
              <a:gd name="adj1" fmla="val 9784"/>
              <a:gd name="adj2" fmla="val 8551"/>
              <a:gd name="adj3" fmla="val 18890"/>
              <a:gd name="adj4" fmla="val 43493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6" name="Přímá spojnice se šipkou 45">
            <a:extLst>
              <a:ext uri="{FF2B5EF4-FFF2-40B4-BE49-F238E27FC236}">
                <a16:creationId xmlns:a16="http://schemas.microsoft.com/office/drawing/2014/main" id="{CE25AE3D-1CDB-5AB7-0CE4-8E602E61034F}"/>
              </a:ext>
            </a:extLst>
          </p:cNvPr>
          <p:cNvCxnSpPr>
            <a:cxnSpLocks/>
          </p:cNvCxnSpPr>
          <p:nvPr/>
        </p:nvCxnSpPr>
        <p:spPr>
          <a:xfrm flipH="1" flipV="1">
            <a:off x="646640" y="1056295"/>
            <a:ext cx="4921" cy="2767572"/>
          </a:xfrm>
          <a:prstGeom prst="straightConnector1">
            <a:avLst/>
          </a:prstGeom>
          <a:ln w="57150">
            <a:solidFill>
              <a:srgbClr val="C0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Přímá spojnice se šipkou 48">
            <a:extLst>
              <a:ext uri="{FF2B5EF4-FFF2-40B4-BE49-F238E27FC236}">
                <a16:creationId xmlns:a16="http://schemas.microsoft.com/office/drawing/2014/main" id="{73AECA25-5DA6-5D88-2DDD-50B68687410D}"/>
              </a:ext>
            </a:extLst>
          </p:cNvPr>
          <p:cNvCxnSpPr>
            <a:cxnSpLocks/>
          </p:cNvCxnSpPr>
          <p:nvPr/>
        </p:nvCxnSpPr>
        <p:spPr>
          <a:xfrm flipV="1">
            <a:off x="669569" y="950183"/>
            <a:ext cx="4464712" cy="9097"/>
          </a:xfrm>
          <a:prstGeom prst="straightConnector1">
            <a:avLst/>
          </a:prstGeom>
          <a:ln w="57150">
            <a:solidFill>
              <a:srgbClr val="C0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Přímá spojnice se šipkou 51">
            <a:extLst>
              <a:ext uri="{FF2B5EF4-FFF2-40B4-BE49-F238E27FC236}">
                <a16:creationId xmlns:a16="http://schemas.microsoft.com/office/drawing/2014/main" id="{8D75A5DA-A0D9-B1F8-DED1-429EB7E1F70D}"/>
              </a:ext>
            </a:extLst>
          </p:cNvPr>
          <p:cNvCxnSpPr>
            <a:cxnSpLocks/>
          </p:cNvCxnSpPr>
          <p:nvPr/>
        </p:nvCxnSpPr>
        <p:spPr>
          <a:xfrm flipV="1">
            <a:off x="9905827" y="283317"/>
            <a:ext cx="12365" cy="912083"/>
          </a:xfrm>
          <a:prstGeom prst="straightConnector1">
            <a:avLst/>
          </a:prstGeom>
          <a:ln w="5715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Šipka: obousměrná svislá 54">
            <a:extLst>
              <a:ext uri="{FF2B5EF4-FFF2-40B4-BE49-F238E27FC236}">
                <a16:creationId xmlns:a16="http://schemas.microsoft.com/office/drawing/2014/main" id="{5CEE89A2-DC4B-3296-AB7A-709A6CA1C703}"/>
              </a:ext>
            </a:extLst>
          </p:cNvPr>
          <p:cNvSpPr/>
          <p:nvPr/>
        </p:nvSpPr>
        <p:spPr>
          <a:xfrm>
            <a:off x="9778123" y="1518497"/>
            <a:ext cx="255408" cy="743648"/>
          </a:xfrm>
          <a:prstGeom prst="up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Šipka doprava 23">
            <a:extLst>
              <a:ext uri="{FF2B5EF4-FFF2-40B4-BE49-F238E27FC236}">
                <a16:creationId xmlns:a16="http://schemas.microsoft.com/office/drawing/2014/main" id="{32FBA836-2767-6668-C875-E97D8A2EFF51}"/>
              </a:ext>
            </a:extLst>
          </p:cNvPr>
          <p:cNvSpPr/>
          <p:nvPr/>
        </p:nvSpPr>
        <p:spPr>
          <a:xfrm rot="16200000">
            <a:off x="9655114" y="3948902"/>
            <a:ext cx="666417" cy="267122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4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7" name="Přímá spojnice se šipkou 56">
            <a:extLst>
              <a:ext uri="{FF2B5EF4-FFF2-40B4-BE49-F238E27FC236}">
                <a16:creationId xmlns:a16="http://schemas.microsoft.com/office/drawing/2014/main" id="{C01788BF-E037-93F2-64A6-35182BEB57CD}"/>
              </a:ext>
            </a:extLst>
          </p:cNvPr>
          <p:cNvCxnSpPr>
            <a:cxnSpLocks/>
          </p:cNvCxnSpPr>
          <p:nvPr/>
        </p:nvCxnSpPr>
        <p:spPr>
          <a:xfrm flipH="1" flipV="1">
            <a:off x="10013550" y="4832875"/>
            <a:ext cx="19981" cy="888632"/>
          </a:xfrm>
          <a:prstGeom prst="straightConnector1">
            <a:avLst/>
          </a:prstGeom>
          <a:ln w="57150">
            <a:solidFill>
              <a:srgbClr val="C0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Šipka: ohnutá 58">
            <a:extLst>
              <a:ext uri="{FF2B5EF4-FFF2-40B4-BE49-F238E27FC236}">
                <a16:creationId xmlns:a16="http://schemas.microsoft.com/office/drawing/2014/main" id="{5EDE2356-E8CE-51CD-D3BE-CFFD939751C3}"/>
              </a:ext>
            </a:extLst>
          </p:cNvPr>
          <p:cNvSpPr/>
          <p:nvPr/>
        </p:nvSpPr>
        <p:spPr>
          <a:xfrm rot="10800000" flipH="1">
            <a:off x="9806262" y="2646031"/>
            <a:ext cx="666417" cy="819234"/>
          </a:xfrm>
          <a:prstGeom prst="bentArrow">
            <a:avLst>
              <a:gd name="adj1" fmla="val 25000"/>
              <a:gd name="adj2" fmla="val 28688"/>
              <a:gd name="adj3" fmla="val 25000"/>
              <a:gd name="adj4" fmla="val 43750"/>
            </a:avLst>
          </a:prstGeom>
          <a:solidFill>
            <a:srgbClr val="00B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Šipka: ohnutá 59">
            <a:extLst>
              <a:ext uri="{FF2B5EF4-FFF2-40B4-BE49-F238E27FC236}">
                <a16:creationId xmlns:a16="http://schemas.microsoft.com/office/drawing/2014/main" id="{F7082ADC-516F-0B99-DEBA-D67B1769F47E}"/>
              </a:ext>
            </a:extLst>
          </p:cNvPr>
          <p:cNvSpPr/>
          <p:nvPr/>
        </p:nvSpPr>
        <p:spPr>
          <a:xfrm>
            <a:off x="9918192" y="5857683"/>
            <a:ext cx="843040" cy="617076"/>
          </a:xfrm>
          <a:prstGeom prst="bentArrow">
            <a:avLst>
              <a:gd name="adj1" fmla="val 17102"/>
              <a:gd name="adj2" fmla="val 23046"/>
              <a:gd name="adj3" fmla="val 18890"/>
              <a:gd name="adj4" fmla="val 43493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TextovéPole 60">
            <a:extLst>
              <a:ext uri="{FF2B5EF4-FFF2-40B4-BE49-F238E27FC236}">
                <a16:creationId xmlns:a16="http://schemas.microsoft.com/office/drawing/2014/main" id="{8F96BC15-5BC1-9C87-1A01-8CFD41421709}"/>
              </a:ext>
            </a:extLst>
          </p:cNvPr>
          <p:cNvSpPr txBox="1"/>
          <p:nvPr/>
        </p:nvSpPr>
        <p:spPr>
          <a:xfrm>
            <a:off x="10047588" y="174198"/>
            <a:ext cx="201011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Administrativně minimalizované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automatizované hlášení primárních dat od PZS</a:t>
            </a:r>
          </a:p>
        </p:txBody>
      </p:sp>
      <p:sp>
        <p:nvSpPr>
          <p:cNvPr id="62" name="TextovéPole 61">
            <a:extLst>
              <a:ext uri="{FF2B5EF4-FFF2-40B4-BE49-F238E27FC236}">
                <a16:creationId xmlns:a16="http://schemas.microsoft.com/office/drawing/2014/main" id="{1B829D42-EC1E-13DF-D4DE-CE370F010075}"/>
              </a:ext>
            </a:extLst>
          </p:cNvPr>
          <p:cNvSpPr txBox="1"/>
          <p:nvPr/>
        </p:nvSpPr>
        <p:spPr>
          <a:xfrm>
            <a:off x="10067567" y="1518497"/>
            <a:ext cx="19701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Sdílení dat v rámci resortní infrastruktury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validace obsahu</a:t>
            </a:r>
          </a:p>
        </p:txBody>
      </p:sp>
      <p:sp>
        <p:nvSpPr>
          <p:cNvPr id="65" name="TextovéPole 64">
            <a:extLst>
              <a:ext uri="{FF2B5EF4-FFF2-40B4-BE49-F238E27FC236}">
                <a16:creationId xmlns:a16="http://schemas.microsoft.com/office/drawing/2014/main" id="{CF5D1FD6-5221-BBAF-8618-DF1691A8E8C5}"/>
              </a:ext>
            </a:extLst>
          </p:cNvPr>
          <p:cNvSpPr txBox="1"/>
          <p:nvPr/>
        </p:nvSpPr>
        <p:spPr>
          <a:xfrm>
            <a:off x="10087545" y="2602838"/>
            <a:ext cx="1970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Reporting a benchmarking pro PZS</a:t>
            </a:r>
          </a:p>
        </p:txBody>
      </p:sp>
      <p:sp>
        <p:nvSpPr>
          <p:cNvPr id="66" name="TextovéPole 65">
            <a:extLst>
              <a:ext uri="{FF2B5EF4-FFF2-40B4-BE49-F238E27FC236}">
                <a16:creationId xmlns:a16="http://schemas.microsoft.com/office/drawing/2014/main" id="{DD3E07E8-056E-CAF8-A404-2C82C93FC4FE}"/>
              </a:ext>
            </a:extLst>
          </p:cNvPr>
          <p:cNvSpPr txBox="1"/>
          <p:nvPr/>
        </p:nvSpPr>
        <p:spPr>
          <a:xfrm>
            <a:off x="10139470" y="3652944"/>
            <a:ext cx="19701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Automatizované předávání dat pro eRecept a zpřístupnění v lékovém záznamu</a:t>
            </a:r>
          </a:p>
        </p:txBody>
      </p:sp>
      <p:sp>
        <p:nvSpPr>
          <p:cNvPr id="68" name="TextovéPole 67">
            <a:extLst>
              <a:ext uri="{FF2B5EF4-FFF2-40B4-BE49-F238E27FC236}">
                <a16:creationId xmlns:a16="http://schemas.microsoft.com/office/drawing/2014/main" id="{7F9B236B-A291-7DC2-541A-2003185BD96A}"/>
              </a:ext>
            </a:extLst>
          </p:cNvPr>
          <p:cNvSpPr txBox="1"/>
          <p:nvPr/>
        </p:nvSpPr>
        <p:spPr>
          <a:xfrm>
            <a:off x="10169963" y="4824992"/>
            <a:ext cx="19701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Jednorázový převod dat o očkování hrazených z </a:t>
            </a:r>
            <a:r>
              <a:rPr kumimoji="0" lang="cs-CZ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v.z.p</a:t>
            </a: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od r. 2010</a:t>
            </a:r>
          </a:p>
        </p:txBody>
      </p:sp>
      <p:sp>
        <p:nvSpPr>
          <p:cNvPr id="69" name="TextovéPole 68">
            <a:extLst>
              <a:ext uri="{FF2B5EF4-FFF2-40B4-BE49-F238E27FC236}">
                <a16:creationId xmlns:a16="http://schemas.microsoft.com/office/drawing/2014/main" id="{3CA86787-EFE0-5C7D-4BAC-215AA42FDE1A}"/>
              </a:ext>
            </a:extLst>
          </p:cNvPr>
          <p:cNvSpPr txBox="1"/>
          <p:nvPr/>
        </p:nvSpPr>
        <p:spPr>
          <a:xfrm>
            <a:off x="10169963" y="6057802"/>
            <a:ext cx="19701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Automatizované zpřístupnění e-očkování pro aplikaci EZK</a:t>
            </a:r>
          </a:p>
        </p:txBody>
      </p:sp>
      <p:pic>
        <p:nvPicPr>
          <p:cNvPr id="72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F2B7ABFB-1CC5-461E-23F4-3843D2AE28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9179" y="5794622"/>
            <a:ext cx="439307" cy="589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20">
            <a:extLst>
              <a:ext uri="{FF2B5EF4-FFF2-40B4-BE49-F238E27FC236}">
                <a16:creationId xmlns:a16="http://schemas.microsoft.com/office/drawing/2014/main" id="{5587733C-9953-A067-DD4C-425D2B2B45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0568" y="1340632"/>
            <a:ext cx="239642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3C599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Pacient</a:t>
            </a:r>
            <a:r>
              <a:rPr kumimoji="0" lang="cs-CZ" alt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-&gt; </a:t>
            </a:r>
            <a:r>
              <a:rPr kumimoji="0" lang="cs-CZ" altLang="cs-CZ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EZkarta</a:t>
            </a:r>
            <a:endParaRPr kumimoji="0" lang="cs-CZ" altLang="cs-CZ" sz="16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" name="Grafický objekt 6" descr="Ramenní závěs se souvislou výplní">
            <a:extLst>
              <a:ext uri="{FF2B5EF4-FFF2-40B4-BE49-F238E27FC236}">
                <a16:creationId xmlns:a16="http://schemas.microsoft.com/office/drawing/2014/main" id="{4EE6B32B-1EEF-7F97-B8CB-97B8A04A08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94815" y="1167549"/>
            <a:ext cx="645116" cy="645116"/>
          </a:xfrm>
          <a:prstGeom prst="rect">
            <a:avLst/>
          </a:prstGeom>
        </p:spPr>
      </p:pic>
      <p:sp>
        <p:nvSpPr>
          <p:cNvPr id="10" name="Text Box 20">
            <a:extLst>
              <a:ext uri="{FF2B5EF4-FFF2-40B4-BE49-F238E27FC236}">
                <a16:creationId xmlns:a16="http://schemas.microsoft.com/office/drawing/2014/main" id="{1FFF0BD8-2F1F-D5AD-3348-F50B0D1B2A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1061" y="1955484"/>
            <a:ext cx="162559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3C599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portál</a:t>
            </a:r>
          </a:p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3C599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ocko.uzis.cz</a:t>
            </a:r>
          </a:p>
        </p:txBody>
      </p:sp>
      <p:pic>
        <p:nvPicPr>
          <p:cNvPr id="16" name="Grafický objekt 15" descr="Internet se souvislou výplní">
            <a:extLst>
              <a:ext uri="{FF2B5EF4-FFF2-40B4-BE49-F238E27FC236}">
                <a16:creationId xmlns:a16="http://schemas.microsoft.com/office/drawing/2014/main" id="{F52499D5-55F2-7F31-006C-1FAAE65705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211123" y="1233743"/>
            <a:ext cx="914400" cy="914400"/>
          </a:xfrm>
          <a:prstGeom prst="rect">
            <a:avLst/>
          </a:prstGeom>
        </p:spPr>
      </p:pic>
      <p:sp>
        <p:nvSpPr>
          <p:cNvPr id="22" name="Text Box 20">
            <a:extLst>
              <a:ext uri="{FF2B5EF4-FFF2-40B4-BE49-F238E27FC236}">
                <a16:creationId xmlns:a16="http://schemas.microsoft.com/office/drawing/2014/main" id="{F3D19702-AFBA-632C-5FB1-37ADDAE2D8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4299" y="5896981"/>
            <a:ext cx="162559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3C599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NZIP.cz</a:t>
            </a:r>
          </a:p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3C599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otevřená data</a:t>
            </a:r>
          </a:p>
        </p:txBody>
      </p:sp>
      <p:pic>
        <p:nvPicPr>
          <p:cNvPr id="23" name="Grafický objekt 22" descr="Internet se souvislou výplní">
            <a:extLst>
              <a:ext uri="{FF2B5EF4-FFF2-40B4-BE49-F238E27FC236}">
                <a16:creationId xmlns:a16="http://schemas.microsoft.com/office/drawing/2014/main" id="{DA0184DC-2570-5AE2-6E8D-B35CF83FB1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38447" y="5200114"/>
            <a:ext cx="914400" cy="914400"/>
          </a:xfrm>
          <a:prstGeom prst="rect">
            <a:avLst/>
          </a:prstGeom>
        </p:spPr>
      </p:pic>
      <p:sp>
        <p:nvSpPr>
          <p:cNvPr id="25" name="Nadpis 24">
            <a:extLst>
              <a:ext uri="{FF2B5EF4-FFF2-40B4-BE49-F238E27FC236}">
                <a16:creationId xmlns:a16="http://schemas.microsoft.com/office/drawing/2014/main" id="{26BD68AC-027D-CBA9-10E6-8F42438D5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b="1" dirty="0">
                <a:solidFill>
                  <a:srgbClr val="003A63"/>
                </a:solidFill>
                <a:latin typeface="+mn-lt"/>
              </a:rPr>
              <a:t>E-očkování: funkce propojení systémů v režimu „</a:t>
            </a:r>
            <a:r>
              <a:rPr lang="cs-CZ" b="1" dirty="0" err="1">
                <a:solidFill>
                  <a:srgbClr val="003A63"/>
                </a:solidFill>
                <a:latin typeface="+mn-lt"/>
              </a:rPr>
              <a:t>real</a:t>
            </a:r>
            <a:r>
              <a:rPr lang="cs-CZ" b="1" dirty="0">
                <a:solidFill>
                  <a:srgbClr val="003A63"/>
                </a:solidFill>
                <a:latin typeface="+mn-lt"/>
              </a:rPr>
              <a:t> </a:t>
            </a:r>
            <a:r>
              <a:rPr lang="cs-CZ" b="1" dirty="0" err="1">
                <a:solidFill>
                  <a:srgbClr val="003A63"/>
                </a:solidFill>
                <a:latin typeface="+mn-lt"/>
              </a:rPr>
              <a:t>time</a:t>
            </a:r>
            <a:r>
              <a:rPr lang="cs-CZ" b="1" dirty="0">
                <a:solidFill>
                  <a:srgbClr val="003A63"/>
                </a:solidFill>
                <a:latin typeface="+mn-lt"/>
              </a:rPr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89126833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>
            <a:extLst>
              <a:ext uri="{FF2B5EF4-FFF2-40B4-BE49-F238E27FC236}">
                <a16:creationId xmlns:a16="http://schemas.microsoft.com/office/drawing/2014/main" id="{B0C2F74C-AAAC-DC73-0800-398B24DE7B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4629" y="737316"/>
            <a:ext cx="3031440" cy="5741048"/>
          </a:xfrm>
          <a:prstGeom prst="rect">
            <a:avLst/>
          </a:prstGeom>
        </p:spPr>
      </p:pic>
      <p:sp>
        <p:nvSpPr>
          <p:cNvPr id="7" name="Nadpis 1">
            <a:extLst>
              <a:ext uri="{FF2B5EF4-FFF2-40B4-BE49-F238E27FC236}">
                <a16:creationId xmlns:a16="http://schemas.microsoft.com/office/drawing/2014/main" id="{C0F3C612-503C-49C0-39CD-E8ECDC2F3BBC}"/>
              </a:ext>
            </a:extLst>
          </p:cNvPr>
          <p:cNvSpPr txBox="1">
            <a:spLocks/>
          </p:cNvSpPr>
          <p:nvPr/>
        </p:nvSpPr>
        <p:spPr>
          <a:xfrm>
            <a:off x="296645" y="1340739"/>
            <a:ext cx="8101631" cy="513762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Data o očkování z Informačního systému infekčních nemocí (ISIN) od roku 2023 </a:t>
            </a:r>
          </a:p>
          <a:p>
            <a:pPr marL="800100" marR="0" lvl="1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Veškerá očkování (hrazená, nehrazená, povinná, dobrovolná)</a:t>
            </a:r>
            <a:endParaRPr kumimoji="0" lang="cs-CZ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Data o očkování z Národním registru hrazených zdravotních služeb, která poskytovatelé zdravotních služeb vykázali vůči zdravotním pojišťovnám a to od roku 2010</a:t>
            </a:r>
          </a:p>
          <a:p>
            <a:pPr marL="800100" marR="0" lvl="1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Pouze očkování hrazená z veřejného zdravotního pojištění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F2E61103-861A-A398-6320-5DDD3014C5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80503" y="2997199"/>
            <a:ext cx="586371" cy="231775"/>
          </a:xfrm>
          <a:prstGeom prst="rect">
            <a:avLst/>
          </a:prstGeom>
        </p:spPr>
      </p:pic>
      <p:pic>
        <p:nvPicPr>
          <p:cNvPr id="37" name="Obrázek 36">
            <a:extLst>
              <a:ext uri="{FF2B5EF4-FFF2-40B4-BE49-F238E27FC236}">
                <a16:creationId xmlns:a16="http://schemas.microsoft.com/office/drawing/2014/main" id="{C7D731E1-7973-4F28-2ABE-5D1C53EFAD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79" y="0"/>
            <a:ext cx="3843390" cy="795600"/>
          </a:xfrm>
          <a:prstGeom prst="rect">
            <a:avLst/>
          </a:prstGeom>
        </p:spPr>
      </p:pic>
      <p:pic>
        <p:nvPicPr>
          <p:cNvPr id="2" name="Obrázek 1">
            <a:extLst>
              <a:ext uri="{FF2B5EF4-FFF2-40B4-BE49-F238E27FC236}">
                <a16:creationId xmlns:a16="http://schemas.microsoft.com/office/drawing/2014/main" id="{89231B7E-7415-5AF4-C422-226CD4D99D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31123" y="12931"/>
            <a:ext cx="847417" cy="585267"/>
          </a:xfrm>
          <a:prstGeom prst="rect">
            <a:avLst/>
          </a:prstGeom>
        </p:spPr>
      </p:pic>
      <p:pic>
        <p:nvPicPr>
          <p:cNvPr id="4" name="Obrázek 3" descr="Obsah obrázku design, Písmo, bílé, logo&#10;&#10;Popis byl vytvořen automaticky">
            <a:extLst>
              <a:ext uri="{FF2B5EF4-FFF2-40B4-BE49-F238E27FC236}">
                <a16:creationId xmlns:a16="http://schemas.microsoft.com/office/drawing/2014/main" id="{F2477B3B-4609-1A07-51F7-F66115B74C8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574" y="4972186"/>
            <a:ext cx="1416687" cy="1390897"/>
          </a:xfrm>
          <a:prstGeom prst="rect">
            <a:avLst/>
          </a:prstGeom>
        </p:spPr>
      </p:pic>
      <p:pic>
        <p:nvPicPr>
          <p:cNvPr id="5" name="Obrázek 4" descr="Obsah obrázku Písmo, design, bílé, řada/pruh&#10;&#10;Popis byl vytvořen automaticky">
            <a:extLst>
              <a:ext uri="{FF2B5EF4-FFF2-40B4-BE49-F238E27FC236}">
                <a16:creationId xmlns:a16="http://schemas.microsoft.com/office/drawing/2014/main" id="{8E635B3B-8BEB-6EFB-9D11-8C37C98757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0097" y="4977513"/>
            <a:ext cx="1366695" cy="1385570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AAC7EE31-7B7E-96A0-EA88-8DEFB5F9FBB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87094" y="122218"/>
            <a:ext cx="2203263" cy="605234"/>
          </a:xfrm>
          <a:prstGeom prst="rect">
            <a:avLst/>
          </a:prstGeom>
        </p:spPr>
      </p:pic>
      <p:sp>
        <p:nvSpPr>
          <p:cNvPr id="10" name="TextovéPole 9">
            <a:extLst>
              <a:ext uri="{FF2B5EF4-FFF2-40B4-BE49-F238E27FC236}">
                <a16:creationId xmlns:a16="http://schemas.microsoft.com/office/drawing/2014/main" id="{9C7CDF1D-9A9D-DD17-3CC3-6F3B8DBB49AD}"/>
              </a:ext>
            </a:extLst>
          </p:cNvPr>
          <p:cNvSpPr txBox="1"/>
          <p:nvPr/>
        </p:nvSpPr>
        <p:spPr>
          <a:xfrm rot="-1320000">
            <a:off x="46097" y="2230326"/>
            <a:ext cx="12141082" cy="2231573"/>
          </a:xfrm>
          <a:prstGeom prst="rect">
            <a:avLst/>
          </a:prstGeom>
          <a:solidFill>
            <a:srgbClr val="FFC000"/>
          </a:solidFill>
          <a:ln w="79375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600" b="1" i="0" u="none" strike="noStrike" kern="1200" cap="none" spc="0" normalizeH="0" baseline="0" noProof="0" dirty="0">
                <a:ln>
                  <a:noFill/>
                </a:ln>
                <a:solidFill>
                  <a:srgbClr val="34629D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Elektronický očkovací průkaz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34629D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kumimoji="0" lang="cs-CZ" sz="3600" b="1" i="0" u="none" strike="noStrike" kern="1200" cap="none" spc="0" normalizeH="0" baseline="0" noProof="0" dirty="0">
              <a:ln>
                <a:noFill/>
              </a:ln>
              <a:solidFill>
                <a:srgbClr val="34629D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 § 47 odst. 3 se slova „</a:t>
            </a: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registru aktuálního zdravotního stavu fyzických osob, které onemocněly infekčním onemocněním, a fyzických osob podezřelých z nákazy podle § 79“ nahrazují slovy  „registru případů infekčních onemocnění a očkování podle § 79b“</a:t>
            </a: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 na konci odstavce se doplňuje věta „Elektronický záznam podle věty první se považuje za očkovací průkaz nebo zdravotní a očkovací průkaz dítěte a mladistvého vedený v elektronické podobě a pacient na něj může nahlížet prostřednictvím </a:t>
            </a:r>
            <a:r>
              <a:rPr kumimoji="0" lang="cs-CZ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eZKarty</a:t>
            </a: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podle zákona o elektronizaci zdravotnictví</a:t>
            </a:r>
            <a:r>
              <a:rPr kumimoji="0" lang="cs-CZ" sz="18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110)</a:t>
            </a: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cs-CZ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848FD7C5-4963-9F35-6654-7BB4F521DD8D}"/>
              </a:ext>
            </a:extLst>
          </p:cNvPr>
          <p:cNvSpPr txBox="1"/>
          <p:nvPr/>
        </p:nvSpPr>
        <p:spPr>
          <a:xfrm>
            <a:off x="427527" y="759663"/>
            <a:ext cx="29434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800" b="1" i="0" u="none" strike="noStrike" kern="1200" cap="none" spc="0" normalizeH="0" baseline="0" noProof="0" dirty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Data o očkování</a:t>
            </a:r>
            <a:endParaRPr kumimoji="0" lang="cs-CZ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948097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id="{DB866137-E95B-8145-9B39-2B492807F4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2118" y="41756"/>
            <a:ext cx="846440" cy="586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C3A827D-2A7C-CD47-BD7D-701F99984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9566" y="914399"/>
            <a:ext cx="7953167" cy="1325563"/>
          </a:xfrm>
        </p:spPr>
        <p:txBody>
          <a:bodyPr>
            <a:normAutofit/>
          </a:bodyPr>
          <a:lstStyle/>
          <a:p>
            <a:r>
              <a:rPr lang="cs-CZ" sz="2800" b="1" dirty="0">
                <a:solidFill>
                  <a:srgbClr val="003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Zobrazení dat nejen hlavní přihlášené osoby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70DF37-6C9A-844F-A42E-977FF65F75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69567" y="2099079"/>
            <a:ext cx="7904570" cy="410641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cs-CZ" sz="19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Primárně je očkovací průkazka zobrazována pro hlavní přihlášenou osobu, která se do aplikace přihlásí přes NIA (Národní </a:t>
            </a:r>
            <a:r>
              <a:rPr lang="cs-CZ" sz="19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identitní</a:t>
            </a:r>
            <a:r>
              <a:rPr lang="cs-CZ" sz="19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autoritu)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cs-CZ" sz="19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cs-CZ" sz="19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Každé </a:t>
            </a:r>
            <a:r>
              <a:rPr lang="cs-CZ" sz="19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hlavní </a:t>
            </a:r>
            <a:r>
              <a:rPr lang="cs-CZ" sz="19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přihlášené osobě se do očkovací průkazky </a:t>
            </a:r>
            <a:r>
              <a:rPr lang="cs-CZ" sz="19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automaticky</a:t>
            </a:r>
            <a:r>
              <a:rPr lang="cs-CZ" sz="19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cs-CZ" sz="19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načtou</a:t>
            </a:r>
            <a:r>
              <a:rPr lang="cs-CZ" sz="19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data vlastních </a:t>
            </a:r>
            <a:r>
              <a:rPr lang="cs-CZ" sz="19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dětí do 18 let</a:t>
            </a:r>
            <a:endParaRPr lang="cs-CZ" sz="19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cs-CZ" sz="19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cs-CZ" sz="2400" b="1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Další možností je udělit mandát pro náhled na data od jiné osoby. Mandát udělí osoba na webu ocko.uzis.cz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cs-CZ" sz="2400" b="1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Mandát půjde udělit v budoucnu na většinu nových personifikovaných funkcích </a:t>
            </a:r>
            <a:r>
              <a:rPr lang="cs-CZ" sz="2400" b="1" dirty="0" err="1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EZKarty</a:t>
            </a:r>
            <a:r>
              <a:rPr lang="cs-CZ" sz="2400" b="1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cs-CZ" sz="2400" b="1" dirty="0">
              <a:solidFill>
                <a:srgbClr val="C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04B7BC38-125A-38FA-7513-A489971A08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2118" y="41756"/>
            <a:ext cx="846440" cy="586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D6CFD1C1-C99D-25FF-B062-247379A5C2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7200"/>
            <a:ext cx="3844212" cy="795271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F8465FE0-9C69-A310-DA0B-FFF4E5186E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596" y="729304"/>
            <a:ext cx="3511375" cy="5910037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09CC607B-12EC-4E0A-036B-0ACC7182C5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7094" y="122218"/>
            <a:ext cx="2203263" cy="605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64167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: obrazec 6">
            <a:extLst>
              <a:ext uri="{FF2B5EF4-FFF2-40B4-BE49-F238E27FC236}">
                <a16:creationId xmlns:a16="http://schemas.microsoft.com/office/drawing/2014/main" id="{6D4343AB-6B69-4F34-97B3-86ABDA560CDC}"/>
              </a:ext>
            </a:extLst>
          </p:cNvPr>
          <p:cNvSpPr/>
          <p:nvPr/>
        </p:nvSpPr>
        <p:spPr>
          <a:xfrm rot="10800000">
            <a:off x="0" y="0"/>
            <a:ext cx="12192000" cy="6858001"/>
          </a:xfrm>
          <a:custGeom>
            <a:avLst/>
            <a:gdLst>
              <a:gd name="connsiteX0" fmla="*/ 12192000 w 12192000"/>
              <a:gd name="connsiteY0" fmla="*/ 6858000 h 6858001"/>
              <a:gd name="connsiteX1" fmla="*/ 6898108 w 12192000"/>
              <a:gd name="connsiteY1" fmla="*/ 6858000 h 6858001"/>
              <a:gd name="connsiteX2" fmla="*/ 6898108 w 12192000"/>
              <a:gd name="connsiteY2" fmla="*/ 1769571 h 6858001"/>
              <a:gd name="connsiteX3" fmla="*/ 5128538 w 12192000"/>
              <a:gd name="connsiteY3" fmla="*/ 1 h 6858001"/>
              <a:gd name="connsiteX4" fmla="*/ 5 w 12192000"/>
              <a:gd name="connsiteY4" fmla="*/ 1 h 6858001"/>
              <a:gd name="connsiteX5" fmla="*/ 5 w 12192000"/>
              <a:gd name="connsiteY5" fmla="*/ 6858000 h 6858001"/>
              <a:gd name="connsiteX6" fmla="*/ 0 w 12192000"/>
              <a:gd name="connsiteY6" fmla="*/ 6858000 h 6858001"/>
              <a:gd name="connsiteX7" fmla="*/ 0 w 12192000"/>
              <a:gd name="connsiteY7" fmla="*/ 0 h 6858001"/>
              <a:gd name="connsiteX8" fmla="*/ 12192000 w 12192000"/>
              <a:gd name="connsiteY8" fmla="*/ 0 h 6858001"/>
              <a:gd name="connsiteX9" fmla="*/ 6898108 w 12192000"/>
              <a:gd name="connsiteY9" fmla="*/ 6858001 h 6858001"/>
              <a:gd name="connsiteX10" fmla="*/ 5 w 12192000"/>
              <a:gd name="connsiteY10" fmla="*/ 6858001 h 6858001"/>
              <a:gd name="connsiteX11" fmla="*/ 5 w 12192000"/>
              <a:gd name="connsiteY11" fmla="*/ 6858000 h 6858001"/>
              <a:gd name="connsiteX12" fmla="*/ 6898108 w 12192000"/>
              <a:gd name="connsiteY12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92000" h="6858001">
                <a:moveTo>
                  <a:pt x="12192000" y="6858000"/>
                </a:moveTo>
                <a:lnTo>
                  <a:pt x="6898108" y="6858000"/>
                </a:lnTo>
                <a:lnTo>
                  <a:pt x="6898108" y="1769571"/>
                </a:lnTo>
                <a:cubicBezTo>
                  <a:pt x="6898108" y="792264"/>
                  <a:pt x="6105845" y="1"/>
                  <a:pt x="5128538" y="1"/>
                </a:cubicBezTo>
                <a:lnTo>
                  <a:pt x="5" y="1"/>
                </a:lnTo>
                <a:lnTo>
                  <a:pt x="5" y="6858000"/>
                </a:lnTo>
                <a:lnTo>
                  <a:pt x="0" y="6858000"/>
                </a:lnTo>
                <a:lnTo>
                  <a:pt x="0" y="0"/>
                </a:lnTo>
                <a:lnTo>
                  <a:pt x="12192000" y="0"/>
                </a:lnTo>
                <a:close/>
                <a:moveTo>
                  <a:pt x="6898108" y="6858001"/>
                </a:moveTo>
                <a:lnTo>
                  <a:pt x="5" y="6858001"/>
                </a:lnTo>
                <a:lnTo>
                  <a:pt x="5" y="6858000"/>
                </a:lnTo>
                <a:lnTo>
                  <a:pt x="6898108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42E672C2-0EFD-4084-90F1-A92D8BCC557C}"/>
              </a:ext>
            </a:extLst>
          </p:cNvPr>
          <p:cNvSpPr txBox="1">
            <a:spLocks/>
          </p:cNvSpPr>
          <p:nvPr/>
        </p:nvSpPr>
        <p:spPr>
          <a:xfrm>
            <a:off x="277906" y="876214"/>
            <a:ext cx="10981765" cy="107539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200" b="0" i="0" u="none" strike="noStrike" kern="1200" cap="none" spc="0" normalizeH="0" baseline="0" noProof="0" dirty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 chystáme dále: </a:t>
            </a:r>
            <a:r>
              <a:rPr kumimoji="0" lang="cs-CZ" sz="3200" b="1" i="0" u="none" strike="noStrike" kern="1200" cap="none" spc="0" normalizeH="0" baseline="0" noProof="0" dirty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Mapa zdravotnických zařízení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29649AAF-A87E-7A47-C431-F58875B5E8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200"/>
            <a:ext cx="3844212" cy="795271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5D969B56-F61C-F5B7-9724-6AFFEA9ACF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2118" y="41756"/>
            <a:ext cx="846440" cy="586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Obrázek 1">
            <a:extLst>
              <a:ext uri="{FF2B5EF4-FFF2-40B4-BE49-F238E27FC236}">
                <a16:creationId xmlns:a16="http://schemas.microsoft.com/office/drawing/2014/main" id="{DC21755A-6495-3373-7694-2283657626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7094" y="122218"/>
            <a:ext cx="2203263" cy="605234"/>
          </a:xfrm>
          <a:prstGeom prst="rect">
            <a:avLst/>
          </a:prstGeom>
        </p:spPr>
      </p:pic>
      <p:pic>
        <p:nvPicPr>
          <p:cNvPr id="9" name="Zástupný obsah 8" descr="Obsah obrázku Mobilní telefon, přístroj, Přenosné komunikační zařízení, Elektronické zařízení&#10;&#10;Popis byl vytvořen automaticky">
            <a:extLst>
              <a:ext uri="{FF2B5EF4-FFF2-40B4-BE49-F238E27FC236}">
                <a16:creationId xmlns:a16="http://schemas.microsoft.com/office/drawing/2014/main" id="{CC337C15-C491-CC34-7DD2-BFEDE4294B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24" t="8786"/>
          <a:stretch/>
        </p:blipFill>
        <p:spPr>
          <a:xfrm>
            <a:off x="646215" y="1345022"/>
            <a:ext cx="10515600" cy="3861295"/>
          </a:xfrm>
        </p:spPr>
      </p:pic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D034A8A8-A1B0-85B1-BD69-514BD24918F4}"/>
              </a:ext>
            </a:extLst>
          </p:cNvPr>
          <p:cNvSpPr txBox="1">
            <a:spLocks/>
          </p:cNvSpPr>
          <p:nvPr/>
        </p:nvSpPr>
        <p:spPr>
          <a:xfrm>
            <a:off x="646215" y="4685821"/>
            <a:ext cx="10515600" cy="213042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Vyhledávání dle druhu zdravotnického zařízení (nemocnice, zubní lékař, pohotovost, ambulantní specialisté a další)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Vyhledávání dle aktuální polohy pacienta, dle umístění na mapě+ navigace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Vyhledávání dle klíčových slov (např. „fakulta“, „</a:t>
            </a:r>
            <a:r>
              <a:rPr kumimoji="0" lang="cs-CZ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zubař“,a</a:t>
            </a:r>
            <a:r>
              <a:rPr kumimoji="0" lang="cs-CZ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další definované)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Zobrazení detailů o zdravotnickém zařízení</a:t>
            </a:r>
          </a:p>
        </p:txBody>
      </p:sp>
    </p:spTree>
    <p:extLst>
      <p:ext uri="{BB962C8B-B14F-4D97-AF65-F5344CB8AC3E}">
        <p14:creationId xmlns:p14="http://schemas.microsoft.com/office/powerpoint/2010/main" val="365816136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: obrazec 6">
            <a:extLst>
              <a:ext uri="{FF2B5EF4-FFF2-40B4-BE49-F238E27FC236}">
                <a16:creationId xmlns:a16="http://schemas.microsoft.com/office/drawing/2014/main" id="{6D4343AB-6B69-4F34-97B3-86ABDA560CDC}"/>
              </a:ext>
            </a:extLst>
          </p:cNvPr>
          <p:cNvSpPr/>
          <p:nvPr/>
        </p:nvSpPr>
        <p:spPr>
          <a:xfrm rot="10800000">
            <a:off x="0" y="-475129"/>
            <a:ext cx="12192000" cy="6858001"/>
          </a:xfrm>
          <a:custGeom>
            <a:avLst/>
            <a:gdLst>
              <a:gd name="connsiteX0" fmla="*/ 12192000 w 12192000"/>
              <a:gd name="connsiteY0" fmla="*/ 6858000 h 6858001"/>
              <a:gd name="connsiteX1" fmla="*/ 6898108 w 12192000"/>
              <a:gd name="connsiteY1" fmla="*/ 6858000 h 6858001"/>
              <a:gd name="connsiteX2" fmla="*/ 6898108 w 12192000"/>
              <a:gd name="connsiteY2" fmla="*/ 1769571 h 6858001"/>
              <a:gd name="connsiteX3" fmla="*/ 5128538 w 12192000"/>
              <a:gd name="connsiteY3" fmla="*/ 1 h 6858001"/>
              <a:gd name="connsiteX4" fmla="*/ 5 w 12192000"/>
              <a:gd name="connsiteY4" fmla="*/ 1 h 6858001"/>
              <a:gd name="connsiteX5" fmla="*/ 5 w 12192000"/>
              <a:gd name="connsiteY5" fmla="*/ 6858000 h 6858001"/>
              <a:gd name="connsiteX6" fmla="*/ 0 w 12192000"/>
              <a:gd name="connsiteY6" fmla="*/ 6858000 h 6858001"/>
              <a:gd name="connsiteX7" fmla="*/ 0 w 12192000"/>
              <a:gd name="connsiteY7" fmla="*/ 0 h 6858001"/>
              <a:gd name="connsiteX8" fmla="*/ 12192000 w 12192000"/>
              <a:gd name="connsiteY8" fmla="*/ 0 h 6858001"/>
              <a:gd name="connsiteX9" fmla="*/ 6898108 w 12192000"/>
              <a:gd name="connsiteY9" fmla="*/ 6858001 h 6858001"/>
              <a:gd name="connsiteX10" fmla="*/ 5 w 12192000"/>
              <a:gd name="connsiteY10" fmla="*/ 6858001 h 6858001"/>
              <a:gd name="connsiteX11" fmla="*/ 5 w 12192000"/>
              <a:gd name="connsiteY11" fmla="*/ 6858000 h 6858001"/>
              <a:gd name="connsiteX12" fmla="*/ 6898108 w 12192000"/>
              <a:gd name="connsiteY12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92000" h="6858001">
                <a:moveTo>
                  <a:pt x="12192000" y="6858000"/>
                </a:moveTo>
                <a:lnTo>
                  <a:pt x="6898108" y="6858000"/>
                </a:lnTo>
                <a:lnTo>
                  <a:pt x="6898108" y="1769571"/>
                </a:lnTo>
                <a:cubicBezTo>
                  <a:pt x="6898108" y="792264"/>
                  <a:pt x="6105845" y="1"/>
                  <a:pt x="5128538" y="1"/>
                </a:cubicBezTo>
                <a:lnTo>
                  <a:pt x="5" y="1"/>
                </a:lnTo>
                <a:lnTo>
                  <a:pt x="5" y="6858000"/>
                </a:lnTo>
                <a:lnTo>
                  <a:pt x="0" y="6858000"/>
                </a:lnTo>
                <a:lnTo>
                  <a:pt x="0" y="0"/>
                </a:lnTo>
                <a:lnTo>
                  <a:pt x="12192000" y="0"/>
                </a:lnTo>
                <a:close/>
                <a:moveTo>
                  <a:pt x="6898108" y="6858001"/>
                </a:moveTo>
                <a:lnTo>
                  <a:pt x="5" y="6858001"/>
                </a:lnTo>
                <a:lnTo>
                  <a:pt x="5" y="6858000"/>
                </a:lnTo>
                <a:lnTo>
                  <a:pt x="6898108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42E672C2-0EFD-4084-90F1-A92D8BCC557C}"/>
              </a:ext>
            </a:extLst>
          </p:cNvPr>
          <p:cNvSpPr txBox="1">
            <a:spLocks/>
          </p:cNvSpPr>
          <p:nvPr/>
        </p:nvSpPr>
        <p:spPr>
          <a:xfrm>
            <a:off x="0" y="983418"/>
            <a:ext cx="11776668" cy="94765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200" b="0" i="0" u="none" strike="noStrike" kern="1200" cap="none" spc="0" normalizeH="0" baseline="0" noProof="0" dirty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 chystáme dále: </a:t>
            </a:r>
            <a:r>
              <a:rPr kumimoji="0" lang="cs-CZ" sz="3200" b="1" i="0" u="none" strike="noStrike" kern="1200" cap="none" spc="0" normalizeH="0" baseline="0" noProof="0" dirty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Přehled vyšetření - prevence a screeningy 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200" b="1" i="0" u="none" strike="noStrike" kern="1200" cap="none" spc="0" normalizeH="0" baseline="0" noProof="0" dirty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+ v</a:t>
            </a:r>
            <a:r>
              <a:rPr kumimoji="0" lang="cs-CZ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ýpis</a:t>
            </a:r>
            <a:r>
              <a:rPr kumimoji="0" lang="cs-CZ" sz="3200" b="1" i="0" u="none" strike="noStrike" kern="1200" cap="none" spc="0" normalizeH="0" baseline="0" noProof="0" dirty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z resortních registrů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29649AAF-A87E-7A47-C431-F58875B5E8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200"/>
            <a:ext cx="3844212" cy="795271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5D969B56-F61C-F5B7-9724-6AFFEA9ACF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2118" y="41756"/>
            <a:ext cx="846440" cy="586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3994374-4791-3D1C-D427-9A8E6D6FC3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22576" y="2203024"/>
            <a:ext cx="4474594" cy="2057477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z="2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Vyšetření - prevence a screeningy                                          + notifikace termínů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z="2400" b="1" dirty="0">
                <a:latin typeface="Arial" panose="020B0604020202020204" pitchFamily="34" charset="0"/>
                <a:cs typeface="Arial" panose="020B0604020202020204" pitchFamily="34" charset="0"/>
              </a:rPr>
              <a:t>Rozcestník mezi centrálními zdroji dat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cs-CZ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+ Data o hospitalizacích další zdravotnické záznamy (např. implantáty, náhrady kloubů, apod.)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cs-CZ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cs-CZ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FDBEBE23-F6E7-C258-8747-52C8E0CBB3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582"/>
          <a:stretch/>
        </p:blipFill>
        <p:spPr bwMode="auto">
          <a:xfrm>
            <a:off x="427559" y="2268071"/>
            <a:ext cx="2668645" cy="39624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96CA1A6B-D0AF-52DF-BB3D-56799CD57B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937"/>
          <a:stretch/>
        </p:blipFill>
        <p:spPr bwMode="auto">
          <a:xfrm>
            <a:off x="3421428" y="2268071"/>
            <a:ext cx="2666799" cy="345141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2" name="Obrázek 1">
            <a:extLst>
              <a:ext uri="{FF2B5EF4-FFF2-40B4-BE49-F238E27FC236}">
                <a16:creationId xmlns:a16="http://schemas.microsoft.com/office/drawing/2014/main" id="{9154CC12-4958-9ACE-1086-BC59067703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87094" y="122218"/>
            <a:ext cx="2203263" cy="605234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069F7429-D0BA-6026-600A-E07C47F6CC7F}"/>
              </a:ext>
            </a:extLst>
          </p:cNvPr>
          <p:cNvSpPr txBox="1"/>
          <p:nvPr/>
        </p:nvSpPr>
        <p:spPr>
          <a:xfrm rot="1275223">
            <a:off x="10232270" y="2849566"/>
            <a:ext cx="1695993" cy="492443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Q2/2025</a:t>
            </a:r>
          </a:p>
        </p:txBody>
      </p:sp>
    </p:spTree>
    <p:extLst>
      <p:ext uri="{BB962C8B-B14F-4D97-AF65-F5344CB8AC3E}">
        <p14:creationId xmlns:p14="http://schemas.microsoft.com/office/powerpoint/2010/main" val="409250380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9D0F27C6-B6B8-F5C4-A7DA-DFEE86F013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17" t="783" r="752" b="20938"/>
          <a:stretch/>
        </p:blipFill>
        <p:spPr>
          <a:xfrm>
            <a:off x="3334883" y="1871338"/>
            <a:ext cx="7058575" cy="3118337"/>
          </a:xfrm>
          <a:ln w="12700">
            <a:solidFill>
              <a:schemeClr val="tx1"/>
            </a:solidFill>
          </a:ln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537FF7AE-4DF7-0923-BAE8-A51EA67051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2118" y="41756"/>
            <a:ext cx="846440" cy="586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BD21C7D6-5823-5BB6-55E1-1992E9CB50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7200"/>
            <a:ext cx="3844212" cy="795271"/>
          </a:xfrm>
          <a:prstGeom prst="rect">
            <a:avLst/>
          </a:prstGeom>
        </p:spPr>
      </p:pic>
      <p:pic>
        <p:nvPicPr>
          <p:cNvPr id="5122" name="Picture 2" descr="Informační linka 1221 – Ministerstvo zdravotnictví">
            <a:extLst>
              <a:ext uri="{FF2B5EF4-FFF2-40B4-BE49-F238E27FC236}">
                <a16:creationId xmlns:a16="http://schemas.microsoft.com/office/drawing/2014/main" id="{120DEAAF-234F-7095-4517-D765C8BCC4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2572" y="5543509"/>
            <a:ext cx="1216047" cy="787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30433C02-95CD-393B-C716-9E57E3160EA9}"/>
              </a:ext>
            </a:extLst>
          </p:cNvPr>
          <p:cNvSpPr txBox="1">
            <a:spLocks/>
          </p:cNvSpPr>
          <p:nvPr/>
        </p:nvSpPr>
        <p:spPr>
          <a:xfrm>
            <a:off x="4201307" y="5542882"/>
            <a:ext cx="6820811" cy="10554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s-CZ" sz="1900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 případě technických potíží nebo dotazů k aplikaci </a:t>
            </a:r>
            <a:r>
              <a:rPr kumimoji="0" lang="cs-CZ" sz="1900" b="0" i="0" u="none" strike="noStrike" kern="1200" cap="none" spc="0" normalizeH="0" baseline="0" noProof="0" dirty="0" err="1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EZKarta</a:t>
            </a:r>
            <a:r>
              <a:rPr kumimoji="0" lang="cs-CZ" sz="1900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br>
              <a:rPr kumimoji="0" lang="cs-CZ" sz="1900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kumimoji="0" lang="cs-CZ" sz="1900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 k dispozici </a:t>
            </a:r>
            <a:r>
              <a:rPr kumimoji="0" lang="cs-CZ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informační linka 1221</a:t>
            </a:r>
            <a:r>
              <a:rPr kumimoji="0" lang="cs-CZ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2A203CD9-F38C-DEC3-9FC9-FE20A4916E16}"/>
              </a:ext>
            </a:extLst>
          </p:cNvPr>
          <p:cNvSpPr txBox="1">
            <a:spLocks/>
          </p:cNvSpPr>
          <p:nvPr/>
        </p:nvSpPr>
        <p:spPr>
          <a:xfrm>
            <a:off x="3222350" y="1082391"/>
            <a:ext cx="7379258" cy="10554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s-CZ" sz="1900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Více praktických informací o aplikaci EZKarta a jejím používání naleznete na: </a:t>
            </a:r>
            <a:r>
              <a:rPr kumimoji="0" lang="cs-CZ" sz="1900" b="1" i="0" u="sng" strike="noStrike" kern="1200" cap="none" spc="0" normalizeH="0" baseline="0" noProof="0" dirty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https://www.nzip.cz/ezkarta</a:t>
            </a: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CCD1A2C4-1139-B0FE-501C-22D4A4C019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425" y="4127852"/>
            <a:ext cx="2201662" cy="2201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6">
            <a:extLst>
              <a:ext uri="{FF2B5EF4-FFF2-40B4-BE49-F238E27FC236}">
                <a16:creationId xmlns:a16="http://schemas.microsoft.com/office/drawing/2014/main" id="{5573B2EB-21E0-ADCC-E868-F82D283AE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425" y="1180174"/>
            <a:ext cx="2201662" cy="2201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EA3AFCA8-BE6D-52BA-46D6-09DB9CED1D2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87094" y="122218"/>
            <a:ext cx="2203263" cy="605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54689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3CB4DF-A792-B3A5-19D7-8AF239354D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4D1F2127-538F-1FC5-1F4B-5EDBDC2CC9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5830824" cy="1207008"/>
          </a:xfrm>
          <a:prstGeom prst="rect">
            <a:avLst/>
          </a:prstGeom>
        </p:spPr>
      </p:pic>
      <p:pic>
        <p:nvPicPr>
          <p:cNvPr id="6" name="Obrázek 5" descr="Obsah obrázku text, Písmo, Grafika, snímek obrazovky&#10;&#10;Popis byl vytvořen automaticky">
            <a:extLst>
              <a:ext uri="{FF2B5EF4-FFF2-40B4-BE49-F238E27FC236}">
                <a16:creationId xmlns:a16="http://schemas.microsoft.com/office/drawing/2014/main" id="{4BC8D547-5B60-7FD5-10FE-CECD544F95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98903" y="5889694"/>
            <a:ext cx="2533477" cy="695345"/>
          </a:xfrm>
          <a:prstGeom prst="rect">
            <a:avLst/>
          </a:prstGeom>
        </p:spPr>
      </p:pic>
      <p:pic>
        <p:nvPicPr>
          <p:cNvPr id="4" name="Obrázek 3" descr="Obsah obrázku text, Písmo, snímek obrazovky, Elektricky modrá&#10;&#10;Popis byl vytvořen automaticky">
            <a:extLst>
              <a:ext uri="{FF2B5EF4-FFF2-40B4-BE49-F238E27FC236}">
                <a16:creationId xmlns:a16="http://schemas.microsoft.com/office/drawing/2014/main" id="{73DB29CF-3597-74C4-C80E-17F3C183AC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8320" y="5719020"/>
            <a:ext cx="5274183" cy="1036694"/>
          </a:xfrm>
          <a:prstGeom prst="rect">
            <a:avLst/>
          </a:prstGeom>
        </p:spPr>
      </p:pic>
      <p:pic>
        <p:nvPicPr>
          <p:cNvPr id="8" name="Obrázek 7" descr="Obsah obrázku Písmo, logo, Grafika, symbol&#10;&#10;Popis byl vytvořen automaticky">
            <a:extLst>
              <a:ext uri="{FF2B5EF4-FFF2-40B4-BE49-F238E27FC236}">
                <a16:creationId xmlns:a16="http://schemas.microsoft.com/office/drawing/2014/main" id="{B30CB82F-A603-508C-78F0-94D5D49C32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9850" y="5803454"/>
            <a:ext cx="1253011" cy="867826"/>
          </a:xfrm>
          <a:prstGeom prst="rect">
            <a:avLst/>
          </a:prstGeom>
        </p:spPr>
      </p:pic>
      <p:sp>
        <p:nvSpPr>
          <p:cNvPr id="12" name="TextovéPole 11">
            <a:extLst>
              <a:ext uri="{FF2B5EF4-FFF2-40B4-BE49-F238E27FC236}">
                <a16:creationId xmlns:a16="http://schemas.microsoft.com/office/drawing/2014/main" id="{1BD1EB1E-EE6B-CF51-5F9C-48047A5D1062}"/>
              </a:ext>
            </a:extLst>
          </p:cNvPr>
          <p:cNvSpPr txBox="1"/>
          <p:nvPr/>
        </p:nvSpPr>
        <p:spPr>
          <a:xfrm>
            <a:off x="1" y="2335839"/>
            <a:ext cx="12192000" cy="1569660"/>
          </a:xfrm>
          <a:prstGeom prst="rect">
            <a:avLst/>
          </a:prstGeom>
          <a:gradFill flip="none" rotWithShape="1">
            <a:gsLst>
              <a:gs pos="62000">
                <a:schemeClr val="accent1">
                  <a:lumMod val="0"/>
                  <a:lumOff val="100000"/>
                </a:schemeClr>
              </a:gs>
              <a:gs pos="100000">
                <a:srgbClr val="D30F44"/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8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Standardizace obsahu zdravotnické dokumentace, nová koncepce otevírání dat</a:t>
            </a:r>
          </a:p>
        </p:txBody>
      </p:sp>
      <p:pic>
        <p:nvPicPr>
          <p:cNvPr id="1026" name="Picture 2" descr="Není k dispozici žádný popis fotky.">
            <a:extLst>
              <a:ext uri="{FF2B5EF4-FFF2-40B4-BE49-F238E27FC236}">
                <a16:creationId xmlns:a16="http://schemas.microsoft.com/office/drawing/2014/main" id="{796FA54B-903D-7DFE-249D-ED73819000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21" r="590" b="19278"/>
          <a:stretch/>
        </p:blipFill>
        <p:spPr bwMode="auto">
          <a:xfrm>
            <a:off x="10268018" y="5880376"/>
            <a:ext cx="1645662" cy="913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008D7361-86FB-6E61-D82C-D2F3FEB5AEB9}"/>
              </a:ext>
            </a:extLst>
          </p:cNvPr>
          <p:cNvSpPr txBox="1">
            <a:spLocks/>
          </p:cNvSpPr>
          <p:nvPr/>
        </p:nvSpPr>
        <p:spPr>
          <a:xfrm>
            <a:off x="883126" y="4189506"/>
            <a:ext cx="10425748" cy="186343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400" b="0" i="0" u="none" strike="noStrike" kern="1200" cap="none" spc="0" normalizeH="0" baseline="0" noProof="0" dirty="0">
              <a:ln>
                <a:noFill/>
              </a:ln>
              <a:solidFill>
                <a:srgbClr val="003A63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421949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A8476D-B4D5-69BB-6015-A5A9D984BA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1">
            <a:extLst>
              <a:ext uri="{FF2B5EF4-FFF2-40B4-BE49-F238E27FC236}">
                <a16:creationId xmlns:a16="http://schemas.microsoft.com/office/drawing/2014/main" id="{B064BAA3-DA40-181D-3458-9B7BB284FFAC}"/>
              </a:ext>
            </a:extLst>
          </p:cNvPr>
          <p:cNvSpPr txBox="1">
            <a:spLocks/>
          </p:cNvSpPr>
          <p:nvPr/>
        </p:nvSpPr>
        <p:spPr>
          <a:xfrm>
            <a:off x="406243" y="269284"/>
            <a:ext cx="11571890" cy="8116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200" b="1" i="0" u="none" strike="noStrike" kern="1200" cap="none" spc="0" normalizeH="0" baseline="0" noProof="0" dirty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Nové standardy obsahu dokumentace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D238B21F-E00A-6FFD-5E7D-31D1DDFB10D9}"/>
              </a:ext>
            </a:extLst>
          </p:cNvPr>
          <p:cNvSpPr txBox="1"/>
          <p:nvPr/>
        </p:nvSpPr>
        <p:spPr>
          <a:xfrm>
            <a:off x="406243" y="1729280"/>
            <a:ext cx="5131240" cy="32569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01 Cévní mozková příhoda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02 Úrazy v nemocniční péči 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03 Anesteziologie v nemocniční péči 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04 Intenzivní medicína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05 Reprodukční zdraví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kumimoji="0" lang="cs-CZ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Rodička / - Novorozenec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C4571A0E-62E9-D397-946A-3EADA280183D}"/>
              </a:ext>
            </a:extLst>
          </p:cNvPr>
          <p:cNvSpPr txBox="1"/>
          <p:nvPr/>
        </p:nvSpPr>
        <p:spPr>
          <a:xfrm>
            <a:off x="6516413" y="1729280"/>
            <a:ext cx="5461719" cy="35534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07 Onkologie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libri" panose="020F0502020204030204" pitchFamily="34" charset="0"/>
              <a:buChar char="-"/>
              <a:tabLst/>
              <a:defRPr/>
            </a:pPr>
            <a:r>
              <a:rPr kumimoji="0" lang="cs-CZ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Nádory dospělých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libri" panose="020F0502020204030204" pitchFamily="34" charset="0"/>
              <a:buChar char="-"/>
              <a:tabLst/>
              <a:defRPr/>
            </a:pPr>
            <a:r>
              <a:rPr kumimoji="0" lang="cs-CZ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Nádory dětského věku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kumimoji="0" lang="cs-CZ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08 </a:t>
            </a:r>
            <a:r>
              <a:rPr kumimoji="0" lang="cs-CZ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Sc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reeningov</a:t>
            </a: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á/ preventivní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vyšetření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09 Centrální evidence očkování 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  <a:r>
              <a:rPr kumimoji="0" lang="cs-CZ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Surveillance</a:t>
            </a: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 infekčních nemocí 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555B7087-C055-40E8-B688-7BF0C8FE1978}"/>
              </a:ext>
            </a:extLst>
          </p:cNvPr>
          <p:cNvSpPr txBox="1"/>
          <p:nvPr/>
        </p:nvSpPr>
        <p:spPr>
          <a:xfrm>
            <a:off x="918709" y="5172895"/>
            <a:ext cx="5461719" cy="15822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06 (</a:t>
            </a:r>
            <a:r>
              <a:rPr kumimoji="0" lang="cs-CZ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Endo</a:t>
            </a: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)Gastroskopie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libri" panose="020F0502020204030204" pitchFamily="34" charset="0"/>
              <a:buChar char="-"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srgbClr val="242424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Koloskopie, Gastroskopie, Endoskopická ultrasonografie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42424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(EUS)</a:t>
            </a: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srgbClr val="242424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42424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ERCP (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42424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Endoskopická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42424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42424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retrográdní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42424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42424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cholangiopankreatikografie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42424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092D5C3A-8A3C-E196-BEED-F1979855D491}"/>
              </a:ext>
            </a:extLst>
          </p:cNvPr>
          <p:cNvSpPr txBox="1"/>
          <p:nvPr/>
        </p:nvSpPr>
        <p:spPr>
          <a:xfrm>
            <a:off x="476249" y="1080982"/>
            <a:ext cx="8918959" cy="461665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https://ncez.mzcr.cz/cs/ncezuzis/minimalni-datove-standardy</a:t>
            </a:r>
          </a:p>
        </p:txBody>
      </p:sp>
      <p:sp>
        <p:nvSpPr>
          <p:cNvPr id="2" name="Vývojový diagram: postup 1">
            <a:extLst>
              <a:ext uri="{FF2B5EF4-FFF2-40B4-BE49-F238E27FC236}">
                <a16:creationId xmlns:a16="http://schemas.microsoft.com/office/drawing/2014/main" id="{2F905734-DAA1-63EF-F439-3F20237EAEA6}"/>
              </a:ext>
            </a:extLst>
          </p:cNvPr>
          <p:cNvSpPr/>
          <p:nvPr/>
        </p:nvSpPr>
        <p:spPr>
          <a:xfrm>
            <a:off x="299357" y="3938347"/>
            <a:ext cx="3639597" cy="1047915"/>
          </a:xfrm>
          <a:prstGeom prst="flowChartProcess">
            <a:avLst/>
          </a:prstGeom>
          <a:noFill/>
          <a:ln w="57150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Šipka: dolů 7">
            <a:extLst>
              <a:ext uri="{FF2B5EF4-FFF2-40B4-BE49-F238E27FC236}">
                <a16:creationId xmlns:a16="http://schemas.microsoft.com/office/drawing/2014/main" id="{0ECCCDD0-F7A4-3BE0-EDD4-7EA493F2791E}"/>
              </a:ext>
            </a:extLst>
          </p:cNvPr>
          <p:cNvSpPr/>
          <p:nvPr/>
        </p:nvSpPr>
        <p:spPr>
          <a:xfrm>
            <a:off x="406243" y="5282753"/>
            <a:ext cx="287093" cy="1305963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523762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1">
            <a:extLst>
              <a:ext uri="{FF2B5EF4-FFF2-40B4-BE49-F238E27FC236}">
                <a16:creationId xmlns:a16="http://schemas.microsoft.com/office/drawing/2014/main" id="{FACFC574-7C80-5AD2-7028-FC95ABB737E1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408608" y="1170182"/>
            <a:ext cx="11374784" cy="5041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just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Vyplněnost databáze NRRZ oproti vykázané hospitalizační péči u rodiček (PCIP i PCIMP)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Počet transferů in-</a:t>
            </a:r>
            <a:r>
              <a:rPr kumimoji="0" lang="cs-CZ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utero</a:t>
            </a:r>
            <a:r>
              <a: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 počet postnatálních transferů novorozenců  (PCIP i PCIMP)</a:t>
            </a:r>
            <a:endParaRPr kumimoji="0" lang="cs-CZ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Celkový počet a podíl porodů a porozených novorozenců podle </a:t>
            </a:r>
            <a:r>
              <a: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gestačního stáří, četnosti a </a:t>
            </a:r>
            <a:r>
              <a: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způsobu porodu  (PCIP i PCIMP)</a:t>
            </a:r>
            <a:endParaRPr kumimoji="0" lang="cs-CZ" sz="1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Perinatální úmrtnost v jednotlivých gestačních týdnech porodu s rozlišením mrtvorozenosti a časné novorozenecké úmrtnosti a podílu vrozených vad na těchto úmrtnostech  (PCIP i PCIMP)</a:t>
            </a:r>
            <a:endParaRPr kumimoji="0" lang="cs-CZ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Celkový počet a podíl vybraných vaginálních porodů (plod v poloze podélné koncem pánevním a dvojčetné těhotenství) (PCIP i PCIMP)</a:t>
            </a:r>
            <a:endParaRPr kumimoji="0" lang="cs-CZ" sz="1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Mateřská mortalita a </a:t>
            </a:r>
            <a:r>
              <a: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morbidita (včetně kategorií porodnických intervencí) (PCIP i PCIMP)</a:t>
            </a:r>
            <a:endParaRPr kumimoji="0" lang="cs-CZ" sz="1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 Pozdní novorozenecká úmrtnost (PCIP i PCIMP)</a:t>
            </a:r>
            <a:endParaRPr kumimoji="0" lang="cs-CZ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8. Počet a podíl ošetřovaných novorozenců z porodů podle gestačního týdne těhotenství (PCIP i PCIMP)</a:t>
            </a:r>
            <a:endParaRPr kumimoji="0" lang="cs-CZ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9. Počet vrozených vad a geneticky podmíněných onemocnění hlášených prenatálně a postnatálně do Národního registru reprodukčního zdraví, Modulu Vrozených vad (PCIP i PCIMP)</a:t>
            </a:r>
            <a:endParaRPr kumimoji="0" lang="cs-CZ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10. Počet výkonů invazivní prenatální diagnostiky a léčby (pouze PCIP)</a:t>
            </a:r>
            <a:endParaRPr kumimoji="0" lang="cs-CZ" sz="1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11. Počet provedených </a:t>
            </a:r>
            <a:r>
              <a:rPr kumimoji="0" lang="cs-CZ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superkonziliárních</a:t>
            </a:r>
            <a:r>
              <a: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 ultrazvukových vyšetření v průběhu prenatální péče (pouze PCIP)</a:t>
            </a:r>
            <a:endParaRPr kumimoji="0" lang="cs-CZ" sz="1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Nadpis 1">
            <a:extLst>
              <a:ext uri="{FF2B5EF4-FFF2-40B4-BE49-F238E27FC236}">
                <a16:creationId xmlns:a16="http://schemas.microsoft.com/office/drawing/2014/main" id="{1C63F6FA-CB4B-F670-915E-BB0E139D70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027" y="287842"/>
            <a:ext cx="11081209" cy="548748"/>
          </a:xfrm>
        </p:spPr>
        <p:txBody>
          <a:bodyPr>
            <a:noAutofit/>
          </a:bodyPr>
          <a:lstStyle/>
          <a:p>
            <a:r>
              <a:rPr lang="cs-CZ" sz="2800" b="1" dirty="0">
                <a:solidFill>
                  <a:srgbClr val="003A63"/>
                </a:solidFill>
                <a:latin typeface="+mn-lt"/>
              </a:rPr>
              <a:t>Příklad porodnictví a neonatologie </a:t>
            </a:r>
            <a:br>
              <a:rPr lang="cs-CZ" sz="2800" b="1" dirty="0">
                <a:solidFill>
                  <a:srgbClr val="003A63"/>
                </a:solidFill>
                <a:latin typeface="+mn-lt"/>
              </a:rPr>
            </a:br>
            <a:r>
              <a:rPr lang="cs-CZ" sz="2800" b="1" dirty="0">
                <a:solidFill>
                  <a:srgbClr val="003A63"/>
                </a:solidFill>
                <a:latin typeface="+mn-lt"/>
              </a:rPr>
              <a:t>Indikátory kvality poskytované péče: již nyní publikované na NZIP.CZ</a:t>
            </a:r>
          </a:p>
        </p:txBody>
      </p:sp>
    </p:spTree>
    <p:extLst>
      <p:ext uri="{BB962C8B-B14F-4D97-AF65-F5344CB8AC3E}">
        <p14:creationId xmlns:p14="http://schemas.microsoft.com/office/powerpoint/2010/main" val="233131821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ázek 10">
            <a:extLst>
              <a:ext uri="{FF2B5EF4-FFF2-40B4-BE49-F238E27FC236}">
                <a16:creationId xmlns:a16="http://schemas.microsoft.com/office/drawing/2014/main" id="{62E2E517-4DF8-833D-6C26-CD97E59013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203" y="304947"/>
            <a:ext cx="5732145" cy="3287078"/>
          </a:xfrm>
          <a:prstGeom prst="rect">
            <a:avLst/>
          </a:prstGeom>
          <a:ln>
            <a:solidFill>
              <a:schemeClr val="accent4"/>
            </a:solidFill>
          </a:ln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0736B44B-DDDF-7B03-852A-D94CD52D3F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3014" y="1587503"/>
            <a:ext cx="5659279" cy="2963228"/>
          </a:xfrm>
          <a:prstGeom prst="rect">
            <a:avLst/>
          </a:prstGeom>
          <a:ln>
            <a:solidFill>
              <a:schemeClr val="accent4"/>
            </a:solidFill>
          </a:ln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E1EDE0F6-2E05-4A04-1D41-D260BC7FC0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66919" y="3069117"/>
            <a:ext cx="5877878" cy="3368040"/>
          </a:xfrm>
          <a:prstGeom prst="rect">
            <a:avLst/>
          </a:prstGeom>
          <a:ln>
            <a:solidFill>
              <a:schemeClr val="accent4"/>
            </a:solidFill>
          </a:ln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425A1518-286D-AB32-8B48-02E8481204D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8609" t="10542" r="20516" b="38254"/>
          <a:stretch/>
        </p:blipFill>
        <p:spPr>
          <a:xfrm rot="1182860">
            <a:off x="8583079" y="585345"/>
            <a:ext cx="2533137" cy="721760"/>
          </a:xfrm>
          <a:prstGeom prst="rect">
            <a:avLst/>
          </a:prstGeom>
        </p:spPr>
      </p:pic>
      <p:pic>
        <p:nvPicPr>
          <p:cNvPr id="6" name="Obrázek 5" descr="Obsah obrázku vzor, čtverec, Symetrie, umění&#10;&#10;Popis byl vytvořen automaticky">
            <a:extLst>
              <a:ext uri="{FF2B5EF4-FFF2-40B4-BE49-F238E27FC236}">
                <a16:creationId xmlns:a16="http://schemas.microsoft.com/office/drawing/2014/main" id="{26DE9EA4-76FF-64FC-F6D0-9E0195F928A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203" y="4140905"/>
            <a:ext cx="2205021" cy="2205021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0B0F7272-A929-F0BE-0903-E4A2FBF3BCC3}"/>
              </a:ext>
            </a:extLst>
          </p:cNvPr>
          <p:cNvSpPr txBox="1"/>
          <p:nvPr/>
        </p:nvSpPr>
        <p:spPr>
          <a:xfrm rot="1187141">
            <a:off x="2554489" y="5431014"/>
            <a:ext cx="3276339" cy="584775"/>
          </a:xfrm>
          <a:prstGeom prst="rect">
            <a:avLst/>
          </a:prstGeom>
          <a:solidFill>
            <a:srgbClr val="3E5AA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www.nzip.cz/nrrz</a:t>
            </a:r>
          </a:p>
        </p:txBody>
      </p:sp>
    </p:spTree>
    <p:extLst>
      <p:ext uri="{BB962C8B-B14F-4D97-AF65-F5344CB8AC3E}">
        <p14:creationId xmlns:p14="http://schemas.microsoft.com/office/powerpoint/2010/main" val="4153229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>
            <a:extLst>
              <a:ext uri="{FF2B5EF4-FFF2-40B4-BE49-F238E27FC236}">
                <a16:creationId xmlns:a16="http://schemas.microsoft.com/office/drawing/2014/main" id="{FC5BE5CF-CF92-B4F2-2BCF-8AC9C0D6FEC4}"/>
              </a:ext>
            </a:extLst>
          </p:cNvPr>
          <p:cNvSpPr/>
          <p:nvPr/>
        </p:nvSpPr>
        <p:spPr>
          <a:xfrm>
            <a:off x="1274616" y="1116138"/>
            <a:ext cx="1448474" cy="5229888"/>
          </a:xfrm>
          <a:prstGeom prst="rect">
            <a:avLst/>
          </a:prstGeom>
          <a:solidFill>
            <a:srgbClr val="DCD9EF">
              <a:alpha val="57647"/>
            </a:srgb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B7109743-FDDB-37B6-F0D7-5E5E44B09B8F}"/>
              </a:ext>
            </a:extLst>
          </p:cNvPr>
          <p:cNvSpPr/>
          <p:nvPr/>
        </p:nvSpPr>
        <p:spPr>
          <a:xfrm>
            <a:off x="2723090" y="1116138"/>
            <a:ext cx="1805595" cy="5229887"/>
          </a:xfrm>
          <a:prstGeom prst="rect">
            <a:avLst/>
          </a:prstGeom>
          <a:solidFill>
            <a:srgbClr val="E6E4F4">
              <a:alpha val="57255"/>
            </a:srgb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98807A63-BF43-332E-B66C-D711B4CAEC14}"/>
              </a:ext>
            </a:extLst>
          </p:cNvPr>
          <p:cNvSpPr/>
          <p:nvPr/>
        </p:nvSpPr>
        <p:spPr>
          <a:xfrm>
            <a:off x="4528685" y="1116137"/>
            <a:ext cx="7099897" cy="5229886"/>
          </a:xfrm>
          <a:prstGeom prst="rect">
            <a:avLst/>
          </a:prstGeom>
          <a:solidFill>
            <a:srgbClr val="F2F1F9">
              <a:alpha val="57255"/>
            </a:srgb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3" name="Graf 2">
            <a:extLst>
              <a:ext uri="{FF2B5EF4-FFF2-40B4-BE49-F238E27FC236}">
                <a16:creationId xmlns:a16="http://schemas.microsoft.com/office/drawing/2014/main" id="{C5852471-BFB2-CF15-C955-2E6914F70672}"/>
              </a:ext>
            </a:extLst>
          </p:cNvPr>
          <p:cNvGraphicFramePr/>
          <p:nvPr/>
        </p:nvGraphicFramePr>
        <p:xfrm>
          <a:off x="0" y="511974"/>
          <a:ext cx="11919409" cy="61084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Nadpis 1">
            <a:extLst>
              <a:ext uri="{FF2B5EF4-FFF2-40B4-BE49-F238E27FC236}">
                <a16:creationId xmlns:a16="http://schemas.microsoft.com/office/drawing/2014/main" id="{3F1FB4E5-9AA8-1917-2685-6326218E2B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73802"/>
            <a:ext cx="11423222" cy="548748"/>
          </a:xfrm>
        </p:spPr>
        <p:txBody>
          <a:bodyPr>
            <a:normAutofit/>
          </a:bodyPr>
          <a:lstStyle/>
          <a:p>
            <a:r>
              <a:rPr lang="cs-CZ" sz="2800" b="1" dirty="0">
                <a:solidFill>
                  <a:srgbClr val="003A63"/>
                </a:solidFill>
                <a:latin typeface="+mn-lt"/>
              </a:rPr>
              <a:t>Ukázka dat: počet porodů, 2024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4A6B1564-581E-78BD-5FF5-F3BBA104DA3F}"/>
              </a:ext>
            </a:extLst>
          </p:cNvPr>
          <p:cNvSpPr txBox="1"/>
          <p:nvPr/>
        </p:nvSpPr>
        <p:spPr>
          <a:xfrm>
            <a:off x="1532206" y="1116137"/>
            <a:ext cx="8931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41378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PCIP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409B26B6-4767-6142-69EB-C3C9E3D89472}"/>
              </a:ext>
            </a:extLst>
          </p:cNvPr>
          <p:cNvSpPr txBox="1"/>
          <p:nvPr/>
        </p:nvSpPr>
        <p:spPr>
          <a:xfrm>
            <a:off x="3113807" y="1116137"/>
            <a:ext cx="8931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41378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PCIMP</a:t>
            </a: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D5A2BB03-D7B0-863B-8D4A-1F0088D5C28B}"/>
              </a:ext>
            </a:extLst>
          </p:cNvPr>
          <p:cNvSpPr txBox="1"/>
          <p:nvPr/>
        </p:nvSpPr>
        <p:spPr>
          <a:xfrm>
            <a:off x="6893855" y="1116137"/>
            <a:ext cx="1832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41378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Základní péče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089FE0E5-62BA-1723-2DB9-72170262B3F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88000" y="610336"/>
            <a:ext cx="54225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Zdroj: </a:t>
            </a: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NRRZ – Modul Rodička (</a:t>
            </a: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předběžná data, odpovídá stavu registru 19.</a:t>
            </a: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</a:t>
            </a: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2025</a:t>
            </a: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EC837D2D-D6EC-A4EA-5855-C390ACE20D01}"/>
              </a:ext>
            </a:extLst>
          </p:cNvPr>
          <p:cNvSpPr txBox="1"/>
          <p:nvPr/>
        </p:nvSpPr>
        <p:spPr>
          <a:xfrm>
            <a:off x="5564906" y="813487"/>
            <a:ext cx="616527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Celkový počet porodů v roce 2024: </a:t>
            </a:r>
            <a:r>
              <a: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81 334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6F3FAC1A-A152-AA69-3CEB-71B7F258161B}"/>
              </a:ext>
            </a:extLst>
          </p:cNvPr>
          <p:cNvSpPr txBox="1"/>
          <p:nvPr/>
        </p:nvSpPr>
        <p:spPr>
          <a:xfrm>
            <a:off x="8894582" y="169719"/>
            <a:ext cx="2755944" cy="492443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Předběžná data</a:t>
            </a:r>
          </a:p>
        </p:txBody>
      </p:sp>
    </p:spTree>
    <p:extLst>
      <p:ext uri="{BB962C8B-B14F-4D97-AF65-F5344CB8AC3E}">
        <p14:creationId xmlns:p14="http://schemas.microsoft.com/office/powerpoint/2010/main" val="353760434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>
            <a:extLst>
              <a:ext uri="{FF2B5EF4-FFF2-40B4-BE49-F238E27FC236}">
                <a16:creationId xmlns:a16="http://schemas.microsoft.com/office/drawing/2014/main" id="{FC5BE5CF-CF92-B4F2-2BCF-8AC9C0D6FEC4}"/>
              </a:ext>
            </a:extLst>
          </p:cNvPr>
          <p:cNvSpPr/>
          <p:nvPr/>
        </p:nvSpPr>
        <p:spPr>
          <a:xfrm>
            <a:off x="1274616" y="1116138"/>
            <a:ext cx="1448474" cy="5229888"/>
          </a:xfrm>
          <a:prstGeom prst="rect">
            <a:avLst/>
          </a:prstGeom>
          <a:solidFill>
            <a:srgbClr val="DCD9EF">
              <a:alpha val="57647"/>
            </a:srgb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B7109743-FDDB-37B6-F0D7-5E5E44B09B8F}"/>
              </a:ext>
            </a:extLst>
          </p:cNvPr>
          <p:cNvSpPr/>
          <p:nvPr/>
        </p:nvSpPr>
        <p:spPr>
          <a:xfrm>
            <a:off x="2723090" y="1116138"/>
            <a:ext cx="1805595" cy="5229887"/>
          </a:xfrm>
          <a:prstGeom prst="rect">
            <a:avLst/>
          </a:prstGeom>
          <a:solidFill>
            <a:srgbClr val="E6E4F4">
              <a:alpha val="57255"/>
            </a:srgb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98807A63-BF43-332E-B66C-D711B4CAEC14}"/>
              </a:ext>
            </a:extLst>
          </p:cNvPr>
          <p:cNvSpPr/>
          <p:nvPr/>
        </p:nvSpPr>
        <p:spPr>
          <a:xfrm>
            <a:off x="4528685" y="1116137"/>
            <a:ext cx="7099897" cy="5229886"/>
          </a:xfrm>
          <a:prstGeom prst="rect">
            <a:avLst/>
          </a:prstGeom>
          <a:solidFill>
            <a:srgbClr val="F2F1F9">
              <a:alpha val="57255"/>
            </a:srgb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3" name="Graf 2">
            <a:extLst>
              <a:ext uri="{FF2B5EF4-FFF2-40B4-BE49-F238E27FC236}">
                <a16:creationId xmlns:a16="http://schemas.microsoft.com/office/drawing/2014/main" id="{C5852471-BFB2-CF15-C955-2E6914F70672}"/>
              </a:ext>
            </a:extLst>
          </p:cNvPr>
          <p:cNvGraphicFramePr/>
          <p:nvPr/>
        </p:nvGraphicFramePr>
        <p:xfrm>
          <a:off x="0" y="511974"/>
          <a:ext cx="11919409" cy="61084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Nadpis 1">
            <a:extLst>
              <a:ext uri="{FF2B5EF4-FFF2-40B4-BE49-F238E27FC236}">
                <a16:creationId xmlns:a16="http://schemas.microsoft.com/office/drawing/2014/main" id="{3F1FB4E5-9AA8-1917-2685-6326218E2B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3169"/>
            <a:ext cx="11423222" cy="548748"/>
          </a:xfrm>
        </p:spPr>
        <p:txBody>
          <a:bodyPr>
            <a:normAutofit/>
          </a:bodyPr>
          <a:lstStyle/>
          <a:p>
            <a:r>
              <a:rPr lang="cs-CZ" sz="2800" b="1" dirty="0">
                <a:solidFill>
                  <a:srgbClr val="003A63"/>
                </a:solidFill>
                <a:latin typeface="+mn-lt"/>
              </a:rPr>
              <a:t>Ukázka dat: podíl porodů císařským řezem, 2024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4A6B1564-581E-78BD-5FF5-F3BBA104DA3F}"/>
              </a:ext>
            </a:extLst>
          </p:cNvPr>
          <p:cNvSpPr txBox="1"/>
          <p:nvPr/>
        </p:nvSpPr>
        <p:spPr>
          <a:xfrm>
            <a:off x="1532206" y="1116137"/>
            <a:ext cx="8931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41378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PCIP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409B26B6-4767-6142-69EB-C3C9E3D89472}"/>
              </a:ext>
            </a:extLst>
          </p:cNvPr>
          <p:cNvSpPr txBox="1"/>
          <p:nvPr/>
        </p:nvSpPr>
        <p:spPr>
          <a:xfrm>
            <a:off x="3113807" y="1116137"/>
            <a:ext cx="8931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41378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PCIMP</a:t>
            </a: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D5A2BB03-D7B0-863B-8D4A-1F0088D5C28B}"/>
              </a:ext>
            </a:extLst>
          </p:cNvPr>
          <p:cNvSpPr txBox="1"/>
          <p:nvPr/>
        </p:nvSpPr>
        <p:spPr>
          <a:xfrm>
            <a:off x="6893855" y="1116137"/>
            <a:ext cx="1832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41378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Základní péče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089FE0E5-62BA-1723-2DB9-72170262B3F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88000" y="610336"/>
            <a:ext cx="53714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Zdroj: </a:t>
            </a: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NRRZ – Modul Rodička (</a:t>
            </a: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předběžná data, odpovídá stavu registru 19.</a:t>
            </a: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</a:t>
            </a: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2025</a:t>
            </a: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  <a:endParaRPr kumimoji="0" lang="cs-CZ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ovéPole 1">
            <a:extLst>
              <a:ext uri="{FF2B5EF4-FFF2-40B4-BE49-F238E27FC236}">
                <a16:creationId xmlns:a16="http://schemas.microsoft.com/office/drawing/2014/main" id="{6D62ED51-4F53-D8A8-B84F-C5F9A17390AB}"/>
              </a:ext>
            </a:extLst>
          </p:cNvPr>
          <p:cNvSpPr txBox="1"/>
          <p:nvPr/>
        </p:nvSpPr>
        <p:spPr>
          <a:xfrm>
            <a:off x="8858064" y="2050044"/>
            <a:ext cx="2814334" cy="393395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E5097F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Průměrný podíl ČR = 26,8 %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9FD44C66-5EA2-532C-B4B8-9033095035C2}"/>
              </a:ext>
            </a:extLst>
          </p:cNvPr>
          <p:cNvSpPr txBox="1"/>
          <p:nvPr/>
        </p:nvSpPr>
        <p:spPr>
          <a:xfrm>
            <a:off x="5564906" y="813487"/>
            <a:ext cx="616527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Celkový počet SC v roce 2024: </a:t>
            </a:r>
            <a:r>
              <a: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21 818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99F9DB65-3E6A-54BF-883E-BA471A6549F2}"/>
              </a:ext>
            </a:extLst>
          </p:cNvPr>
          <p:cNvSpPr txBox="1"/>
          <p:nvPr/>
        </p:nvSpPr>
        <p:spPr>
          <a:xfrm>
            <a:off x="8894582" y="169719"/>
            <a:ext cx="2755944" cy="492443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Předběžná data</a:t>
            </a:r>
          </a:p>
        </p:txBody>
      </p:sp>
    </p:spTree>
    <p:extLst>
      <p:ext uri="{BB962C8B-B14F-4D97-AF65-F5344CB8AC3E}">
        <p14:creationId xmlns:p14="http://schemas.microsoft.com/office/powerpoint/2010/main" val="301374440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Nadpis 1"/>
          <p:cNvSpPr txBox="1">
            <a:spLocks/>
          </p:cNvSpPr>
          <p:nvPr/>
        </p:nvSpPr>
        <p:spPr>
          <a:xfrm>
            <a:off x="537509" y="240456"/>
            <a:ext cx="10379363" cy="63935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600" b="1" i="0" u="none" strike="noStrike" kern="1200" cap="none" spc="0" normalizeH="0" baseline="0" noProof="0" dirty="0">
                <a:ln>
                  <a:noFill/>
                </a:ln>
                <a:solidFill>
                  <a:srgbClr val="25518E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Nová koncepce otevírání dat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600" b="1" i="0" u="none" strike="noStrike" kern="1200" cap="none" spc="0" normalizeH="0" baseline="0" noProof="0" dirty="0">
                <a:ln>
                  <a:noFill/>
                </a:ln>
                <a:solidFill>
                  <a:srgbClr val="25518E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Národní zdravotnický informační portál (NZIP)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5D11EBBC-FFB0-9EB4-FDED-A677F0F998D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442" t="25427" r="19505" b="5427"/>
          <a:stretch/>
        </p:blipFill>
        <p:spPr>
          <a:xfrm>
            <a:off x="177913" y="1957102"/>
            <a:ext cx="7146561" cy="4408528"/>
          </a:xfrm>
          <a:prstGeom prst="rect">
            <a:avLst/>
          </a:prstGeom>
        </p:spPr>
      </p:pic>
      <p:sp>
        <p:nvSpPr>
          <p:cNvPr id="7" name="Obdélník 6">
            <a:extLst>
              <a:ext uri="{FF2B5EF4-FFF2-40B4-BE49-F238E27FC236}">
                <a16:creationId xmlns:a16="http://schemas.microsoft.com/office/drawing/2014/main" id="{CE751D64-F9D3-C9FC-8852-47AD7F9C5E41}"/>
              </a:ext>
            </a:extLst>
          </p:cNvPr>
          <p:cNvSpPr/>
          <p:nvPr/>
        </p:nvSpPr>
        <p:spPr>
          <a:xfrm>
            <a:off x="5476468" y="3905527"/>
            <a:ext cx="1848006" cy="514344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23E1603A-3E99-FC56-187D-A50EF67756E2}"/>
              </a:ext>
            </a:extLst>
          </p:cNvPr>
          <p:cNvSpPr txBox="1"/>
          <p:nvPr/>
        </p:nvSpPr>
        <p:spPr>
          <a:xfrm>
            <a:off x="8333082" y="1828035"/>
            <a:ext cx="402974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cs-CZ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Počty výkonů (operací) v nemocnicích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cs-CZ" sz="2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cs-CZ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Dostupnost péče v regionech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cs-CZ" sz="2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cs-CZ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 o porodnicích, péče o matku a dítě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cs-CZ" sz="2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cs-CZ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 o preventivních programech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cs-CZ" sz="2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cs-CZ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…….. </a:t>
            </a:r>
          </a:p>
        </p:txBody>
      </p:sp>
      <p:cxnSp>
        <p:nvCxnSpPr>
          <p:cNvPr id="10" name="Přímá spojnice se šipkou 9">
            <a:extLst>
              <a:ext uri="{FF2B5EF4-FFF2-40B4-BE49-F238E27FC236}">
                <a16:creationId xmlns:a16="http://schemas.microsoft.com/office/drawing/2014/main" id="{D00D7663-48AA-E9A5-8CC7-65C37ADBCBC8}"/>
              </a:ext>
            </a:extLst>
          </p:cNvPr>
          <p:cNvCxnSpPr>
            <a:cxnSpLocks/>
          </p:cNvCxnSpPr>
          <p:nvPr/>
        </p:nvCxnSpPr>
        <p:spPr>
          <a:xfrm flipV="1">
            <a:off x="6933130" y="1927452"/>
            <a:ext cx="1286539" cy="2112184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Přímá spojnice se šipkou 11">
            <a:extLst>
              <a:ext uri="{FF2B5EF4-FFF2-40B4-BE49-F238E27FC236}">
                <a16:creationId xmlns:a16="http://schemas.microsoft.com/office/drawing/2014/main" id="{71C5368E-F50A-4D31-F9FA-79695644F8D0}"/>
              </a:ext>
            </a:extLst>
          </p:cNvPr>
          <p:cNvCxnSpPr>
            <a:cxnSpLocks/>
          </p:cNvCxnSpPr>
          <p:nvPr/>
        </p:nvCxnSpPr>
        <p:spPr>
          <a:xfrm>
            <a:off x="6943762" y="4267416"/>
            <a:ext cx="1371596" cy="1991888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042934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>
            <a:extLst>
              <a:ext uri="{FF2B5EF4-FFF2-40B4-BE49-F238E27FC236}">
                <a16:creationId xmlns:a16="http://schemas.microsoft.com/office/drawing/2014/main" id="{C0A05C71-8EBF-C635-2F7A-FC39897F4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Přehled agend NZIP</a:t>
            </a:r>
          </a:p>
        </p:txBody>
      </p:sp>
      <p:sp>
        <p:nvSpPr>
          <p:cNvPr id="15" name="Zástupný obsah 14">
            <a:extLst>
              <a:ext uri="{FF2B5EF4-FFF2-40B4-BE49-F238E27FC236}">
                <a16:creationId xmlns:a16="http://schemas.microsoft.com/office/drawing/2014/main" id="{FCF545F2-D298-D622-9553-056DD35D34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224" y="1633082"/>
            <a:ext cx="10926779" cy="1095941"/>
          </a:xfrm>
        </p:spPr>
        <p:txBody>
          <a:bodyPr>
            <a:normAutofit fontScale="92500"/>
          </a:bodyPr>
          <a:lstStyle/>
          <a:p>
            <a:r>
              <a:rPr lang="cs-CZ" b="1" dirty="0">
                <a:solidFill>
                  <a:srgbClr val="C00000"/>
                </a:solidFill>
              </a:rPr>
              <a:t>Celkem v současné době 62 agend se stovkami datových výstupů</a:t>
            </a:r>
          </a:p>
          <a:p>
            <a:r>
              <a:rPr lang="cs-CZ" dirty="0"/>
              <a:t>Vše na </a:t>
            </a:r>
            <a:r>
              <a:rPr lang="cs-CZ" b="1" dirty="0"/>
              <a:t>https://www.nzip.cz/agendy-a-datove-zdroje-nzis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87C79C46-AF25-5D0F-EE06-A60CBC5CB9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033" t="49007" r="48136" b="25104"/>
          <a:stretch/>
        </p:blipFill>
        <p:spPr>
          <a:xfrm>
            <a:off x="1010216" y="2942462"/>
            <a:ext cx="11181784" cy="3203157"/>
          </a:xfrm>
          <a:prstGeom prst="rect">
            <a:avLst/>
          </a:prstGeom>
        </p:spPr>
      </p:pic>
      <p:sp>
        <p:nvSpPr>
          <p:cNvPr id="6" name="Šipka: dolů 5">
            <a:extLst>
              <a:ext uri="{FF2B5EF4-FFF2-40B4-BE49-F238E27FC236}">
                <a16:creationId xmlns:a16="http://schemas.microsoft.com/office/drawing/2014/main" id="{68ADEF36-7AD6-3EB3-3391-632AEC8B65D3}"/>
              </a:ext>
            </a:extLst>
          </p:cNvPr>
          <p:cNvSpPr/>
          <p:nvPr/>
        </p:nvSpPr>
        <p:spPr>
          <a:xfrm>
            <a:off x="2218658" y="2793606"/>
            <a:ext cx="467833" cy="33177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Šipka: dolů 6">
            <a:extLst>
              <a:ext uri="{FF2B5EF4-FFF2-40B4-BE49-F238E27FC236}">
                <a16:creationId xmlns:a16="http://schemas.microsoft.com/office/drawing/2014/main" id="{A2703B07-8B18-9B90-B2A1-01B065BA594A}"/>
              </a:ext>
            </a:extLst>
          </p:cNvPr>
          <p:cNvSpPr/>
          <p:nvPr/>
        </p:nvSpPr>
        <p:spPr>
          <a:xfrm>
            <a:off x="4929961" y="2793606"/>
            <a:ext cx="467833" cy="33177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Šipka: dolů 7">
            <a:extLst>
              <a:ext uri="{FF2B5EF4-FFF2-40B4-BE49-F238E27FC236}">
                <a16:creationId xmlns:a16="http://schemas.microsoft.com/office/drawing/2014/main" id="{3A9C0C2C-F9C3-4FEB-1202-006A06CDA75B}"/>
              </a:ext>
            </a:extLst>
          </p:cNvPr>
          <p:cNvSpPr/>
          <p:nvPr/>
        </p:nvSpPr>
        <p:spPr>
          <a:xfrm>
            <a:off x="6698511" y="2793606"/>
            <a:ext cx="467833" cy="33177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830516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8BA046F5-90A3-F8F5-BF16-97A627FD708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cs-CZ" sz="6000" b="1" dirty="0"/>
              <a:t>DĚKUJI ZA POZORNOST</a:t>
            </a:r>
          </a:p>
        </p:txBody>
      </p:sp>
    </p:spTree>
    <p:extLst>
      <p:ext uri="{BB962C8B-B14F-4D97-AF65-F5344CB8AC3E}">
        <p14:creationId xmlns:p14="http://schemas.microsoft.com/office/powerpoint/2010/main" val="296252146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SHAPECONDITIONMETACTIONDELETE" val="True"/>
  <p:tag name="SLIDEFAB_RESIZEMODE" val="1"/>
  <p:tag name="SLIDEFAB_EXPORTMODE" val="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e NCEZ - šablona - negativ" id="{55A6B1BC-B60F-49D7-AB2A-2DB69C12DE6C}" vid="{C7971EEF-E641-47AF-B47D-F748744A232C}"/>
    </a:ext>
  </a:extLst>
</a:theme>
</file>

<file path=ppt/theme/theme2.xml><?xml version="1.0" encoding="utf-8"?>
<a:theme xmlns:a="http://schemas.openxmlformats.org/drawingml/2006/main" name="1_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1_Motiv Office">
  <a:themeElements>
    <a:clrScheme name="NZIP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3E59A5"/>
      </a:accent1>
      <a:accent2>
        <a:srgbClr val="DC3041"/>
      </a:accent2>
      <a:accent3>
        <a:srgbClr val="149D59"/>
      </a:accent3>
      <a:accent4>
        <a:srgbClr val="0B2238"/>
      </a:accent4>
      <a:accent5>
        <a:srgbClr val="757575"/>
      </a:accent5>
      <a:accent6>
        <a:srgbClr val="DF7F25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28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nzip-II-sablona-cz" id="{868802FE-BD5A-794F-A8A9-CD1CC2B35708}" vid="{35A45AB3-ADC3-994B-8FC3-C9FBA836BA20}"/>
    </a:ext>
  </a:extLst>
</a:theme>
</file>

<file path=ppt/theme/theme4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Prezentace NCEZ - šablona - negativ</Template>
  <TotalTime>32037</TotalTime>
  <Words>3850</Words>
  <Application>Microsoft Office PowerPoint</Application>
  <PresentationFormat>Širokoúhlá obrazovka</PresentationFormat>
  <Paragraphs>732</Paragraphs>
  <Slides>56</Slides>
  <Notes>28</Notes>
  <HiddenSlides>0</HiddenSlides>
  <MMClips>0</MMClips>
  <ScaleCrop>false</ScaleCrop>
  <HeadingPairs>
    <vt:vector size="6" baseType="variant">
      <vt:variant>
        <vt:lpstr>Použitá písma</vt:lpstr>
      </vt:variant>
      <vt:variant>
        <vt:i4>11</vt:i4>
      </vt:variant>
      <vt:variant>
        <vt:lpstr>Motiv</vt:lpstr>
      </vt:variant>
      <vt:variant>
        <vt:i4>3</vt:i4>
      </vt:variant>
      <vt:variant>
        <vt:lpstr>Nadpisy snímků</vt:lpstr>
      </vt:variant>
      <vt:variant>
        <vt:i4>56</vt:i4>
      </vt:variant>
    </vt:vector>
  </HeadingPairs>
  <TitlesOfParts>
    <vt:vector size="70" baseType="lpstr">
      <vt:lpstr>Aptos</vt:lpstr>
      <vt:lpstr>Aptos Narrow</vt:lpstr>
      <vt:lpstr>Arial</vt:lpstr>
      <vt:lpstr>Calibri</vt:lpstr>
      <vt:lpstr>Calibri Light</vt:lpstr>
      <vt:lpstr>Century Gothic</vt:lpstr>
      <vt:lpstr>Courier New</vt:lpstr>
      <vt:lpstr>Helvetica</vt:lpstr>
      <vt:lpstr>Symbol</vt:lpstr>
      <vt:lpstr>Times New Roman</vt:lpstr>
      <vt:lpstr>Wingdings</vt:lpstr>
      <vt:lpstr>Motiv Office</vt:lpstr>
      <vt:lpstr>1_Motiv Office</vt:lpstr>
      <vt:lpstr>11_Motiv Office</vt:lpstr>
      <vt:lpstr>Prezentace aplikace PowerPoint</vt:lpstr>
      <vt:lpstr>Prezentace aplikace PowerPoint</vt:lpstr>
      <vt:lpstr>Prezentace aplikace PowerPoint</vt:lpstr>
      <vt:lpstr>Národní strategie elektronizace zdravotnictví 2025-2035 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Systém naplňuje koncepci elektronizace zdravotnictví dle zákona 325/2021 Sb. a odpovídá zásadám digitálně přívětivé legislativy.</vt:lpstr>
      <vt:lpstr>Plošná implementace proběhla rychle a bez problémů</vt:lpstr>
      <vt:lpstr>Od 1.1. 2024 bylo schváleno rozšíření hrazeného očkování na věkový interval 11 – 15 let, místo dosavadního intervalu 13 – 14 let.   Očkování je plně hrazené pro dívky i chlapce.  </vt:lpstr>
      <vt:lpstr>Prezentace aplikace PowerPoint</vt:lpstr>
      <vt:lpstr>UKÁZKA VÝSTUPŮ  Očkování proti chřipce dle měsíců sezóny 2020-2025 </vt:lpstr>
      <vt:lpstr>UKÁZKA VÝSTUPŮ  Populace s očkováním proti chřipce, 09/2024 – 03/2025  stav k 19. 3. 2025</vt:lpstr>
      <vt:lpstr>Prezentace aplikace PowerPoint</vt:lpstr>
      <vt:lpstr>Prezentace aplikace PowerPoint</vt:lpstr>
      <vt:lpstr>Plošná implementace probíhá rychle a bez problémů</vt:lpstr>
      <vt:lpstr>Akutní respirační onemocnění ARI/ILI: první obdržená data</vt:lpstr>
      <vt:lpstr>Prezentace aplikace PowerPoint</vt:lpstr>
      <vt:lpstr>Prezentace aplikace PowerPoint</vt:lpstr>
      <vt:lpstr>Prezentace aplikace PowerPoint</vt:lpstr>
      <vt:lpstr>E-očkování: funkce propojení systémů v režimu „real time“</vt:lpstr>
      <vt:lpstr>E-očkování: funkce propojení systémů v režimu „real time“</vt:lpstr>
      <vt:lpstr>E-očkování: funkce propojení systémů v režimu „real time“</vt:lpstr>
      <vt:lpstr>Prezentace aplikace PowerPoint</vt:lpstr>
      <vt:lpstr>Zobrazení dat nejen hlavní přihlášené osoby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Příklad porodnictví a neonatologie  Indikátory kvality poskytované péče: již nyní publikované na NZIP.CZ</vt:lpstr>
      <vt:lpstr>Prezentace aplikace PowerPoint</vt:lpstr>
      <vt:lpstr>Ukázka dat: počet porodů, 2024</vt:lpstr>
      <vt:lpstr>Ukázka dat: podíl porodů císařským řezem, 2024</vt:lpstr>
      <vt:lpstr>Prezentace aplikace PowerPoint</vt:lpstr>
      <vt:lpstr>Přehled agend NZIP</vt:lpstr>
      <vt:lpstr>DĚKUJI ZA POZORNOST</vt:lpstr>
    </vt:vector>
  </TitlesOfParts>
  <Company>Office365 deploy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Zde umístíme hlavní název prezentace</dc:title>
  <dc:creator>Holub Jaromír, Ing.</dc:creator>
  <cp:lastModifiedBy>Řežábek Jan, Mgr.</cp:lastModifiedBy>
  <cp:revision>149</cp:revision>
  <dcterms:created xsi:type="dcterms:W3CDTF">2023-10-23T10:15:52Z</dcterms:created>
  <dcterms:modified xsi:type="dcterms:W3CDTF">2025-03-21T07:09:22Z</dcterms:modified>
</cp:coreProperties>
</file>