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4"/>
  </p:sldMasterIdLst>
  <p:notesMasterIdLst>
    <p:notesMasterId r:id="rId15"/>
  </p:notesMasterIdLst>
  <p:handoutMasterIdLst>
    <p:handoutMasterId r:id="rId16"/>
  </p:handoutMasterIdLst>
  <p:sldIdLst>
    <p:sldId id="256" r:id="rId5"/>
    <p:sldId id="327" r:id="rId6"/>
    <p:sldId id="329" r:id="rId7"/>
    <p:sldId id="332" r:id="rId8"/>
    <p:sldId id="330" r:id="rId9"/>
    <p:sldId id="331" r:id="rId10"/>
    <p:sldId id="315" r:id="rId11"/>
    <p:sldId id="319" r:id="rId12"/>
    <p:sldId id="321" r:id="rId13"/>
    <p:sldId id="328" r:id="rId14"/>
  </p:sldIdLst>
  <p:sldSz cx="9144000" cy="6858000" type="screen4x3"/>
  <p:notesSz cx="9926638" cy="679767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990000"/>
    <a:srgbClr val="003366"/>
    <a:srgbClr val="FF0066"/>
    <a:srgbClr val="D31145"/>
    <a:srgbClr val="006600"/>
    <a:srgbClr val="00FF00"/>
    <a:srgbClr val="35F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2308F-3281-7E75-9A92-E864DEEC62BC}" v="197" dt="2024-09-06T11:38:41.022"/>
    <p1510:client id="{39279899-1308-B374-D9AF-60A04FA26913}" v="700" dt="2024-09-06T11:28:59.321"/>
    <p1510:client id="{DE065B7E-2D99-630F-618F-8D2EE9E00A10}" v="14" dt="2024-09-04T12:56:15.1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aksonen Olga, Ing." userId="S::novakovao@mzcr.cz::f721f0c3-ba18-4286-bd5c-abb5daab1fc6" providerId="AD" clId="Web-{3923CB38-59F4-AD8B-3490-212B318D3A24}"/>
    <pc:docChg chg="modSld">
      <pc:chgData name="Laaksonen Olga, Ing." userId="S::novakovao@mzcr.cz::f721f0c3-ba18-4286-bd5c-abb5daab1fc6" providerId="AD" clId="Web-{3923CB38-59F4-AD8B-3490-212B318D3A24}" dt="2024-01-19T07:22:57.762" v="6" actId="20577"/>
      <pc:docMkLst>
        <pc:docMk/>
      </pc:docMkLst>
      <pc:sldChg chg="modSp">
        <pc:chgData name="Laaksonen Olga, Ing." userId="S::novakovao@mzcr.cz::f721f0c3-ba18-4286-bd5c-abb5daab1fc6" providerId="AD" clId="Web-{3923CB38-59F4-AD8B-3490-212B318D3A24}" dt="2024-01-19T07:22:57.762" v="6" actId="20577"/>
        <pc:sldMkLst>
          <pc:docMk/>
          <pc:sldMk cId="1475743361" sldId="315"/>
        </pc:sldMkLst>
        <pc:spChg chg="mod">
          <ac:chgData name="Laaksonen Olga, Ing." userId="S::novakovao@mzcr.cz::f721f0c3-ba18-4286-bd5c-abb5daab1fc6" providerId="AD" clId="Web-{3923CB38-59F4-AD8B-3490-212B318D3A24}" dt="2024-01-19T07:22:57.762" v="6" actId="20577"/>
          <ac:spMkLst>
            <pc:docMk/>
            <pc:sldMk cId="1475743361" sldId="315"/>
            <ac:spMk id="4099" creationId="{00000000-0000-0000-0000-000000000000}"/>
          </ac:spMkLst>
        </pc:spChg>
      </pc:sldChg>
      <pc:sldChg chg="modSp">
        <pc:chgData name="Laaksonen Olga, Ing." userId="S::novakovao@mzcr.cz::f721f0c3-ba18-4286-bd5c-abb5daab1fc6" providerId="AD" clId="Web-{3923CB38-59F4-AD8B-3490-212B318D3A24}" dt="2024-01-19T07:22:06.604" v="4" actId="20577"/>
        <pc:sldMkLst>
          <pc:docMk/>
          <pc:sldMk cId="3780826651" sldId="316"/>
        </pc:sldMkLst>
        <pc:spChg chg="mod">
          <ac:chgData name="Laaksonen Olga, Ing." userId="S::novakovao@mzcr.cz::f721f0c3-ba18-4286-bd5c-abb5daab1fc6" providerId="AD" clId="Web-{3923CB38-59F4-AD8B-3490-212B318D3A24}" dt="2024-01-19T07:21:37.932" v="0" actId="1076"/>
          <ac:spMkLst>
            <pc:docMk/>
            <pc:sldMk cId="3780826651" sldId="316"/>
            <ac:spMk id="3" creationId="{F88FF2AC-7C0E-4DD6-2895-A93EF255BFA8}"/>
          </ac:spMkLst>
        </pc:spChg>
        <pc:spChg chg="mod">
          <ac:chgData name="Laaksonen Olga, Ing." userId="S::novakovao@mzcr.cz::f721f0c3-ba18-4286-bd5c-abb5daab1fc6" providerId="AD" clId="Web-{3923CB38-59F4-AD8B-3490-212B318D3A24}" dt="2024-01-19T07:22:06.604" v="4" actId="20577"/>
          <ac:spMkLst>
            <pc:docMk/>
            <pc:sldMk cId="3780826651" sldId="316"/>
            <ac:spMk id="4099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0AE2308F-3281-7E75-9A92-E864DEEC62BC}"/>
    <pc:docChg chg="addSld modSld">
      <pc:chgData name="Šmejkalová Jarmila, Ing." userId="S::smejkalovaj@mzcr.cz::6ce3cf30-6847-4c28-abc3-e9ce719dc97e" providerId="AD" clId="Web-{0AE2308F-3281-7E75-9A92-E864DEEC62BC}" dt="2024-09-06T11:38:41.022" v="195" actId="20577"/>
      <pc:docMkLst>
        <pc:docMk/>
      </pc:docMkLst>
      <pc:sldChg chg="modSp">
        <pc:chgData name="Šmejkalová Jarmila, Ing." userId="S::smejkalovaj@mzcr.cz::6ce3cf30-6847-4c28-abc3-e9ce719dc97e" providerId="AD" clId="Web-{0AE2308F-3281-7E75-9A92-E864DEEC62BC}" dt="2024-09-06T11:37:32.021" v="172" actId="20577"/>
        <pc:sldMkLst>
          <pc:docMk/>
          <pc:sldMk cId="459111885" sldId="319"/>
        </pc:sldMkLst>
        <pc:spChg chg="mod">
          <ac:chgData name="Šmejkalová Jarmila, Ing." userId="S::smejkalovaj@mzcr.cz::6ce3cf30-6847-4c28-abc3-e9ce719dc97e" providerId="AD" clId="Web-{0AE2308F-3281-7E75-9A92-E864DEEC62BC}" dt="2024-09-06T11:31:08.574" v="3" actId="20577"/>
          <ac:spMkLst>
            <pc:docMk/>
            <pc:sldMk cId="459111885" sldId="319"/>
            <ac:spMk id="4098" creationId="{F68450A4-5EC2-BFFB-39C2-E065CAD92D4A}"/>
          </ac:spMkLst>
        </pc:spChg>
        <pc:spChg chg="mod">
          <ac:chgData name="Šmejkalová Jarmila, Ing." userId="S::smejkalovaj@mzcr.cz::6ce3cf30-6847-4c28-abc3-e9ce719dc97e" providerId="AD" clId="Web-{0AE2308F-3281-7E75-9A92-E864DEEC62BC}" dt="2024-09-06T11:37:32.021" v="172" actId="20577"/>
          <ac:spMkLst>
            <pc:docMk/>
            <pc:sldMk cId="459111885" sldId="319"/>
            <ac:spMk id="4099" creationId="{254A6795-7F28-D122-E285-B783A3308933}"/>
          </ac:spMkLst>
        </pc:spChg>
      </pc:sldChg>
      <pc:sldChg chg="modSp">
        <pc:chgData name="Šmejkalová Jarmila, Ing." userId="S::smejkalovaj@mzcr.cz::6ce3cf30-6847-4c28-abc3-e9ce719dc97e" providerId="AD" clId="Web-{0AE2308F-3281-7E75-9A92-E864DEEC62BC}" dt="2024-09-06T11:38:41.022" v="195" actId="20577"/>
        <pc:sldMkLst>
          <pc:docMk/>
          <pc:sldMk cId="545088297" sldId="321"/>
        </pc:sldMkLst>
        <pc:spChg chg="mod">
          <ac:chgData name="Šmejkalová Jarmila, Ing." userId="S::smejkalovaj@mzcr.cz::6ce3cf30-6847-4c28-abc3-e9ce719dc97e" providerId="AD" clId="Web-{0AE2308F-3281-7E75-9A92-E864DEEC62BC}" dt="2024-09-06T11:38:41.022" v="195" actId="20577"/>
          <ac:spMkLst>
            <pc:docMk/>
            <pc:sldMk cId="545088297" sldId="321"/>
            <ac:spMk id="3" creationId="{3A6F3223-04BB-AE10-922C-9CE7D42501D9}"/>
          </ac:spMkLst>
        </pc:spChg>
      </pc:sldChg>
      <pc:sldChg chg="add replId">
        <pc:chgData name="Šmejkalová Jarmila, Ing." userId="S::smejkalovaj@mzcr.cz::6ce3cf30-6847-4c28-abc3-e9ce719dc97e" providerId="AD" clId="Web-{0AE2308F-3281-7E75-9A92-E864DEEC62BC}" dt="2024-09-06T11:30:58.339" v="0"/>
        <pc:sldMkLst>
          <pc:docMk/>
          <pc:sldMk cId="1522053424" sldId="327"/>
        </pc:sldMkLst>
      </pc:sldChg>
    </pc:docChg>
  </pc:docChgLst>
  <pc:docChgLst>
    <pc:chgData name="Šmejkalová Jarmila, Ing." userId="S::smejkalovaj@mzcr.cz::6ce3cf30-6847-4c28-abc3-e9ce719dc97e" providerId="AD" clId="Web-{C14D8E6F-C35E-4E40-89D0-98CC874CD24D}"/>
    <pc:docChg chg="addSld modSld">
      <pc:chgData name="Šmejkalová Jarmila, Ing." userId="S::smejkalovaj@mzcr.cz::6ce3cf30-6847-4c28-abc3-e9ce719dc97e" providerId="AD" clId="Web-{C14D8E6F-C35E-4E40-89D0-98CC874CD24D}" dt="2024-07-26T10:22:47.912" v="120" actId="20577"/>
      <pc:docMkLst>
        <pc:docMk/>
      </pc:docMkLst>
      <pc:sldChg chg="modSp">
        <pc:chgData name="Šmejkalová Jarmila, Ing." userId="S::smejkalovaj@mzcr.cz::6ce3cf30-6847-4c28-abc3-e9ce719dc97e" providerId="AD" clId="Web-{C14D8E6F-C35E-4E40-89D0-98CC874CD24D}" dt="2024-07-26T10:11:43.178" v="12" actId="20577"/>
        <pc:sldMkLst>
          <pc:docMk/>
          <pc:sldMk cId="0" sldId="256"/>
        </pc:sldMkLst>
        <pc:spChg chg="mod">
          <ac:chgData name="Šmejkalová Jarmila, Ing." userId="S::smejkalovaj@mzcr.cz::6ce3cf30-6847-4c28-abc3-e9ce719dc97e" providerId="AD" clId="Web-{C14D8E6F-C35E-4E40-89D0-98CC874CD24D}" dt="2024-07-26T10:11:43.178" v="12" actId="20577"/>
          <ac:spMkLst>
            <pc:docMk/>
            <pc:sldMk cId="0" sldId="256"/>
            <ac:spMk id="3074" creationId="{00000000-0000-0000-0000-000000000000}"/>
          </ac:spMkLst>
        </pc:spChg>
      </pc:sldChg>
      <pc:sldChg chg="modSp">
        <pc:chgData name="Šmejkalová Jarmila, Ing." userId="S::smejkalovaj@mzcr.cz::6ce3cf30-6847-4c28-abc3-e9ce719dc97e" providerId="AD" clId="Web-{C14D8E6F-C35E-4E40-89D0-98CC874CD24D}" dt="2024-07-26T10:12:04.132" v="14" actId="20577"/>
        <pc:sldMkLst>
          <pc:docMk/>
          <pc:sldMk cId="0" sldId="314"/>
        </pc:sldMkLst>
        <pc:spChg chg="mod">
          <ac:chgData name="Šmejkalová Jarmila, Ing." userId="S::smejkalovaj@mzcr.cz::6ce3cf30-6847-4c28-abc3-e9ce719dc97e" providerId="AD" clId="Web-{C14D8E6F-C35E-4E40-89D0-98CC874CD24D}" dt="2024-07-26T10:12:04.132" v="14" actId="20577"/>
          <ac:spMkLst>
            <pc:docMk/>
            <pc:sldMk cId="0" sldId="314"/>
            <ac:spMk id="4099" creationId="{00000000-0000-0000-0000-000000000000}"/>
          </ac:spMkLst>
        </pc:spChg>
      </pc:sldChg>
      <pc:sldChg chg="modSp">
        <pc:chgData name="Šmejkalová Jarmila, Ing." userId="S::smejkalovaj@mzcr.cz::6ce3cf30-6847-4c28-abc3-e9ce719dc97e" providerId="AD" clId="Web-{C14D8E6F-C35E-4E40-89D0-98CC874CD24D}" dt="2024-07-26T10:13:43.525" v="17" actId="20577"/>
        <pc:sldMkLst>
          <pc:docMk/>
          <pc:sldMk cId="1701107960" sldId="317"/>
        </pc:sldMkLst>
        <pc:spChg chg="mod">
          <ac:chgData name="Šmejkalová Jarmila, Ing." userId="S::smejkalovaj@mzcr.cz::6ce3cf30-6847-4c28-abc3-e9ce719dc97e" providerId="AD" clId="Web-{C14D8E6F-C35E-4E40-89D0-98CC874CD24D}" dt="2024-07-26T10:13:43.525" v="17" actId="20577"/>
          <ac:spMkLst>
            <pc:docMk/>
            <pc:sldMk cId="1701107960" sldId="317"/>
            <ac:spMk id="3" creationId="{CAAF7D46-764A-BCB6-D95A-1F38B9E128C1}"/>
          </ac:spMkLst>
        </pc:spChg>
      </pc:sldChg>
      <pc:sldChg chg="modSp">
        <pc:chgData name="Šmejkalová Jarmila, Ing." userId="S::smejkalovaj@mzcr.cz::6ce3cf30-6847-4c28-abc3-e9ce719dc97e" providerId="AD" clId="Web-{C14D8E6F-C35E-4E40-89D0-98CC874CD24D}" dt="2024-07-26T10:21:00.707" v="106" actId="20577"/>
        <pc:sldMkLst>
          <pc:docMk/>
          <pc:sldMk cId="1776077593" sldId="318"/>
        </pc:sldMkLst>
        <pc:spChg chg="mod">
          <ac:chgData name="Šmejkalová Jarmila, Ing." userId="S::smejkalovaj@mzcr.cz::6ce3cf30-6847-4c28-abc3-e9ce719dc97e" providerId="AD" clId="Web-{C14D8E6F-C35E-4E40-89D0-98CC874CD24D}" dt="2024-07-26T10:21:00.707" v="106" actId="20577"/>
          <ac:spMkLst>
            <pc:docMk/>
            <pc:sldMk cId="1776077593" sldId="318"/>
            <ac:spMk id="3" creationId="{7725D846-1771-8A92-2DFD-541FAE3FED6D}"/>
          </ac:spMkLst>
        </pc:spChg>
      </pc:sldChg>
      <pc:sldChg chg="delSp">
        <pc:chgData name="Šmejkalová Jarmila, Ing." userId="S::smejkalovaj@mzcr.cz::6ce3cf30-6847-4c28-abc3-e9ce719dc97e" providerId="AD" clId="Web-{C14D8E6F-C35E-4E40-89D0-98CC874CD24D}" dt="2024-07-26T10:13:08.555" v="15"/>
        <pc:sldMkLst>
          <pc:docMk/>
          <pc:sldMk cId="459111885" sldId="319"/>
        </pc:sldMkLst>
        <pc:spChg chg="del">
          <ac:chgData name="Šmejkalová Jarmila, Ing." userId="S::smejkalovaj@mzcr.cz::6ce3cf30-6847-4c28-abc3-e9ce719dc97e" providerId="AD" clId="Web-{C14D8E6F-C35E-4E40-89D0-98CC874CD24D}" dt="2024-07-26T10:13:08.555" v="15"/>
          <ac:spMkLst>
            <pc:docMk/>
            <pc:sldMk cId="459111885" sldId="319"/>
            <ac:spMk id="3" creationId="{9F9E17EB-F552-35FD-7A5E-7A2D14B5049E}"/>
          </ac:spMkLst>
        </pc:spChg>
      </pc:sldChg>
      <pc:sldChg chg="modSp new">
        <pc:chgData name="Šmejkalová Jarmila, Ing." userId="S::smejkalovaj@mzcr.cz::6ce3cf30-6847-4c28-abc3-e9ce719dc97e" providerId="AD" clId="Web-{C14D8E6F-C35E-4E40-89D0-98CC874CD24D}" dt="2024-07-26T10:22:47.912" v="120" actId="20577"/>
        <pc:sldMkLst>
          <pc:docMk/>
          <pc:sldMk cId="2628788525" sldId="321"/>
        </pc:sldMkLst>
        <pc:spChg chg="mod">
          <ac:chgData name="Šmejkalová Jarmila, Ing." userId="S::smejkalovaj@mzcr.cz::6ce3cf30-6847-4c28-abc3-e9ce719dc97e" providerId="AD" clId="Web-{C14D8E6F-C35E-4E40-89D0-98CC874CD24D}" dt="2024-07-26T10:22:47.912" v="120" actId="20577"/>
          <ac:spMkLst>
            <pc:docMk/>
            <pc:sldMk cId="2628788525" sldId="321"/>
            <ac:spMk id="3" creationId="{4E0702E9-7636-C43D-1AC4-9FD098922E57}"/>
          </ac:spMkLst>
        </pc:spChg>
      </pc:sldChg>
    </pc:docChg>
  </pc:docChgLst>
  <pc:docChgLst>
    <pc:chgData name="Šmejkalová Jarmila, Ing." userId="S::smejkalovaj@mzcr.cz::6ce3cf30-6847-4c28-abc3-e9ce719dc97e" providerId="AD" clId="Web-{8815FCE8-C818-3FCC-173D-06F75349222F}"/>
    <pc:docChg chg="modSld">
      <pc:chgData name="Šmejkalová Jarmila, Ing." userId="S::smejkalovaj@mzcr.cz::6ce3cf30-6847-4c28-abc3-e9ce719dc97e" providerId="AD" clId="Web-{8815FCE8-C818-3FCC-173D-06F75349222F}" dt="2024-01-19T09:50:17.101" v="22" actId="20577"/>
      <pc:docMkLst>
        <pc:docMk/>
      </pc:docMkLst>
      <pc:sldChg chg="modSp">
        <pc:chgData name="Šmejkalová Jarmila, Ing." userId="S::smejkalovaj@mzcr.cz::6ce3cf30-6847-4c28-abc3-e9ce719dc97e" providerId="AD" clId="Web-{8815FCE8-C818-3FCC-173D-06F75349222F}" dt="2024-01-19T09:50:17.101" v="22" actId="20577"/>
        <pc:sldMkLst>
          <pc:docMk/>
          <pc:sldMk cId="0" sldId="256"/>
        </pc:sldMkLst>
        <pc:spChg chg="mod">
          <ac:chgData name="Šmejkalová Jarmila, Ing." userId="S::smejkalovaj@mzcr.cz::6ce3cf30-6847-4c28-abc3-e9ce719dc97e" providerId="AD" clId="Web-{8815FCE8-C818-3FCC-173D-06F75349222F}" dt="2024-01-19T09:50:17.101" v="22" actId="20577"/>
          <ac:spMkLst>
            <pc:docMk/>
            <pc:sldMk cId="0" sldId="256"/>
            <ac:spMk id="3074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39279899-1308-B374-D9AF-60A04FA26913}"/>
    <pc:docChg chg="addSld delSld modSld">
      <pc:chgData name="Šmejkalová Jarmila, Ing." userId="S::smejkalovaj@mzcr.cz::6ce3cf30-6847-4c28-abc3-e9ce719dc97e" providerId="AD" clId="Web-{39279899-1308-B374-D9AF-60A04FA26913}" dt="2024-09-06T11:28:59.321" v="684" actId="20577"/>
      <pc:docMkLst>
        <pc:docMk/>
      </pc:docMkLst>
      <pc:sldChg chg="modSp">
        <pc:chgData name="Šmejkalová Jarmila, Ing." userId="S::smejkalovaj@mzcr.cz::6ce3cf30-6847-4c28-abc3-e9ce719dc97e" providerId="AD" clId="Web-{39279899-1308-B374-D9AF-60A04FA26913}" dt="2024-09-06T10:04:23.192" v="1" actId="20577"/>
        <pc:sldMkLst>
          <pc:docMk/>
          <pc:sldMk cId="0" sldId="256"/>
        </pc:sldMkLst>
        <pc:spChg chg="mod">
          <ac:chgData name="Šmejkalová Jarmila, Ing." userId="S::smejkalovaj@mzcr.cz::6ce3cf30-6847-4c28-abc3-e9ce719dc97e" providerId="AD" clId="Web-{39279899-1308-B374-D9AF-60A04FA26913}" dt="2024-09-06T10:04:23.192" v="1" actId="20577"/>
          <ac:spMkLst>
            <pc:docMk/>
            <pc:sldMk cId="0" sldId="256"/>
            <ac:spMk id="3074" creationId="{00000000-0000-0000-0000-000000000000}"/>
          </ac:spMkLst>
        </pc:spChg>
      </pc:sldChg>
      <pc:sldChg chg="modSp">
        <pc:chgData name="Šmejkalová Jarmila, Ing." userId="S::smejkalovaj@mzcr.cz::6ce3cf30-6847-4c28-abc3-e9ce719dc97e" providerId="AD" clId="Web-{39279899-1308-B374-D9AF-60A04FA26913}" dt="2024-09-06T10:24:48.413" v="104" actId="20577"/>
        <pc:sldMkLst>
          <pc:docMk/>
          <pc:sldMk cId="0" sldId="314"/>
        </pc:sldMkLst>
        <pc:spChg chg="mod">
          <ac:chgData name="Šmejkalová Jarmila, Ing." userId="S::smejkalovaj@mzcr.cz::6ce3cf30-6847-4c28-abc3-e9ce719dc97e" providerId="AD" clId="Web-{39279899-1308-B374-D9AF-60A04FA26913}" dt="2024-09-06T10:24:48.413" v="104" actId="20577"/>
          <ac:spMkLst>
            <pc:docMk/>
            <pc:sldMk cId="0" sldId="314"/>
            <ac:spMk id="4099" creationId="{00000000-0000-0000-0000-000000000000}"/>
          </ac:spMkLst>
        </pc:spChg>
      </pc:sldChg>
      <pc:sldChg chg="addSp modSp">
        <pc:chgData name="Šmejkalová Jarmila, Ing." userId="S::smejkalovaj@mzcr.cz::6ce3cf30-6847-4c28-abc3-e9ce719dc97e" providerId="AD" clId="Web-{39279899-1308-B374-D9AF-60A04FA26913}" dt="2024-09-06T10:33:32.380" v="148" actId="14100"/>
        <pc:sldMkLst>
          <pc:docMk/>
          <pc:sldMk cId="1475743361" sldId="315"/>
        </pc:sldMkLst>
        <pc:spChg chg="mod">
          <ac:chgData name="Šmejkalová Jarmila, Ing." userId="S::smejkalovaj@mzcr.cz::6ce3cf30-6847-4c28-abc3-e9ce719dc97e" providerId="AD" clId="Web-{39279899-1308-B374-D9AF-60A04FA26913}" dt="2024-09-06T10:33:09.489" v="144" actId="20577"/>
          <ac:spMkLst>
            <pc:docMk/>
            <pc:sldMk cId="1475743361" sldId="315"/>
            <ac:spMk id="4099" creationId="{00000000-0000-0000-0000-000000000000}"/>
          </ac:spMkLst>
        </pc:spChg>
        <pc:picChg chg="add mod">
          <ac:chgData name="Šmejkalová Jarmila, Ing." userId="S::smejkalovaj@mzcr.cz::6ce3cf30-6847-4c28-abc3-e9ce719dc97e" providerId="AD" clId="Web-{39279899-1308-B374-D9AF-60A04FA26913}" dt="2024-09-06T10:33:32.380" v="148" actId="14100"/>
          <ac:picMkLst>
            <pc:docMk/>
            <pc:sldMk cId="1475743361" sldId="315"/>
            <ac:picMk id="3" creationId="{2EBD157B-E706-57BE-4FD9-D9171C643C4F}"/>
          </ac:picMkLst>
        </pc:picChg>
      </pc:sldChg>
      <pc:sldChg chg="modSp">
        <pc:chgData name="Šmejkalová Jarmila, Ing." userId="S::smejkalovaj@mzcr.cz::6ce3cf30-6847-4c28-abc3-e9ce719dc97e" providerId="AD" clId="Web-{39279899-1308-B374-D9AF-60A04FA26913}" dt="2024-09-06T10:14:13.755" v="17" actId="20577"/>
        <pc:sldMkLst>
          <pc:docMk/>
          <pc:sldMk cId="3780826651" sldId="316"/>
        </pc:sldMkLst>
        <pc:spChg chg="mod">
          <ac:chgData name="Šmejkalová Jarmila, Ing." userId="S::smejkalovaj@mzcr.cz::6ce3cf30-6847-4c28-abc3-e9ce719dc97e" providerId="AD" clId="Web-{39279899-1308-B374-D9AF-60A04FA26913}" dt="2024-09-06T10:14:13.755" v="17" actId="20577"/>
          <ac:spMkLst>
            <pc:docMk/>
            <pc:sldMk cId="3780826651" sldId="316"/>
            <ac:spMk id="4099" creationId="{00000000-0000-0000-0000-000000000000}"/>
          </ac:spMkLst>
        </pc:spChg>
      </pc:sldChg>
      <pc:sldChg chg="modSp">
        <pc:chgData name="Šmejkalová Jarmila, Ing." userId="S::smejkalovaj@mzcr.cz::6ce3cf30-6847-4c28-abc3-e9ce719dc97e" providerId="AD" clId="Web-{39279899-1308-B374-D9AF-60A04FA26913}" dt="2024-09-06T10:24:19.146" v="102" actId="20577"/>
        <pc:sldMkLst>
          <pc:docMk/>
          <pc:sldMk cId="1701107960" sldId="317"/>
        </pc:sldMkLst>
        <pc:spChg chg="mod">
          <ac:chgData name="Šmejkalová Jarmila, Ing." userId="S::smejkalovaj@mzcr.cz::6ce3cf30-6847-4c28-abc3-e9ce719dc97e" providerId="AD" clId="Web-{39279899-1308-B374-D9AF-60A04FA26913}" dt="2024-09-06T10:18:46.153" v="26" actId="20577"/>
          <ac:spMkLst>
            <pc:docMk/>
            <pc:sldMk cId="1701107960" sldId="317"/>
            <ac:spMk id="2" creationId="{FA031027-D8E3-6800-537B-5EBDDC4587FC}"/>
          </ac:spMkLst>
        </pc:spChg>
        <pc:spChg chg="mod">
          <ac:chgData name="Šmejkalová Jarmila, Ing." userId="S::smejkalovaj@mzcr.cz::6ce3cf30-6847-4c28-abc3-e9ce719dc97e" providerId="AD" clId="Web-{39279899-1308-B374-D9AF-60A04FA26913}" dt="2024-09-06T10:24:19.146" v="102" actId="20577"/>
          <ac:spMkLst>
            <pc:docMk/>
            <pc:sldMk cId="1701107960" sldId="317"/>
            <ac:spMk id="3" creationId="{CAAF7D46-764A-BCB6-D95A-1F38B9E128C1}"/>
          </ac:spMkLst>
        </pc:spChg>
      </pc:sldChg>
      <pc:sldChg chg="modSp mod modShow">
        <pc:chgData name="Šmejkalová Jarmila, Ing." userId="S::smejkalovaj@mzcr.cz::6ce3cf30-6847-4c28-abc3-e9ce719dc97e" providerId="AD" clId="Web-{39279899-1308-B374-D9AF-60A04FA26913}" dt="2024-09-06T10:46:51.637" v="374"/>
        <pc:sldMkLst>
          <pc:docMk/>
          <pc:sldMk cId="1776077593" sldId="318"/>
        </pc:sldMkLst>
        <pc:spChg chg="mod">
          <ac:chgData name="Šmejkalová Jarmila, Ing." userId="S::smejkalovaj@mzcr.cz::6ce3cf30-6847-4c28-abc3-e9ce719dc97e" providerId="AD" clId="Web-{39279899-1308-B374-D9AF-60A04FA26913}" dt="2024-09-06T10:46:17.683" v="364" actId="20577"/>
          <ac:spMkLst>
            <pc:docMk/>
            <pc:sldMk cId="1776077593" sldId="318"/>
            <ac:spMk id="2" creationId="{1BC1A225-E22C-F700-EE5B-0622B30864B8}"/>
          </ac:spMkLst>
        </pc:spChg>
        <pc:spChg chg="mod">
          <ac:chgData name="Šmejkalová Jarmila, Ing." userId="S::smejkalovaj@mzcr.cz::6ce3cf30-6847-4c28-abc3-e9ce719dc97e" providerId="AD" clId="Web-{39279899-1308-B374-D9AF-60A04FA26913}" dt="2024-09-06T10:46:46.105" v="373" actId="20577"/>
          <ac:spMkLst>
            <pc:docMk/>
            <pc:sldMk cId="1776077593" sldId="318"/>
            <ac:spMk id="3" creationId="{7725D846-1771-8A92-2DFD-541FAE3FED6D}"/>
          </ac:spMkLst>
        </pc:spChg>
      </pc:sldChg>
      <pc:sldChg chg="modSp">
        <pc:chgData name="Šmejkalová Jarmila, Ing." userId="S::smejkalovaj@mzcr.cz::6ce3cf30-6847-4c28-abc3-e9ce719dc97e" providerId="AD" clId="Web-{39279899-1308-B374-D9AF-60A04FA26913}" dt="2024-09-06T11:21:21.981" v="573" actId="20577"/>
        <pc:sldMkLst>
          <pc:docMk/>
          <pc:sldMk cId="459111885" sldId="319"/>
        </pc:sldMkLst>
        <pc:spChg chg="mod">
          <ac:chgData name="Šmejkalová Jarmila, Ing." userId="S::smejkalovaj@mzcr.cz::6ce3cf30-6847-4c28-abc3-e9ce719dc97e" providerId="AD" clId="Web-{39279899-1308-B374-D9AF-60A04FA26913}" dt="2024-09-06T10:35:53.822" v="163" actId="20577"/>
          <ac:spMkLst>
            <pc:docMk/>
            <pc:sldMk cId="459111885" sldId="319"/>
            <ac:spMk id="4098" creationId="{F68450A4-5EC2-BFFB-39C2-E065CAD92D4A}"/>
          </ac:spMkLst>
        </pc:spChg>
        <pc:spChg chg="mod">
          <ac:chgData name="Šmejkalová Jarmila, Ing." userId="S::smejkalovaj@mzcr.cz::6ce3cf30-6847-4c28-abc3-e9ce719dc97e" providerId="AD" clId="Web-{39279899-1308-B374-D9AF-60A04FA26913}" dt="2024-09-06T11:21:21.981" v="573" actId="20577"/>
          <ac:spMkLst>
            <pc:docMk/>
            <pc:sldMk cId="459111885" sldId="319"/>
            <ac:spMk id="4099" creationId="{254A6795-7F28-D122-E285-B783A3308933}"/>
          </ac:spMkLst>
        </pc:spChg>
      </pc:sldChg>
      <pc:sldChg chg="modSp">
        <pc:chgData name="Šmejkalová Jarmila, Ing." userId="S::smejkalovaj@mzcr.cz::6ce3cf30-6847-4c28-abc3-e9ce719dc97e" providerId="AD" clId="Web-{39279899-1308-B374-D9AF-60A04FA26913}" dt="2024-09-06T11:18:22.992" v="556" actId="20577"/>
        <pc:sldMkLst>
          <pc:docMk/>
          <pc:sldMk cId="545088297" sldId="321"/>
        </pc:sldMkLst>
        <pc:spChg chg="mod">
          <ac:chgData name="Šmejkalová Jarmila, Ing." userId="S::smejkalovaj@mzcr.cz::6ce3cf30-6847-4c28-abc3-e9ce719dc97e" providerId="AD" clId="Web-{39279899-1308-B374-D9AF-60A04FA26913}" dt="2024-09-06T10:47:34.622" v="379" actId="20577"/>
          <ac:spMkLst>
            <pc:docMk/>
            <pc:sldMk cId="545088297" sldId="321"/>
            <ac:spMk id="2" creationId="{CAE44038-ECB9-5C71-E39E-1FA6CC31E043}"/>
          </ac:spMkLst>
        </pc:spChg>
        <pc:spChg chg="mod">
          <ac:chgData name="Šmejkalová Jarmila, Ing." userId="S::smejkalovaj@mzcr.cz::6ce3cf30-6847-4c28-abc3-e9ce719dc97e" providerId="AD" clId="Web-{39279899-1308-B374-D9AF-60A04FA26913}" dt="2024-09-06T11:18:22.992" v="556" actId="20577"/>
          <ac:spMkLst>
            <pc:docMk/>
            <pc:sldMk cId="545088297" sldId="321"/>
            <ac:spMk id="3" creationId="{3A6F3223-04BB-AE10-922C-9CE7D42501D9}"/>
          </ac:spMkLst>
        </pc:spChg>
      </pc:sldChg>
      <pc:sldChg chg="modSp">
        <pc:chgData name="Šmejkalová Jarmila, Ing." userId="S::smejkalovaj@mzcr.cz::6ce3cf30-6847-4c28-abc3-e9ce719dc97e" providerId="AD" clId="Web-{39279899-1308-B374-D9AF-60A04FA26913}" dt="2024-09-06T11:28:59.321" v="684" actId="20577"/>
        <pc:sldMkLst>
          <pc:docMk/>
          <pc:sldMk cId="329713079" sldId="322"/>
        </pc:sldMkLst>
        <pc:spChg chg="mod">
          <ac:chgData name="Šmejkalová Jarmila, Ing." userId="S::smejkalovaj@mzcr.cz::6ce3cf30-6847-4c28-abc3-e9ce719dc97e" providerId="AD" clId="Web-{39279899-1308-B374-D9AF-60A04FA26913}" dt="2024-09-06T11:18:49.915" v="560" actId="20577"/>
          <ac:spMkLst>
            <pc:docMk/>
            <pc:sldMk cId="329713079" sldId="322"/>
            <ac:spMk id="2" creationId="{7D76E8DA-BFD9-543E-6837-4C73A46589E0}"/>
          </ac:spMkLst>
        </pc:spChg>
        <pc:spChg chg="mod">
          <ac:chgData name="Šmejkalová Jarmila, Ing." userId="S::smejkalovaj@mzcr.cz::6ce3cf30-6847-4c28-abc3-e9ce719dc97e" providerId="AD" clId="Web-{39279899-1308-B374-D9AF-60A04FA26913}" dt="2024-09-06T11:28:59.321" v="684" actId="20577"/>
          <ac:spMkLst>
            <pc:docMk/>
            <pc:sldMk cId="329713079" sldId="322"/>
            <ac:spMk id="3" creationId="{28894F03-501D-EDBC-6195-9B6CEF48328E}"/>
          </ac:spMkLst>
        </pc:spChg>
      </pc:sldChg>
      <pc:sldChg chg="addSp delSp modSp add mod replId modClrScheme chgLayout">
        <pc:chgData name="Šmejkalová Jarmila, Ing." userId="S::smejkalovaj@mzcr.cz::6ce3cf30-6847-4c28-abc3-e9ce719dc97e" providerId="AD" clId="Web-{39279899-1308-B374-D9AF-60A04FA26913}" dt="2024-09-06T10:34:13.397" v="151" actId="14100"/>
        <pc:sldMkLst>
          <pc:docMk/>
          <pc:sldMk cId="1016929536" sldId="323"/>
        </pc:sldMkLst>
        <pc:spChg chg="mod ord">
          <ac:chgData name="Šmejkalová Jarmila, Ing." userId="S::smejkalovaj@mzcr.cz::6ce3cf30-6847-4c28-abc3-e9ce719dc97e" providerId="AD" clId="Web-{39279899-1308-B374-D9AF-60A04FA26913}" dt="2024-09-06T10:33:57.381" v="149"/>
          <ac:spMkLst>
            <pc:docMk/>
            <pc:sldMk cId="1016929536" sldId="323"/>
            <ac:spMk id="2" creationId="{3725CB9F-2410-C776-132A-A7A262C03F84}"/>
          </ac:spMkLst>
        </pc:spChg>
        <pc:spChg chg="add del mod ord">
          <ac:chgData name="Šmejkalová Jarmila, Ing." userId="S::smejkalovaj@mzcr.cz::6ce3cf30-6847-4c28-abc3-e9ce719dc97e" providerId="AD" clId="Web-{39279899-1308-B374-D9AF-60A04FA26913}" dt="2024-09-06T10:33:57.381" v="149"/>
          <ac:spMkLst>
            <pc:docMk/>
            <pc:sldMk cId="1016929536" sldId="323"/>
            <ac:spMk id="4" creationId="{796E7C72-6A12-C4B2-C406-EFC1A41321C7}"/>
          </ac:spMkLst>
        </pc:spChg>
        <pc:spChg chg="mod ord">
          <ac:chgData name="Šmejkalová Jarmila, Ing." userId="S::smejkalovaj@mzcr.cz::6ce3cf30-6847-4c28-abc3-e9ce719dc97e" providerId="AD" clId="Web-{39279899-1308-B374-D9AF-60A04FA26913}" dt="2024-09-06T10:33:57.381" v="149"/>
          <ac:spMkLst>
            <pc:docMk/>
            <pc:sldMk cId="1016929536" sldId="323"/>
            <ac:spMk id="4098" creationId="{00000000-0000-0000-0000-000000000000}"/>
          </ac:spMkLst>
        </pc:spChg>
        <pc:spChg chg="mod ord">
          <ac:chgData name="Šmejkalová Jarmila, Ing." userId="S::smejkalovaj@mzcr.cz::6ce3cf30-6847-4c28-abc3-e9ce719dc97e" providerId="AD" clId="Web-{39279899-1308-B374-D9AF-60A04FA26913}" dt="2024-09-06T10:33:57.381" v="149"/>
          <ac:spMkLst>
            <pc:docMk/>
            <pc:sldMk cId="1016929536" sldId="323"/>
            <ac:spMk id="4099" creationId="{00000000-0000-0000-0000-000000000000}"/>
          </ac:spMkLst>
        </pc:spChg>
        <pc:picChg chg="add mod">
          <ac:chgData name="Šmejkalová Jarmila, Ing." userId="S::smejkalovaj@mzcr.cz::6ce3cf30-6847-4c28-abc3-e9ce719dc97e" providerId="AD" clId="Web-{39279899-1308-B374-D9AF-60A04FA26913}" dt="2024-09-06T10:34:13.397" v="151" actId="14100"/>
          <ac:picMkLst>
            <pc:docMk/>
            <pc:sldMk cId="1016929536" sldId="323"/>
            <ac:picMk id="3" creationId="{11E278A7-8B2E-A383-83CF-10395E6A99CA}"/>
          </ac:picMkLst>
        </pc:picChg>
      </pc:sldChg>
      <pc:sldChg chg="add replId">
        <pc:chgData name="Šmejkalová Jarmila, Ing." userId="S::smejkalovaj@mzcr.cz::6ce3cf30-6847-4c28-abc3-e9ce719dc97e" providerId="AD" clId="Web-{39279899-1308-B374-D9AF-60A04FA26913}" dt="2024-09-06T10:32:51.910" v="136"/>
        <pc:sldMkLst>
          <pc:docMk/>
          <pc:sldMk cId="435373839" sldId="324"/>
        </pc:sldMkLst>
      </pc:sldChg>
      <pc:sldChg chg="modSp add replId">
        <pc:chgData name="Šmejkalová Jarmila, Ing." userId="S::smejkalovaj@mzcr.cz::6ce3cf30-6847-4c28-abc3-e9ce719dc97e" providerId="AD" clId="Web-{39279899-1308-B374-D9AF-60A04FA26913}" dt="2024-09-06T11:22:46.468" v="611" actId="20577"/>
        <pc:sldMkLst>
          <pc:docMk/>
          <pc:sldMk cId="576721048" sldId="325"/>
        </pc:sldMkLst>
        <pc:spChg chg="mod">
          <ac:chgData name="Šmejkalová Jarmila, Ing." userId="S::smejkalovaj@mzcr.cz::6ce3cf30-6847-4c28-abc3-e9ce719dc97e" providerId="AD" clId="Web-{39279899-1308-B374-D9AF-60A04FA26913}" dt="2024-09-06T11:22:46.468" v="611" actId="20577"/>
          <ac:spMkLst>
            <pc:docMk/>
            <pc:sldMk cId="576721048" sldId="325"/>
            <ac:spMk id="4099" creationId="{254A6795-7F28-D122-E285-B783A3308933}"/>
          </ac:spMkLst>
        </pc:spChg>
      </pc:sldChg>
      <pc:sldChg chg="modSp add replId">
        <pc:chgData name="Šmejkalová Jarmila, Ing." userId="S::smejkalovaj@mzcr.cz::6ce3cf30-6847-4c28-abc3-e9ce719dc97e" providerId="AD" clId="Web-{39279899-1308-B374-D9AF-60A04FA26913}" dt="2024-09-06T10:45:22.806" v="357" actId="20577"/>
        <pc:sldMkLst>
          <pc:docMk/>
          <pc:sldMk cId="2196878749" sldId="326"/>
        </pc:sldMkLst>
        <pc:spChg chg="mod">
          <ac:chgData name="Šmejkalová Jarmila, Ing." userId="S::smejkalovaj@mzcr.cz::6ce3cf30-6847-4c28-abc3-e9ce719dc97e" providerId="AD" clId="Web-{39279899-1308-B374-D9AF-60A04FA26913}" dt="2024-09-06T10:44:41.149" v="332" actId="14100"/>
          <ac:spMkLst>
            <pc:docMk/>
            <pc:sldMk cId="2196878749" sldId="326"/>
            <ac:spMk id="3074" creationId="{00000000-0000-0000-0000-000000000000}"/>
          </ac:spMkLst>
        </pc:spChg>
        <pc:spChg chg="mod">
          <ac:chgData name="Šmejkalová Jarmila, Ing." userId="S::smejkalovaj@mzcr.cz::6ce3cf30-6847-4c28-abc3-e9ce719dc97e" providerId="AD" clId="Web-{39279899-1308-B374-D9AF-60A04FA26913}" dt="2024-09-06T10:45:22.806" v="357" actId="20577"/>
          <ac:spMkLst>
            <pc:docMk/>
            <pc:sldMk cId="2196878749" sldId="326"/>
            <ac:spMk id="3075" creationId="{00000000-0000-0000-0000-000000000000}"/>
          </ac:spMkLst>
        </pc:spChg>
      </pc:sldChg>
      <pc:sldChg chg="modSp add del replId">
        <pc:chgData name="Šmejkalová Jarmila, Ing." userId="S::smejkalovaj@mzcr.cz::6ce3cf30-6847-4c28-abc3-e9ce719dc97e" providerId="AD" clId="Web-{39279899-1308-B374-D9AF-60A04FA26913}" dt="2024-09-06T10:44:18.961" v="325"/>
        <pc:sldMkLst>
          <pc:docMk/>
          <pc:sldMk cId="3489566419" sldId="326"/>
        </pc:sldMkLst>
        <pc:spChg chg="mod">
          <ac:chgData name="Šmejkalová Jarmila, Ing." userId="S::smejkalovaj@mzcr.cz::6ce3cf30-6847-4c28-abc3-e9ce719dc97e" providerId="AD" clId="Web-{39279899-1308-B374-D9AF-60A04FA26913}" dt="2024-09-06T10:43:50.116" v="324" actId="14100"/>
          <ac:spMkLst>
            <pc:docMk/>
            <pc:sldMk cId="3489566419" sldId="326"/>
            <ac:spMk id="3074" creationId="{00000000-0000-0000-0000-000000000000}"/>
          </ac:spMkLst>
        </pc:spChg>
        <pc:spChg chg="mod">
          <ac:chgData name="Šmejkalová Jarmila, Ing." userId="S::smejkalovaj@mzcr.cz::6ce3cf30-6847-4c28-abc3-e9ce719dc97e" providerId="AD" clId="Web-{39279899-1308-B374-D9AF-60A04FA26913}" dt="2024-09-06T10:42:06.582" v="304" actId="20577"/>
          <ac:spMkLst>
            <pc:docMk/>
            <pc:sldMk cId="3489566419" sldId="326"/>
            <ac:spMk id="3075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5627BD1F-A11D-9439-A47B-8BDBD444EF6C}"/>
    <pc:docChg chg="modSld">
      <pc:chgData name="Šmejkalová Jarmila, Ing." userId="S::smejkalovaj@mzcr.cz::6ce3cf30-6847-4c28-abc3-e9ce719dc97e" providerId="AD" clId="Web-{5627BD1F-A11D-9439-A47B-8BDBD444EF6C}" dt="2024-01-19T09:41:06.531" v="20" actId="20577"/>
      <pc:docMkLst>
        <pc:docMk/>
      </pc:docMkLst>
      <pc:sldChg chg="modSp">
        <pc:chgData name="Šmejkalová Jarmila, Ing." userId="S::smejkalovaj@mzcr.cz::6ce3cf30-6847-4c28-abc3-e9ce719dc97e" providerId="AD" clId="Web-{5627BD1F-A11D-9439-A47B-8BDBD444EF6C}" dt="2024-01-19T09:39:57.576" v="16" actId="20577"/>
        <pc:sldMkLst>
          <pc:docMk/>
          <pc:sldMk cId="0" sldId="256"/>
        </pc:sldMkLst>
        <pc:spChg chg="mod">
          <ac:chgData name="Šmejkalová Jarmila, Ing." userId="S::smejkalovaj@mzcr.cz::6ce3cf30-6847-4c28-abc3-e9ce719dc97e" providerId="AD" clId="Web-{5627BD1F-A11D-9439-A47B-8BDBD444EF6C}" dt="2024-01-19T09:39:57.576" v="16" actId="20577"/>
          <ac:spMkLst>
            <pc:docMk/>
            <pc:sldMk cId="0" sldId="256"/>
            <ac:spMk id="3074" creationId="{00000000-0000-0000-0000-000000000000}"/>
          </ac:spMkLst>
        </pc:spChg>
      </pc:sldChg>
      <pc:sldChg chg="modSp">
        <pc:chgData name="Šmejkalová Jarmila, Ing." userId="S::smejkalovaj@mzcr.cz::6ce3cf30-6847-4c28-abc3-e9ce719dc97e" providerId="AD" clId="Web-{5627BD1F-A11D-9439-A47B-8BDBD444EF6C}" dt="2024-01-19T09:41:06.531" v="20" actId="20577"/>
        <pc:sldMkLst>
          <pc:docMk/>
          <pc:sldMk cId="3780826651" sldId="316"/>
        </pc:sldMkLst>
        <pc:spChg chg="mod">
          <ac:chgData name="Šmejkalová Jarmila, Ing." userId="S::smejkalovaj@mzcr.cz::6ce3cf30-6847-4c28-abc3-e9ce719dc97e" providerId="AD" clId="Web-{5627BD1F-A11D-9439-A47B-8BDBD444EF6C}" dt="2024-01-19T09:41:06.531" v="20" actId="20577"/>
          <ac:spMkLst>
            <pc:docMk/>
            <pc:sldMk cId="3780826651" sldId="316"/>
            <ac:spMk id="4099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DE065B7E-2D99-630F-618F-8D2EE9E00A10}"/>
    <pc:docChg chg="modSld">
      <pc:chgData name="Šmejkalová Jarmila, Ing." userId="S::smejkalovaj@mzcr.cz::6ce3cf30-6847-4c28-abc3-e9ce719dc97e" providerId="AD" clId="Web-{DE065B7E-2D99-630F-618F-8D2EE9E00A10}" dt="2024-09-04T12:56:15.165" v="13" actId="20577"/>
      <pc:docMkLst>
        <pc:docMk/>
      </pc:docMkLst>
      <pc:sldChg chg="modSp">
        <pc:chgData name="Šmejkalová Jarmila, Ing." userId="S::smejkalovaj@mzcr.cz::6ce3cf30-6847-4c28-abc3-e9ce719dc97e" providerId="AD" clId="Web-{DE065B7E-2D99-630F-618F-8D2EE9E00A10}" dt="2024-09-04T12:56:15.165" v="13" actId="20577"/>
        <pc:sldMkLst>
          <pc:docMk/>
          <pc:sldMk cId="1776077593" sldId="318"/>
        </pc:sldMkLst>
        <pc:spChg chg="mod">
          <ac:chgData name="Šmejkalová Jarmila, Ing." userId="S::smejkalovaj@mzcr.cz::6ce3cf30-6847-4c28-abc3-e9ce719dc97e" providerId="AD" clId="Web-{DE065B7E-2D99-630F-618F-8D2EE9E00A10}" dt="2024-09-04T12:56:15.165" v="13" actId="20577"/>
          <ac:spMkLst>
            <pc:docMk/>
            <pc:sldMk cId="1776077593" sldId="318"/>
            <ac:spMk id="3" creationId="{7725D846-1771-8A92-2DFD-541FAE3FED6D}"/>
          </ac:spMkLst>
        </pc:spChg>
      </pc:sldChg>
    </pc:docChg>
  </pc:docChgLst>
  <pc:docChgLst>
    <pc:chgData name="Šmejkalová Jarmila, Ing." userId="S::smejkalovaj@mzcr.cz::6ce3cf30-6847-4c28-abc3-e9ce719dc97e" providerId="AD" clId="Web-{6CB58252-F7FE-9EED-293A-D22152CD008F}"/>
    <pc:docChg chg="modSld">
      <pc:chgData name="Šmejkalová Jarmila, Ing." userId="S::smejkalovaj@mzcr.cz::6ce3cf30-6847-4c28-abc3-e9ce719dc97e" providerId="AD" clId="Web-{6CB58252-F7FE-9EED-293A-D22152CD008F}" dt="2024-01-19T07:31:17.873" v="5" actId="20577"/>
      <pc:docMkLst>
        <pc:docMk/>
      </pc:docMkLst>
      <pc:sldChg chg="modSp">
        <pc:chgData name="Šmejkalová Jarmila, Ing." userId="S::smejkalovaj@mzcr.cz::6ce3cf30-6847-4c28-abc3-e9ce719dc97e" providerId="AD" clId="Web-{6CB58252-F7FE-9EED-293A-D22152CD008F}" dt="2024-01-19T07:31:17.873" v="5" actId="20577"/>
        <pc:sldMkLst>
          <pc:docMk/>
          <pc:sldMk cId="0" sldId="314"/>
        </pc:sldMkLst>
        <pc:spChg chg="mod">
          <ac:chgData name="Šmejkalová Jarmila, Ing." userId="S::smejkalovaj@mzcr.cz::6ce3cf30-6847-4c28-abc3-e9ce719dc97e" providerId="AD" clId="Web-{6CB58252-F7FE-9EED-293A-D22152CD008F}" dt="2024-01-19T07:31:17.873" v="5" actId="20577"/>
          <ac:spMkLst>
            <pc:docMk/>
            <pc:sldMk cId="0" sldId="314"/>
            <ac:spMk id="4099" creationId="{00000000-0000-0000-0000-000000000000}"/>
          </ac:spMkLst>
        </pc:spChg>
      </pc:sldChg>
      <pc:sldChg chg="modSp">
        <pc:chgData name="Šmejkalová Jarmila, Ing." userId="S::smejkalovaj@mzcr.cz::6ce3cf30-6847-4c28-abc3-e9ce719dc97e" providerId="AD" clId="Web-{6CB58252-F7FE-9EED-293A-D22152CD008F}" dt="2024-01-19T07:30:25.654" v="3" actId="20577"/>
        <pc:sldMkLst>
          <pc:docMk/>
          <pc:sldMk cId="3780826651" sldId="316"/>
        </pc:sldMkLst>
        <pc:spChg chg="mod">
          <ac:chgData name="Šmejkalová Jarmila, Ing." userId="S::smejkalovaj@mzcr.cz::6ce3cf30-6847-4c28-abc3-e9ce719dc97e" providerId="AD" clId="Web-{6CB58252-F7FE-9EED-293A-D22152CD008F}" dt="2024-01-19T07:30:25.654" v="3" actId="20577"/>
          <ac:spMkLst>
            <pc:docMk/>
            <pc:sldMk cId="3780826651" sldId="316"/>
            <ac:spMk id="4099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BD4DF525-9B58-409B-62D4-E016C622A69D}"/>
    <pc:docChg chg="addSld modSld">
      <pc:chgData name="Šmejkalová Jarmila, Ing." userId="S::smejkalovaj@mzcr.cz::6ce3cf30-6847-4c28-abc3-e9ce719dc97e" providerId="AD" clId="Web-{BD4DF525-9B58-409B-62D4-E016C622A69D}" dt="2024-01-29T14:13:41.453" v="311" actId="20577"/>
      <pc:docMkLst>
        <pc:docMk/>
      </pc:docMkLst>
      <pc:sldChg chg="delSp modSp">
        <pc:chgData name="Šmejkalová Jarmila, Ing." userId="S::smejkalovaj@mzcr.cz::6ce3cf30-6847-4c28-abc3-e9ce719dc97e" providerId="AD" clId="Web-{BD4DF525-9B58-409B-62D4-E016C622A69D}" dt="2024-01-29T14:13:41.453" v="311" actId="20577"/>
        <pc:sldMkLst>
          <pc:docMk/>
          <pc:sldMk cId="3780826651" sldId="316"/>
        </pc:sldMkLst>
        <pc:spChg chg="del">
          <ac:chgData name="Šmejkalová Jarmila, Ing." userId="S::smejkalovaj@mzcr.cz::6ce3cf30-6847-4c28-abc3-e9ce719dc97e" providerId="AD" clId="Web-{BD4DF525-9B58-409B-62D4-E016C622A69D}" dt="2024-01-29T13:54:37.968" v="17"/>
          <ac:spMkLst>
            <pc:docMk/>
            <pc:sldMk cId="3780826651" sldId="316"/>
            <ac:spMk id="3" creationId="{F88FF2AC-7C0E-4DD6-2895-A93EF255BFA8}"/>
          </ac:spMkLst>
        </pc:spChg>
        <pc:spChg chg="mod">
          <ac:chgData name="Šmejkalová Jarmila, Ing." userId="S::smejkalovaj@mzcr.cz::6ce3cf30-6847-4c28-abc3-e9ce719dc97e" providerId="AD" clId="Web-{BD4DF525-9B58-409B-62D4-E016C622A69D}" dt="2024-01-29T13:54:24.592" v="14" actId="20577"/>
          <ac:spMkLst>
            <pc:docMk/>
            <pc:sldMk cId="3780826651" sldId="316"/>
            <ac:spMk id="4098" creationId="{00000000-0000-0000-0000-000000000000}"/>
          </ac:spMkLst>
        </pc:spChg>
        <pc:spChg chg="mod">
          <ac:chgData name="Šmejkalová Jarmila, Ing." userId="S::smejkalovaj@mzcr.cz::6ce3cf30-6847-4c28-abc3-e9ce719dc97e" providerId="AD" clId="Web-{BD4DF525-9B58-409B-62D4-E016C622A69D}" dt="2024-01-29T14:13:41.453" v="311" actId="20577"/>
          <ac:spMkLst>
            <pc:docMk/>
            <pc:sldMk cId="3780826651" sldId="316"/>
            <ac:spMk id="4099" creationId="{00000000-0000-0000-0000-000000000000}"/>
          </ac:spMkLst>
        </pc:spChg>
      </pc:sldChg>
      <pc:sldChg chg="add replId">
        <pc:chgData name="Šmejkalová Jarmila, Ing." userId="S::smejkalovaj@mzcr.cz::6ce3cf30-6847-4c28-abc3-e9ce719dc97e" providerId="AD" clId="Web-{BD4DF525-9B58-409B-62D4-E016C622A69D}" dt="2024-01-29T13:53:55.310" v="0"/>
        <pc:sldMkLst>
          <pc:docMk/>
          <pc:sldMk cId="459111885" sldId="319"/>
        </pc:sldMkLst>
      </pc:sldChg>
      <pc:sldChg chg="addSp modSp add mod replId modClrScheme chgLayout">
        <pc:chgData name="Šmejkalová Jarmila, Ing." userId="S::smejkalovaj@mzcr.cz::6ce3cf30-6847-4c28-abc3-e9ce719dc97e" providerId="AD" clId="Web-{BD4DF525-9B58-409B-62D4-E016C622A69D}" dt="2024-01-29T14:12:55.295" v="308" actId="1076"/>
        <pc:sldMkLst>
          <pc:docMk/>
          <pc:sldMk cId="2088491492" sldId="320"/>
        </pc:sldMkLst>
        <pc:spChg chg="mod ord">
          <ac:chgData name="Šmejkalová Jarmila, Ing." userId="S::smejkalovaj@mzcr.cz::6ce3cf30-6847-4c28-abc3-e9ce719dc97e" providerId="AD" clId="Web-{BD4DF525-9B58-409B-62D4-E016C622A69D}" dt="2024-01-29T14:08:23.741" v="246"/>
          <ac:spMkLst>
            <pc:docMk/>
            <pc:sldMk cId="2088491492" sldId="320"/>
            <ac:spMk id="2" creationId="{AD361EA1-6731-9D70-04BD-61D25A4F028D}"/>
          </ac:spMkLst>
        </pc:spChg>
        <pc:spChg chg="mod">
          <ac:chgData name="Šmejkalová Jarmila, Ing." userId="S::smejkalovaj@mzcr.cz::6ce3cf30-6847-4c28-abc3-e9ce719dc97e" providerId="AD" clId="Web-{BD4DF525-9B58-409B-62D4-E016C622A69D}" dt="2024-01-29T14:08:23.741" v="246"/>
          <ac:spMkLst>
            <pc:docMk/>
            <pc:sldMk cId="2088491492" sldId="320"/>
            <ac:spMk id="4098" creationId="{8148FA96-E90D-CF31-47BA-D982947DD631}"/>
          </ac:spMkLst>
        </pc:spChg>
        <pc:spChg chg="mod">
          <ac:chgData name="Šmejkalová Jarmila, Ing." userId="S::smejkalovaj@mzcr.cz::6ce3cf30-6847-4c28-abc3-e9ce719dc97e" providerId="AD" clId="Web-{BD4DF525-9B58-409B-62D4-E016C622A69D}" dt="2024-01-29T14:12:55.014" v="307" actId="20577"/>
          <ac:spMkLst>
            <pc:docMk/>
            <pc:sldMk cId="2088491492" sldId="320"/>
            <ac:spMk id="4099" creationId="{BA4281D0-A924-7FE2-5900-827DD796C1E6}"/>
          </ac:spMkLst>
        </pc:spChg>
        <pc:picChg chg="add mod">
          <ac:chgData name="Šmejkalová Jarmila, Ing." userId="S::smejkalovaj@mzcr.cz::6ce3cf30-6847-4c28-abc3-e9ce719dc97e" providerId="AD" clId="Web-{BD4DF525-9B58-409B-62D4-E016C622A69D}" dt="2024-01-29T14:08:23.741" v="246"/>
          <ac:picMkLst>
            <pc:docMk/>
            <pc:sldMk cId="2088491492" sldId="320"/>
            <ac:picMk id="3" creationId="{8128E45E-F5E5-16EC-7740-0B952E8FA8D5}"/>
          </ac:picMkLst>
        </pc:picChg>
        <pc:picChg chg="add mod">
          <ac:chgData name="Šmejkalová Jarmila, Ing." userId="S::smejkalovaj@mzcr.cz::6ce3cf30-6847-4c28-abc3-e9ce719dc97e" providerId="AD" clId="Web-{BD4DF525-9B58-409B-62D4-E016C622A69D}" dt="2024-01-29T14:12:55.295" v="308" actId="1076"/>
          <ac:picMkLst>
            <pc:docMk/>
            <pc:sldMk cId="2088491492" sldId="320"/>
            <ac:picMk id="4" creationId="{27F3C1A4-4DA9-CE24-FF60-2056D67E0F54}"/>
          </ac:picMkLst>
        </pc:picChg>
      </pc:sldChg>
    </pc:docChg>
  </pc:docChgLst>
  <pc:docChgLst>
    <pc:chgData name="Šmejkalová Jarmila, Ing." userId="S::smejkalovaj@mzcr.cz::6ce3cf30-6847-4c28-abc3-e9ce719dc97e" providerId="AD" clId="Web-{D360312F-987E-EF40-9B25-1C21A91B2D6E}"/>
    <pc:docChg chg="addSld delSld modSld">
      <pc:chgData name="Šmejkalová Jarmila, Ing." userId="S::smejkalovaj@mzcr.cz::6ce3cf30-6847-4c28-abc3-e9ce719dc97e" providerId="AD" clId="Web-{D360312F-987E-EF40-9B25-1C21A91B2D6E}" dt="2024-07-26T10:29:18.418" v="70" actId="20577"/>
      <pc:docMkLst>
        <pc:docMk/>
      </pc:docMkLst>
      <pc:sldChg chg="modSp">
        <pc:chgData name="Šmejkalová Jarmila, Ing." userId="S::smejkalovaj@mzcr.cz::6ce3cf30-6847-4c28-abc3-e9ce719dc97e" providerId="AD" clId="Web-{D360312F-987E-EF40-9B25-1C21A91B2D6E}" dt="2024-07-26T10:26:52.647" v="12" actId="20577"/>
        <pc:sldMkLst>
          <pc:docMk/>
          <pc:sldMk cId="459111885" sldId="319"/>
        </pc:sldMkLst>
        <pc:spChg chg="mod">
          <ac:chgData name="Šmejkalová Jarmila, Ing." userId="S::smejkalovaj@mzcr.cz::6ce3cf30-6847-4c28-abc3-e9ce719dc97e" providerId="AD" clId="Web-{D360312F-987E-EF40-9B25-1C21A91B2D6E}" dt="2024-07-26T10:26:52.647" v="12" actId="20577"/>
          <ac:spMkLst>
            <pc:docMk/>
            <pc:sldMk cId="459111885" sldId="319"/>
            <ac:spMk id="4099" creationId="{254A6795-7F28-D122-E285-B783A3308933}"/>
          </ac:spMkLst>
        </pc:spChg>
      </pc:sldChg>
      <pc:sldChg chg="modSp new">
        <pc:chgData name="Šmejkalová Jarmila, Ing." userId="S::smejkalovaj@mzcr.cz::6ce3cf30-6847-4c28-abc3-e9ce719dc97e" providerId="AD" clId="Web-{D360312F-987E-EF40-9B25-1C21A91B2D6E}" dt="2024-07-26T10:28:35.979" v="50" actId="20577"/>
        <pc:sldMkLst>
          <pc:docMk/>
          <pc:sldMk cId="545088297" sldId="321"/>
        </pc:sldMkLst>
        <pc:spChg chg="mod">
          <ac:chgData name="Šmejkalová Jarmila, Ing." userId="S::smejkalovaj@mzcr.cz::6ce3cf30-6847-4c28-abc3-e9ce719dc97e" providerId="AD" clId="Web-{D360312F-987E-EF40-9B25-1C21A91B2D6E}" dt="2024-07-26T10:28:35.979" v="50" actId="20577"/>
          <ac:spMkLst>
            <pc:docMk/>
            <pc:sldMk cId="545088297" sldId="321"/>
            <ac:spMk id="3" creationId="{3A6F3223-04BB-AE10-922C-9CE7D42501D9}"/>
          </ac:spMkLst>
        </pc:spChg>
      </pc:sldChg>
      <pc:sldChg chg="del">
        <pc:chgData name="Šmejkalová Jarmila, Ing." userId="S::smejkalovaj@mzcr.cz::6ce3cf30-6847-4c28-abc3-e9ce719dc97e" providerId="AD" clId="Web-{D360312F-987E-EF40-9B25-1C21A91B2D6E}" dt="2024-07-26T10:27:13.742" v="13"/>
        <pc:sldMkLst>
          <pc:docMk/>
          <pc:sldMk cId="2628788525" sldId="321"/>
        </pc:sldMkLst>
      </pc:sldChg>
      <pc:sldChg chg="modSp new">
        <pc:chgData name="Šmejkalová Jarmila, Ing." userId="S::smejkalovaj@mzcr.cz::6ce3cf30-6847-4c28-abc3-e9ce719dc97e" providerId="AD" clId="Web-{D360312F-987E-EF40-9B25-1C21A91B2D6E}" dt="2024-07-26T10:29:18.418" v="70" actId="20577"/>
        <pc:sldMkLst>
          <pc:docMk/>
          <pc:sldMk cId="329713079" sldId="322"/>
        </pc:sldMkLst>
        <pc:spChg chg="mod">
          <ac:chgData name="Šmejkalová Jarmila, Ing." userId="S::smejkalovaj@mzcr.cz::6ce3cf30-6847-4c28-abc3-e9ce719dc97e" providerId="AD" clId="Web-{D360312F-987E-EF40-9B25-1C21A91B2D6E}" dt="2024-07-26T10:29:18.418" v="70" actId="20577"/>
          <ac:spMkLst>
            <pc:docMk/>
            <pc:sldMk cId="329713079" sldId="322"/>
            <ac:spMk id="3" creationId="{28894F03-501D-EDBC-6195-9B6CEF48328E}"/>
          </ac:spMkLst>
        </pc:spChg>
      </pc:sldChg>
    </pc:docChg>
  </pc:docChgLst>
  <pc:docChgLst>
    <pc:chgData name="Laaksonen Olga, Ing." userId="S::novakovao@mzcr.cz::f721f0c3-ba18-4286-bd5c-abb5daab1fc6" providerId="AD" clId="Web-{3C91A3D4-E323-4773-B426-0937E0BEAF3A}"/>
    <pc:docChg chg="modSld">
      <pc:chgData name="Laaksonen Olga, Ing." userId="S::novakovao@mzcr.cz::f721f0c3-ba18-4286-bd5c-abb5daab1fc6" providerId="AD" clId="Web-{3C91A3D4-E323-4773-B426-0937E0BEAF3A}" dt="2024-01-29T14:51:22.532" v="15" actId="20577"/>
      <pc:docMkLst>
        <pc:docMk/>
      </pc:docMkLst>
      <pc:sldChg chg="modSp">
        <pc:chgData name="Laaksonen Olga, Ing." userId="S::novakovao@mzcr.cz::f721f0c3-ba18-4286-bd5c-abb5daab1fc6" providerId="AD" clId="Web-{3C91A3D4-E323-4773-B426-0937E0BEAF3A}" dt="2024-01-29T14:51:22.532" v="15" actId="20577"/>
        <pc:sldMkLst>
          <pc:docMk/>
          <pc:sldMk cId="2088491492" sldId="320"/>
        </pc:sldMkLst>
        <pc:spChg chg="mod">
          <ac:chgData name="Laaksonen Olga, Ing." userId="S::novakovao@mzcr.cz::f721f0c3-ba18-4286-bd5c-abb5daab1fc6" providerId="AD" clId="Web-{3C91A3D4-E323-4773-B426-0937E0BEAF3A}" dt="2024-01-29T14:51:22.532" v="15" actId="20577"/>
          <ac:spMkLst>
            <pc:docMk/>
            <pc:sldMk cId="2088491492" sldId="320"/>
            <ac:spMk id="4099" creationId="{BA4281D0-A924-7FE2-5900-827DD796C1E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>
            <a:lvl1pPr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338" y="0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b" anchorCtr="0" compatLnSpc="1">
            <a:prstTxWarp prst="textNoShape">
              <a:avLst/>
            </a:prstTxWarp>
          </a:bodyPr>
          <a:lstStyle>
            <a:lvl1pPr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9051F7C2-AC8D-437C-BE73-8A9DE95468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6561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>
            <a:lvl1pPr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338" y="0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09588"/>
            <a:ext cx="3397250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8975"/>
            <a:ext cx="7942262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b" anchorCtr="0" compatLnSpc="1">
            <a:prstTxWarp prst="textNoShape">
              <a:avLst/>
            </a:prstTxWarp>
          </a:bodyPr>
          <a:lstStyle>
            <a:lvl1pPr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8C59C14-D9FF-426A-BEE7-46509A94F55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5479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-12700" y="1968500"/>
            <a:ext cx="9156700" cy="488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pic>
        <p:nvPicPr>
          <p:cNvPr id="5" name="Picture 9" descr="logo_mz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682625"/>
            <a:ext cx="67373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812800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3488" y="2463800"/>
            <a:ext cx="6794500" cy="2189163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33488" y="4857750"/>
            <a:ext cx="6794500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20788" y="6245225"/>
            <a:ext cx="1370012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16238" y="6245225"/>
            <a:ext cx="2895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84B4E6D-82B2-4A61-8106-C0C18DBD8A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379859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0D13C-39D0-44A8-A10A-5E982090C61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9002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65820-BA22-4BDF-AEFC-286B796A95F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7444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233488" y="1600200"/>
            <a:ext cx="3321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06938" y="1600200"/>
            <a:ext cx="3321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CE74C-B939-4F66-9982-3D11337D5A4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751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AE398-733C-460F-B211-D0C913E4617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462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F650A-E3CA-48F5-B16B-4A120CA342F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13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AE6FD-8D8B-40FE-A51F-6DBDEEB45CF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33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B619D-CFFB-4068-9B77-DD484855FD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2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FA380-56A9-4C1C-9B62-6A4153308C2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207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BA39-5D8D-449B-9621-18A0425D667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166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329363" y="0"/>
            <a:ext cx="1698625" cy="61261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233488" y="0"/>
            <a:ext cx="4943475" cy="61261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7AC7-B1CA-424E-B1BF-815C26DAC7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941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3488" y="0"/>
            <a:ext cx="6794500" cy="1052513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233488" y="1600200"/>
            <a:ext cx="67945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525B1-BACF-454A-B33C-31DF1DB90E1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523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3175" y="0"/>
            <a:ext cx="8024813" cy="107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defRPr/>
            </a:pPr>
            <a:endParaRPr lang="cs-CZ" altLang="cs-CZ" sz="1800" b="0">
              <a:solidFill>
                <a:schemeClr val="bg1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33488" y="0"/>
            <a:ext cx="67945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</a:t>
            </a:r>
            <a:r>
              <a:rPr lang="en-US" altLang="cs-CZ"/>
              <a:t> </a:t>
            </a:r>
            <a:br>
              <a:rPr lang="cs-CZ" altLang="cs-CZ"/>
            </a:br>
            <a:r>
              <a:rPr lang="cs-CZ" altLang="cs-CZ"/>
              <a:t>PŘEDLOHY NADPISŮ.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3488" y="1600200"/>
            <a:ext cx="6794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33488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1465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07125" y="6245225"/>
            <a:ext cx="1835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pPr>
              <a:defRPr/>
            </a:pPr>
            <a:fld id="{ADEA73D9-6882-49A6-B65D-1F3DB77F4A1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628063" y="558800"/>
            <a:ext cx="522287" cy="522288"/>
          </a:xfrm>
          <a:prstGeom prst="rect">
            <a:avLst/>
          </a:prstGeom>
          <a:solidFill>
            <a:srgbClr val="D31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>
            <a:off x="8621713" y="0"/>
            <a:ext cx="522287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4" name="Rectangle 11"/>
          <p:cNvSpPr>
            <a:spLocks noChangeArrowheads="1"/>
          </p:cNvSpPr>
          <p:nvPr/>
        </p:nvSpPr>
        <p:spPr bwMode="auto">
          <a:xfrm>
            <a:off x="8066088" y="558800"/>
            <a:ext cx="522287" cy="5222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5" name="Rectangle 12"/>
          <p:cNvSpPr>
            <a:spLocks noChangeArrowheads="1"/>
          </p:cNvSpPr>
          <p:nvPr/>
        </p:nvSpPr>
        <p:spPr bwMode="auto">
          <a:xfrm>
            <a:off x="8066088" y="0"/>
            <a:ext cx="522287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pic>
        <p:nvPicPr>
          <p:cNvPr id="1036" name="Picture 15" descr="pp_podtis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892175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3488" y="2463800"/>
            <a:ext cx="6146824" cy="2189163"/>
          </a:xfrm>
        </p:spPr>
        <p:txBody>
          <a:bodyPr anchor="ctr"/>
          <a:lstStyle/>
          <a:p>
            <a:pPr algn="ctr" eaLnBrk="1" hangingPunct="1"/>
            <a:r>
              <a:rPr lang="cs-CZ" altLang="cs-CZ" sz="2800" dirty="0"/>
              <a:t>SEMINÁŘ PRO PŘÍJEMCE DOTACE NA REZIDENČNÍ MÍSTA LÉKAŘŮ</a:t>
            </a:r>
            <a:br>
              <a:rPr lang="cs-CZ" altLang="cs-CZ" sz="2800" dirty="0"/>
            </a:br>
            <a:r>
              <a:rPr lang="cs-CZ" altLang="cs-CZ" sz="2800" dirty="0"/>
              <a:t>19. prosinec 2024</a:t>
            </a:r>
            <a:endParaRPr lang="cs-CZ" altLang="cs-CZ" sz="24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endParaRPr lang="cs-CZ" altLang="cs-CZ" dirty="0"/>
          </a:p>
          <a:p>
            <a:pPr algn="ctr" eaLnBrk="1" hangingPunct="1"/>
            <a:r>
              <a:rPr lang="cs-CZ" altLang="cs-CZ" dirty="0"/>
              <a:t>Oddělení vědy, výzkumu a dotací na vzdělávání</a:t>
            </a:r>
          </a:p>
          <a:p>
            <a:pPr algn="ctr" eaLnBrk="1" hangingPunct="1"/>
            <a:endParaRPr lang="cs-CZ" altLang="cs-CZ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Pro koho je seminář určen?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endParaRPr lang="cs-CZ" altLang="cs-CZ" b="0" dirty="0"/>
          </a:p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r>
              <a:rPr lang="cs-CZ" altLang="cs-CZ" b="0" dirty="0"/>
              <a:t>Seminář je určen pouze pro příjemce dotací </a:t>
            </a:r>
          </a:p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r>
              <a:rPr lang="cs-CZ" altLang="cs-CZ" b="0" dirty="0">
                <a:solidFill>
                  <a:srgbClr val="C00000"/>
                </a:solidFill>
              </a:rPr>
              <a:t>na specializační vzdělávání lékařů</a:t>
            </a:r>
          </a:p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r>
              <a:rPr lang="cs-CZ" altLang="cs-CZ" b="0" dirty="0"/>
              <a:t> a to těch, </a:t>
            </a:r>
          </a:p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r>
              <a:rPr lang="cs-CZ" altLang="cs-CZ" b="0" dirty="0"/>
              <a:t>kteří obdrželi v roce </a:t>
            </a:r>
            <a:r>
              <a:rPr lang="cs-CZ" altLang="cs-CZ" b="0" dirty="0">
                <a:solidFill>
                  <a:srgbClr val="C00000"/>
                </a:solidFill>
              </a:rPr>
              <a:t>2024</a:t>
            </a:r>
            <a:r>
              <a:rPr lang="cs-CZ" altLang="cs-CZ" b="0" dirty="0"/>
              <a:t> finanční prostředky z dotace na rezidenční místa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250000"/>
              <a:buFont typeface="+mj-lt"/>
              <a:buAutoNum type="romanUcPeriod"/>
              <a:defRPr/>
            </a:pPr>
            <a:endParaRPr lang="cs-CZ" altLang="cs-CZ" b="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25CB9F-2410-C776-132A-A7A262C0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000035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Právní ukotvení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r>
              <a:rPr lang="cs-CZ" altLang="cs-CZ" b="0" dirty="0"/>
              <a:t>vyhláška č. 367/2015 Sb., o zásadách a lhůtách finančního vypořádání vztahů se státním rozpočtem, státními finančními aktivy a Národním fondem (vyhláška o finančním vypořádání);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r>
              <a:rPr lang="cs-CZ" altLang="cs-CZ" b="0" dirty="0"/>
              <a:t>zákon č. 218/2000 Sb., o rozpočtových pravidlech a o změně některých souvisejících zákonů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250000"/>
              <a:buFont typeface="+mj-lt"/>
              <a:buAutoNum type="romanUcPeriod"/>
              <a:defRPr/>
            </a:pPr>
            <a:endParaRPr lang="cs-CZ" altLang="cs-CZ" b="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25CB9F-2410-C776-132A-A7A262C0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319912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Právní ukotvení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endParaRPr lang="cs-CZ" altLang="cs-CZ" b="0" dirty="0"/>
          </a:p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r>
              <a:rPr lang="cs-CZ" altLang="cs-CZ" dirty="0"/>
              <a:t>Finanční vypořádání </a:t>
            </a:r>
          </a:p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r>
              <a:rPr lang="cs-CZ" altLang="cs-CZ" dirty="0"/>
              <a:t>= </a:t>
            </a:r>
          </a:p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r>
              <a:rPr lang="cs-CZ" altLang="cs-CZ" dirty="0"/>
              <a:t>přehled o </a:t>
            </a:r>
            <a:r>
              <a:rPr lang="cs-CZ" altLang="cs-CZ" dirty="0">
                <a:solidFill>
                  <a:srgbClr val="C00000"/>
                </a:solidFill>
              </a:rPr>
              <a:t>čerpání</a:t>
            </a:r>
            <a:r>
              <a:rPr lang="cs-CZ" altLang="cs-CZ" dirty="0"/>
              <a:t> a </a:t>
            </a:r>
            <a:r>
              <a:rPr lang="cs-CZ" altLang="cs-CZ" dirty="0">
                <a:solidFill>
                  <a:srgbClr val="C00000"/>
                </a:solidFill>
              </a:rPr>
              <a:t>použití</a:t>
            </a:r>
            <a:r>
              <a:rPr lang="cs-CZ" altLang="cs-CZ" dirty="0"/>
              <a:t> prostředků </a:t>
            </a:r>
          </a:p>
          <a:p>
            <a:pPr algn="ctr" eaLnBrk="1" hangingPunct="1">
              <a:lnSpc>
                <a:spcPct val="150000"/>
              </a:lnSpc>
              <a:spcAft>
                <a:spcPts val="0"/>
              </a:spcAft>
              <a:buSzPct val="120000"/>
              <a:defRPr/>
            </a:pPr>
            <a:r>
              <a:rPr lang="cs-CZ" altLang="cs-CZ" dirty="0"/>
              <a:t>a </a:t>
            </a:r>
            <a:r>
              <a:rPr lang="cs-CZ" altLang="cs-CZ" dirty="0">
                <a:solidFill>
                  <a:srgbClr val="C00000"/>
                </a:solidFill>
              </a:rPr>
              <a:t>vrácení</a:t>
            </a:r>
            <a:r>
              <a:rPr lang="cs-CZ" altLang="cs-CZ" dirty="0"/>
              <a:t> nepoužitých prostředků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250000"/>
              <a:buFont typeface="+mj-lt"/>
              <a:buAutoNum type="romanUcPeriod"/>
              <a:defRPr/>
            </a:pPr>
            <a:endParaRPr lang="cs-CZ" altLang="cs-CZ" b="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25CB9F-2410-C776-132A-A7A262C0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42307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Zásady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r>
              <a:rPr lang="cs-CZ" altLang="cs-CZ" b="0" dirty="0"/>
              <a:t>FV podává každý, kdo obdržel finanční prostředky v roce 2024, tj. Ti, kteří obdrželi na svůj účet peníze od Ministerstva zdravotnictví (přímo nebo zprostředkovaně přes kraj nebo obec);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r>
              <a:rPr lang="cs-CZ" b="0" dirty="0"/>
              <a:t>Nutnost dodržet termín</a:t>
            </a:r>
          </a:p>
          <a:p>
            <a:pPr marL="1085850" lvl="1" indent="-342900">
              <a:buFont typeface="Courier New" pitchFamily="2" charset="2"/>
              <a:buChar char="o"/>
            </a:pPr>
            <a:r>
              <a:rPr lang="cs-CZ" dirty="0"/>
              <a:t>Vyplněný formulář odeslat do </a:t>
            </a:r>
            <a:r>
              <a:rPr lang="cs-CZ" sz="2400" b="1" dirty="0"/>
              <a:t>31.1.2025</a:t>
            </a:r>
          </a:p>
          <a:p>
            <a:pPr marL="1085850" lvl="1" indent="-342900">
              <a:buFont typeface="Courier New" pitchFamily="2" charset="2"/>
              <a:buChar char="o"/>
            </a:pPr>
            <a:r>
              <a:rPr lang="cs-CZ" dirty="0"/>
              <a:t>Vratky musí být odepsány z účtu příjemce do </a:t>
            </a:r>
            <a:r>
              <a:rPr lang="cs-CZ" b="1" dirty="0"/>
              <a:t>15.2.2025</a:t>
            </a:r>
          </a:p>
          <a:p>
            <a:pPr marL="514350" indent="-514350">
              <a:buFont typeface="+mj-lt"/>
              <a:buAutoNum type="romanUcPeriod"/>
            </a:pPr>
            <a:r>
              <a:rPr lang="cs-CZ" b="0" dirty="0"/>
              <a:t> Výjimka - organizace zřízené kraji a OSS jiných ministerstev než je </a:t>
            </a:r>
            <a:r>
              <a:rPr lang="cs-CZ" b="0" dirty="0" err="1"/>
              <a:t>MZd</a:t>
            </a:r>
            <a:r>
              <a:rPr lang="cs-CZ" b="0" dirty="0"/>
              <a:t>;</a:t>
            </a:r>
          </a:p>
          <a:p>
            <a:pPr marL="514350" indent="-514350">
              <a:buFont typeface="+mj-lt"/>
              <a:buAutoNum type="romanUcPeriod"/>
            </a:pPr>
            <a:r>
              <a:rPr lang="cs-CZ" b="0" dirty="0">
                <a:solidFill>
                  <a:srgbClr val="C00000"/>
                </a:solidFill>
              </a:rPr>
              <a:t>Nedodržení termínu je porušení rozpočtové kázně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250000"/>
              <a:buFont typeface="+mj-lt"/>
              <a:buAutoNum type="romanUcPeriod"/>
              <a:defRPr/>
            </a:pPr>
            <a:endParaRPr lang="cs-CZ" altLang="cs-CZ" b="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25CB9F-2410-C776-132A-A7A262C0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056250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Vypořádání se státním rozpočtem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r>
              <a:rPr lang="cs-CZ" altLang="cs-CZ" b="0" dirty="0"/>
              <a:t>nespotřebovaná částka dotace se poukáže na účet cizích prostředků Ministerstva zdravotnictví ČR č. 6015-2528001/0710 u České národní banky – </a:t>
            </a:r>
            <a:r>
              <a:rPr lang="cs-CZ" altLang="cs-CZ" b="0" dirty="0">
                <a:solidFill>
                  <a:srgbClr val="C00000"/>
                </a:solidFill>
              </a:rPr>
              <a:t>pozor</a:t>
            </a:r>
            <a:r>
              <a:rPr lang="cs-CZ" altLang="cs-CZ" b="0" dirty="0"/>
              <a:t> </a:t>
            </a:r>
            <a:r>
              <a:rPr lang="cs-CZ" altLang="cs-CZ" b="0" dirty="0">
                <a:solidFill>
                  <a:srgbClr val="C00000"/>
                </a:solidFill>
              </a:rPr>
              <a:t>na předčíslí </a:t>
            </a:r>
            <a:r>
              <a:rPr lang="cs-CZ" altLang="cs-CZ" b="0" dirty="0"/>
              <a:t>– není stejné jako u účtu, ze kterého byly finanční prostředky poukázány na Váš účet;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r>
              <a:rPr lang="cs-CZ" altLang="cs-CZ" b="0" dirty="0"/>
              <a:t>Finanční prostředky vypořádané v rámci finančního vypořádání se nevracejí na účet projektu, ale hledí se na ně jako na nepotřebné.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120000"/>
              <a:buFont typeface="+mj-lt"/>
              <a:buAutoNum type="romanUcPeriod"/>
              <a:defRPr/>
            </a:pPr>
            <a:endParaRPr lang="cs-CZ" altLang="cs-CZ" b="0" dirty="0"/>
          </a:p>
          <a:p>
            <a:pPr marL="514350" indent="-514350" eaLnBrk="1" hangingPunct="1">
              <a:lnSpc>
                <a:spcPct val="150000"/>
              </a:lnSpc>
              <a:spcAft>
                <a:spcPts val="0"/>
              </a:spcAft>
              <a:buSzPct val="250000"/>
              <a:buFont typeface="+mj-lt"/>
              <a:buAutoNum type="romanUcPeriod"/>
              <a:defRPr/>
            </a:pPr>
            <a:endParaRPr lang="cs-CZ" altLang="cs-CZ" b="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25CB9F-2410-C776-132A-A7A262C0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062560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Číslo rozhodnutí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06400" indent="-406400" eaLnBrk="1" hangingPunct="1">
              <a:buFont typeface="Wingdings" pitchFamily="2" charset="2"/>
              <a:buChar char="§"/>
              <a:defRPr/>
            </a:pPr>
            <a:endParaRPr lang="cs-CZ" alt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B30EEB5-4640-CF0C-211C-01A4AC53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  <p:pic>
        <p:nvPicPr>
          <p:cNvPr id="3" name="Obrázek 2" descr="Obsah obrázku text, snímek obrazovky, Písmo, dopis&#10;&#10;Popis se vygeneroval automaticky.">
            <a:extLst>
              <a:ext uri="{FF2B5EF4-FFF2-40B4-BE49-F238E27FC236}">
                <a16:creationId xmlns:a16="http://schemas.microsoft.com/office/drawing/2014/main" id="{2EBD157B-E706-57BE-4FD9-D9171C643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425" y="1600200"/>
            <a:ext cx="4457700" cy="426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4336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E65A8-EBE4-EA92-2650-B36BA27E4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68450A4-5EC2-BFFB-39C2-E065CAD92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Finanční toky</a:t>
            </a:r>
            <a:endParaRPr lang="cs-CZ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54A6795-7F28-D122-E285-B783A33089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algn="just" eaLnBrk="1" hangingPunct="1">
              <a:buChar char="§"/>
              <a:defRPr/>
            </a:pPr>
            <a:r>
              <a:rPr lang="cs-CZ" altLang="cs-CZ" b="0" dirty="0"/>
              <a:t>FV je přehled o </a:t>
            </a:r>
            <a:r>
              <a:rPr lang="cs-CZ" altLang="cs-CZ" dirty="0"/>
              <a:t>skutečném</a:t>
            </a:r>
            <a:r>
              <a:rPr lang="cs-CZ" altLang="cs-CZ" b="0" dirty="0"/>
              <a:t> čerpání;</a:t>
            </a: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cs-CZ" altLang="cs-CZ" b="0" dirty="0"/>
              <a:t>Finanční prostředky formou záloh se zasílají 2x ročně → ve FV sečteme všechny poukázané finanční prostředky - </a:t>
            </a:r>
            <a:r>
              <a:rPr lang="cs-CZ" altLang="cs-CZ" sz="1600" b="0" dirty="0"/>
              <a:t>Výjimka - první rok, tj. rok přidělení dotace;</a:t>
            </a:r>
          </a:p>
          <a:p>
            <a:pPr marL="342900" indent="-342900" algn="just">
              <a:buChar char="§"/>
              <a:defRPr/>
            </a:pPr>
            <a:r>
              <a:rPr lang="cs-CZ" altLang="cs-CZ" b="0" dirty="0"/>
              <a:t>Poskytovaná výše dotace se odvíjí od údaje uvedeného v rozhodnutí;</a:t>
            </a:r>
          </a:p>
          <a:p>
            <a:pPr marL="342900" indent="-342900" algn="just">
              <a:buChar char="§"/>
              <a:defRPr/>
            </a:pPr>
            <a:r>
              <a:rPr lang="cs-CZ" altLang="cs-CZ" b="0" dirty="0"/>
              <a:t>Při změně mající vliv na financování dojde i ke změně výše finančních prostředků </a:t>
            </a:r>
          </a:p>
          <a:p>
            <a:pPr marL="1085850" lvl="1" indent="-342900" algn="just">
              <a:buChar char="§"/>
              <a:defRPr/>
            </a:pPr>
            <a:r>
              <a:rPr lang="cs-CZ" altLang="cs-CZ" b="0" u="sng" dirty="0"/>
              <a:t>Navýšení</a:t>
            </a:r>
            <a:r>
              <a:rPr lang="cs-CZ" altLang="cs-CZ" b="0" dirty="0"/>
              <a:t> – jsou poukázány dodatečně – do FV se sčítají všechny platby</a:t>
            </a:r>
          </a:p>
          <a:p>
            <a:pPr marL="1085850" lvl="1" indent="-342900" algn="just">
              <a:buChar char="§"/>
              <a:defRPr/>
            </a:pPr>
            <a:r>
              <a:rPr lang="cs-CZ" altLang="cs-CZ" b="0" u="sng" dirty="0"/>
              <a:t>Snížení</a:t>
            </a:r>
            <a:r>
              <a:rPr lang="cs-CZ" altLang="cs-CZ" b="0" dirty="0"/>
              <a:t> - v rozhodnutí je výzva k vrácení finančních prostředků – vratka poukázaná na účet </a:t>
            </a:r>
            <a:r>
              <a:rPr lang="cs-CZ" altLang="cs-CZ" b="0" dirty="0" err="1"/>
              <a:t>MZd</a:t>
            </a:r>
            <a:r>
              <a:rPr lang="cs-CZ" altLang="cs-CZ" b="0" dirty="0"/>
              <a:t> v roce 2024 snižuje čerpání v daném roce 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1986E45-33E7-4FD8-A144-52A4FEDA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9111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E44038-ECB9-5C71-E39E-1FA6CC31E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Finanční vypořádání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6F3223-04BB-AE10-922C-9CE7D4250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0" dirty="0">
                <a:solidFill>
                  <a:srgbClr val="0070C0"/>
                </a:solidFill>
              </a:rPr>
              <a:t>Organizace zřizované kraji nebo obcemi</a:t>
            </a:r>
          </a:p>
          <a:p>
            <a:pPr marL="342900" indent="-342900">
              <a:buChar char="§"/>
            </a:pPr>
            <a:r>
              <a:rPr lang="cs-CZ" b="0" dirty="0"/>
              <a:t>Financované prostřednictvím svého zřizovatele;</a:t>
            </a:r>
          </a:p>
          <a:p>
            <a:pPr marL="342900" indent="-342900">
              <a:buChar char="§"/>
            </a:pPr>
            <a:r>
              <a:rPr lang="cs-CZ" b="0" dirty="0"/>
              <a:t>FV zasílá na </a:t>
            </a:r>
            <a:r>
              <a:rPr lang="cs-CZ" b="0" dirty="0" err="1"/>
              <a:t>MZd</a:t>
            </a:r>
            <a:r>
              <a:rPr lang="cs-CZ" b="0" dirty="0"/>
              <a:t> kraj nebo obec, která organizaci zřídila;</a:t>
            </a:r>
          </a:p>
          <a:p>
            <a:pPr marL="342900" indent="-342900">
              <a:buChar char="§"/>
            </a:pPr>
            <a:r>
              <a:rPr lang="cs-CZ" b="0" dirty="0"/>
              <a:t>PROSBA! Prosíme tyto typy organizací, aby na </a:t>
            </a:r>
            <a:r>
              <a:rPr lang="cs-CZ" b="0" dirty="0" err="1"/>
              <a:t>MZd</a:t>
            </a:r>
            <a:r>
              <a:rPr lang="cs-CZ" b="0" dirty="0"/>
              <a:t> zaslali kopii vyplněného formuláře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3C50D9-B0C6-15F0-4C73-7619FEBA4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5088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E44038-ECB9-5C71-E39E-1FA6CC31E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Finanční vypořádání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6F3223-04BB-AE10-922C-9CE7D4250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0" dirty="0">
                <a:solidFill>
                  <a:srgbClr val="0070C0"/>
                </a:solidFill>
              </a:rPr>
              <a:t>Závěrem</a:t>
            </a:r>
          </a:p>
          <a:p>
            <a:pPr marL="342900" indent="-342900">
              <a:buChar char="§"/>
            </a:pPr>
            <a:r>
              <a:rPr lang="cs-CZ" b="0" dirty="0"/>
              <a:t>Kontrola správnosti vyplnění;</a:t>
            </a:r>
          </a:p>
          <a:p>
            <a:pPr marL="342900" indent="-342900">
              <a:buChar char="§"/>
            </a:pPr>
            <a:r>
              <a:rPr lang="cs-CZ" b="0" dirty="0"/>
              <a:t>Odeslání datovou schránkou;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cs-CZ" b="0" dirty="0"/>
              <a:t>Archivace - p</a:t>
            </a:r>
            <a:r>
              <a:rPr lang="cs-CZ" b="0" dirty="0">
                <a:ea typeface="+mn-lt"/>
                <a:cs typeface="+mn-lt"/>
              </a:rPr>
              <a:t>říjemce je povinen uchovat veškeré originální dokumenty související s realizací projektu nejméně do konce roku následujícího po roce, ve kterém má povinnost podat Závěrečnou zprávu. Jedná se o minimální lhůtu. </a:t>
            </a:r>
            <a:endParaRPr lang="cs-CZ" dirty="0"/>
          </a:p>
          <a:p>
            <a:pPr marL="342900" indent="-342900">
              <a:buChar char="§"/>
            </a:pPr>
            <a:endParaRPr lang="cs-CZ" b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3C50D9-B0C6-15F0-4C73-7619FEBA4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380401"/>
      </p:ext>
    </p:extLst>
  </p:cSld>
  <p:clrMapOvr>
    <a:masterClrMapping/>
  </p:clrMapOvr>
</p:sld>
</file>

<file path=ppt/theme/theme1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0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0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6797D0CF58DB40BE174B6D53EF570E" ma:contentTypeVersion="4" ma:contentTypeDescription="Vytvoří nový dokument" ma:contentTypeScope="" ma:versionID="6c5d52bd1bcd49b01104c2e78a2eb44b">
  <xsd:schema xmlns:xsd="http://www.w3.org/2001/XMLSchema" xmlns:xs="http://www.w3.org/2001/XMLSchema" xmlns:p="http://schemas.microsoft.com/office/2006/metadata/properties" xmlns:ns2="4732b848-5972-40ef-93c3-d87fc1bed65a" targetNamespace="http://schemas.microsoft.com/office/2006/metadata/properties" ma:root="true" ma:fieldsID="238254987f7ca126119b6ac85aeb492a" ns2:_="">
    <xsd:import namespace="4732b848-5972-40ef-93c3-d87fc1bed6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2b848-5972-40ef-93c3-d87fc1bed6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11894B-245C-48F1-AD05-132264D401EC}">
  <ds:schemaRefs>
    <ds:schemaRef ds:uri="4732b848-5972-40ef-93c3-d87fc1bed6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61A2A32-A9FC-400B-95EC-D170FE3F1A8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C795AFF-07DF-4DDB-ACCD-DEEFD76B7A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sablona_prezentace</Template>
  <TotalTime>3181</TotalTime>
  <Words>446</Words>
  <Application>Microsoft Office PowerPoint</Application>
  <PresentationFormat>Předvádění na obrazovce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7" baseType="lpstr">
      <vt:lpstr>Arial</vt:lpstr>
      <vt:lpstr>Courier New</vt:lpstr>
      <vt:lpstr>Garamond</vt:lpstr>
      <vt:lpstr>GillSans</vt:lpstr>
      <vt:lpstr>Times New Roman</vt:lpstr>
      <vt:lpstr>Wingdings</vt:lpstr>
      <vt:lpstr>sablona_prezentace</vt:lpstr>
      <vt:lpstr>SEMINÁŘ PRO PŘÍJEMCE DOTACE NA REZIDENČNÍ MÍSTA LÉKAŘŮ 19. prosinec 2024</vt:lpstr>
      <vt:lpstr>Pro koho je seminář určen?</vt:lpstr>
      <vt:lpstr>Právní ukotvení</vt:lpstr>
      <vt:lpstr>Právní ukotvení</vt:lpstr>
      <vt:lpstr>Zásady</vt:lpstr>
      <vt:lpstr>Vypořádání se státním rozpočtem</vt:lpstr>
      <vt:lpstr>Číslo rozhodnutí</vt:lpstr>
      <vt:lpstr>Finanční toky</vt:lpstr>
      <vt:lpstr>Finanční vypořádání</vt:lpstr>
      <vt:lpstr>Finanční vypořádání</vt:lpstr>
    </vt:vector>
  </TitlesOfParts>
  <Company>Ministerstvo zdravotnictví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kobid</dc:creator>
  <cp:lastModifiedBy>Šmejkalová Jarmila, Ing.</cp:lastModifiedBy>
  <cp:revision>317</cp:revision>
  <cp:lastPrinted>2021-05-18T07:58:09Z</cp:lastPrinted>
  <dcterms:created xsi:type="dcterms:W3CDTF">2008-05-12T08:56:53Z</dcterms:created>
  <dcterms:modified xsi:type="dcterms:W3CDTF">2024-12-18T15:46:51Z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0x010100206797D0CF58DB40BE174B6D53EF570E</vt:lpwstr>
  </property>
</Properties>
</file>