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9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145706868" r:id="rId3"/>
    <p:sldId id="2145706875" r:id="rId4"/>
    <p:sldId id="2145706790" r:id="rId5"/>
    <p:sldId id="2145706878" r:id="rId6"/>
    <p:sldId id="2145706876" r:id="rId7"/>
    <p:sldId id="2145706877" r:id="rId8"/>
    <p:sldId id="2145706880" r:id="rId9"/>
    <p:sldId id="2145706879" r:id="rId10"/>
    <p:sldId id="2145706829" r:id="rId11"/>
    <p:sldId id="2145706846" r:id="rId12"/>
    <p:sldId id="2145706857" r:id="rId13"/>
    <p:sldId id="2145706862" r:id="rId14"/>
    <p:sldId id="2145706856" r:id="rId15"/>
    <p:sldId id="2145706884" r:id="rId16"/>
    <p:sldId id="636" r:id="rId17"/>
    <p:sldId id="2145706885" r:id="rId18"/>
    <p:sldId id="2145706886" r:id="rId19"/>
    <p:sldId id="2145706887" r:id="rId20"/>
    <p:sldId id="2145706888" r:id="rId21"/>
    <p:sldId id="2145706889" r:id="rId22"/>
    <p:sldId id="2145706881" r:id="rId23"/>
    <p:sldId id="2145706890" r:id="rId24"/>
    <p:sldId id="2145706882" r:id="rId25"/>
    <p:sldId id="2145706892" r:id="rId26"/>
    <p:sldId id="256" r:id="rId27"/>
    <p:sldId id="257" r:id="rId28"/>
    <p:sldId id="293" r:id="rId29"/>
    <p:sldId id="2145706891" r:id="rId3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614A1F-C72D-CD95-ADA2-245572AB704E}" name="Petr Foltyn" initials="PF" userId="7f72c51738aec563" providerId="Windows Live"/>
  <p188:author id="{F21E7A50-7F4A-2E45-9759-73926DCDB6CF}" name="Řežábek Jan, Mgr." initials="ŘJM" userId="S::rezabekj@mzcr.cz::bd313979-6aa0-42e0-8102-6c05a0a9c8b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E1D6"/>
    <a:srgbClr val="C2CD23"/>
    <a:srgbClr val="D31145"/>
    <a:srgbClr val="003A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24" autoAdjust="0"/>
    <p:restoredTop sz="85196"/>
  </p:normalViewPr>
  <p:slideViewPr>
    <p:cSldViewPr snapToGrid="0">
      <p:cViewPr varScale="1">
        <p:scale>
          <a:sx n="97" d="100"/>
          <a:sy n="97" d="100"/>
        </p:scale>
        <p:origin x="14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Ex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registrace.mzcr.cz/" TargetMode="External"/><Relationship Id="rId1" Type="http://schemas.openxmlformats.org/officeDocument/2006/relationships/hyperlink" Target="https://ockoreport.uzis.cz/" TargetMode="Externa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strace.mzcr.cz/" TargetMode="External"/><Relationship Id="rId2" Type="http://schemas.openxmlformats.org/officeDocument/2006/relationships/image" Target="../media/image25.png"/><Relationship Id="rId1" Type="http://schemas.openxmlformats.org/officeDocument/2006/relationships/hyperlink" Target="https://ockoreport.uzis.cz/" TargetMode="Externa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FEEBE4-32C4-5541-9AFB-29B2979C30D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339C924-E527-4041-A2F1-93E8CEB21A44}">
      <dgm:prSet custT="1"/>
      <dgm:spPr/>
      <dgm:t>
        <a:bodyPr/>
        <a:lstStyle/>
        <a:p>
          <a:pPr algn="ctr"/>
          <a:r>
            <a:rPr lang="cs-CZ" sz="1800" i="0" dirty="0"/>
            <a:t>07/2024: předložení návrhu zákona Legislativní radě vlády bez rozporu. </a:t>
          </a:r>
        </a:p>
      </dgm:t>
    </dgm:pt>
    <dgm:pt modelId="{A06D52ED-623B-1D47-948A-701604C89927}" type="parTrans" cxnId="{806C6A53-0F2B-1F4C-A9FF-A1309A706347}">
      <dgm:prSet/>
      <dgm:spPr/>
      <dgm:t>
        <a:bodyPr/>
        <a:lstStyle/>
        <a:p>
          <a:endParaRPr lang="cs-CZ" i="0"/>
        </a:p>
      </dgm:t>
    </dgm:pt>
    <dgm:pt modelId="{E3CC531C-C634-ED4F-B5DB-A06E28A0DB6B}" type="sibTrans" cxnId="{806C6A53-0F2B-1F4C-A9FF-A1309A706347}">
      <dgm:prSet/>
      <dgm:spPr/>
      <dgm:t>
        <a:bodyPr/>
        <a:lstStyle/>
        <a:p>
          <a:endParaRPr lang="cs-CZ" i="0"/>
        </a:p>
      </dgm:t>
    </dgm:pt>
    <dgm:pt modelId="{063AFA1F-AFB1-6A46-89D1-3DE05BE53B87}" type="pres">
      <dgm:prSet presAssocID="{EEFEEBE4-32C4-5541-9AFB-29B2979C30D6}" presName="linear" presStyleCnt="0">
        <dgm:presLayoutVars>
          <dgm:animLvl val="lvl"/>
          <dgm:resizeHandles val="exact"/>
        </dgm:presLayoutVars>
      </dgm:prSet>
      <dgm:spPr/>
    </dgm:pt>
    <dgm:pt modelId="{B8E61547-2AB0-354B-9CAB-8D74126FF0CA}" type="pres">
      <dgm:prSet presAssocID="{1339C924-E527-4041-A2F1-93E8CEB21A44}" presName="parentText" presStyleLbl="node1" presStyleIdx="0" presStyleCnt="1" custScaleY="45161" custLinFactNeighborX="5355" custLinFactNeighborY="-63475">
        <dgm:presLayoutVars>
          <dgm:chMax val="0"/>
          <dgm:bulletEnabled val="1"/>
        </dgm:presLayoutVars>
      </dgm:prSet>
      <dgm:spPr/>
    </dgm:pt>
  </dgm:ptLst>
  <dgm:cxnLst>
    <dgm:cxn modelId="{305E261D-D7E0-8E43-BCF4-C2ED9BF33B75}" type="presOf" srcId="{EEFEEBE4-32C4-5541-9AFB-29B2979C30D6}" destId="{063AFA1F-AFB1-6A46-89D1-3DE05BE53B87}" srcOrd="0" destOrd="0" presId="urn:microsoft.com/office/officeart/2005/8/layout/vList2"/>
    <dgm:cxn modelId="{5BE3DB71-6CCB-ED48-858F-F2BF952442AD}" type="presOf" srcId="{1339C924-E527-4041-A2F1-93E8CEB21A44}" destId="{B8E61547-2AB0-354B-9CAB-8D74126FF0CA}" srcOrd="0" destOrd="0" presId="urn:microsoft.com/office/officeart/2005/8/layout/vList2"/>
    <dgm:cxn modelId="{806C6A53-0F2B-1F4C-A9FF-A1309A706347}" srcId="{EEFEEBE4-32C4-5541-9AFB-29B2979C30D6}" destId="{1339C924-E527-4041-A2F1-93E8CEB21A44}" srcOrd="0" destOrd="0" parTransId="{A06D52ED-623B-1D47-948A-701604C89927}" sibTransId="{E3CC531C-C634-ED4F-B5DB-A06E28A0DB6B}"/>
    <dgm:cxn modelId="{6B749EB0-686C-5546-BAA3-15F9EB6058D0}" type="presParOf" srcId="{063AFA1F-AFB1-6A46-89D1-3DE05BE53B87}" destId="{B8E61547-2AB0-354B-9CAB-8D74126FF0C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4BAE50-7243-A04D-A26F-DB38FA036E02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BEC8BB16-3932-0348-A4E7-7B2FB9A1EA55}">
      <dgm:prSet custT="1"/>
      <dgm:spPr/>
      <dgm:t>
        <a:bodyPr/>
        <a:lstStyle/>
        <a:p>
          <a:r>
            <a:rPr lang="cs-CZ" sz="1900" b="1" dirty="0"/>
            <a:t>Kmenový registr pacientů</a:t>
          </a:r>
        </a:p>
      </dgm:t>
    </dgm:pt>
    <dgm:pt modelId="{3972440F-8B86-8F41-B0ED-FD0950DC9F46}" type="parTrans" cxnId="{740F5977-81CB-8048-9052-B3F88687D5C0}">
      <dgm:prSet/>
      <dgm:spPr/>
      <dgm:t>
        <a:bodyPr/>
        <a:lstStyle/>
        <a:p>
          <a:endParaRPr lang="cs-CZ"/>
        </a:p>
      </dgm:t>
    </dgm:pt>
    <dgm:pt modelId="{95AE5AA0-7852-DF47-8D8B-EF99169089B6}" type="sibTrans" cxnId="{740F5977-81CB-8048-9052-B3F88687D5C0}">
      <dgm:prSet/>
      <dgm:spPr/>
      <dgm:t>
        <a:bodyPr/>
        <a:lstStyle/>
        <a:p>
          <a:endParaRPr lang="cs-CZ"/>
        </a:p>
      </dgm:t>
    </dgm:pt>
    <dgm:pt modelId="{7A6A25C0-FDC9-BF40-881A-1C4E90FB7D32}">
      <dgm:prSet custT="1"/>
      <dgm:spPr/>
      <dgm:t>
        <a:bodyPr/>
        <a:lstStyle/>
        <a:p>
          <a:r>
            <a:rPr lang="cs-CZ" sz="1900" b="1" dirty="0"/>
            <a:t>Registr oprávnění</a:t>
          </a:r>
        </a:p>
      </dgm:t>
    </dgm:pt>
    <dgm:pt modelId="{6910CFBD-D07A-F543-B9CE-242D12FE19EF}" type="parTrans" cxnId="{E1542737-830E-DD43-8F80-45A93F77624C}">
      <dgm:prSet/>
      <dgm:spPr/>
      <dgm:t>
        <a:bodyPr/>
        <a:lstStyle/>
        <a:p>
          <a:endParaRPr lang="cs-CZ"/>
        </a:p>
      </dgm:t>
    </dgm:pt>
    <dgm:pt modelId="{1E58A3E3-0578-9C41-9F1B-8CF717E7D7CD}" type="sibTrans" cxnId="{E1542737-830E-DD43-8F80-45A93F77624C}">
      <dgm:prSet/>
      <dgm:spPr/>
      <dgm:t>
        <a:bodyPr/>
        <a:lstStyle/>
        <a:p>
          <a:endParaRPr lang="cs-CZ"/>
        </a:p>
      </dgm:t>
    </dgm:pt>
    <dgm:pt modelId="{4F330982-CEB3-8E4D-A917-F36B9CCC1AA2}">
      <dgm:prSet custT="1"/>
      <dgm:spPr/>
      <dgm:t>
        <a:bodyPr/>
        <a:lstStyle/>
        <a:p>
          <a:r>
            <a:rPr lang="cs-CZ" sz="1600" dirty="0"/>
            <a:t>Doplněny údaje o:</a:t>
          </a:r>
        </a:p>
      </dgm:t>
    </dgm:pt>
    <dgm:pt modelId="{DFD56A83-A2F5-184D-862B-224D7EA8D0F1}" type="parTrans" cxnId="{0F45C54E-C012-1C4B-9216-3F3D88C3E940}">
      <dgm:prSet/>
      <dgm:spPr/>
      <dgm:t>
        <a:bodyPr/>
        <a:lstStyle/>
        <a:p>
          <a:endParaRPr lang="cs-CZ"/>
        </a:p>
      </dgm:t>
    </dgm:pt>
    <dgm:pt modelId="{43C8AD89-6B14-A74A-99EA-5BDB357FE8FE}" type="sibTrans" cxnId="{0F45C54E-C012-1C4B-9216-3F3D88C3E940}">
      <dgm:prSet/>
      <dgm:spPr/>
      <dgm:t>
        <a:bodyPr/>
        <a:lstStyle/>
        <a:p>
          <a:endParaRPr lang="cs-CZ"/>
        </a:p>
      </dgm:t>
    </dgm:pt>
    <dgm:pt modelId="{DE7AC4B7-3F16-8945-935B-2A4EE43F3345}">
      <dgm:prSet custT="1"/>
      <dgm:spPr/>
      <dgm:t>
        <a:bodyPr/>
        <a:lstStyle/>
        <a:p>
          <a:r>
            <a:rPr lang="cs-CZ" sz="1600" dirty="0"/>
            <a:t>Registr oprávnění bude realizován za účelem udělování a řízení práv přístupů ke službám a údajům v v elektronickém zdravotnictví. Bude obsahovat např.</a:t>
          </a:r>
        </a:p>
      </dgm:t>
    </dgm:pt>
    <dgm:pt modelId="{E5873D67-4A9B-574C-AB19-4AD2E6625128}" type="parTrans" cxnId="{28173CD5-4D87-AE47-A9EE-8735CF939DD1}">
      <dgm:prSet/>
      <dgm:spPr/>
      <dgm:t>
        <a:bodyPr/>
        <a:lstStyle/>
        <a:p>
          <a:endParaRPr lang="cs-CZ"/>
        </a:p>
      </dgm:t>
    </dgm:pt>
    <dgm:pt modelId="{FD138883-D824-7246-B4F7-89EA85FE8A09}" type="sibTrans" cxnId="{28173CD5-4D87-AE47-A9EE-8735CF939DD1}">
      <dgm:prSet/>
      <dgm:spPr/>
      <dgm:t>
        <a:bodyPr/>
        <a:lstStyle/>
        <a:p>
          <a:endParaRPr lang="cs-CZ"/>
        </a:p>
      </dgm:t>
    </dgm:pt>
    <dgm:pt modelId="{6174F3AC-ECB9-8545-ABC3-A50CC0D61786}">
      <dgm:prSet custT="1"/>
      <dgm:spPr/>
      <dgm:t>
        <a:bodyPr/>
        <a:lstStyle/>
        <a:p>
          <a:r>
            <a:rPr lang="cs-CZ" sz="1600" dirty="0"/>
            <a:t>Zdravotní způsobilosti k řízení motorových vozidel podle zákona o silničním provozu. Cílem je okamžitá dostupnost informace v rámci například silniční kontroly o existenci zdravotní nezpůsobilosti.</a:t>
          </a:r>
        </a:p>
      </dgm:t>
    </dgm:pt>
    <dgm:pt modelId="{16392F5C-EB8E-0442-965A-DF68597001AC}" type="parTrans" cxnId="{03D64490-829F-3940-A4BA-C879954E2355}">
      <dgm:prSet/>
      <dgm:spPr/>
      <dgm:t>
        <a:bodyPr/>
        <a:lstStyle/>
        <a:p>
          <a:endParaRPr lang="cs-CZ"/>
        </a:p>
      </dgm:t>
    </dgm:pt>
    <dgm:pt modelId="{D8424829-DB97-CD4B-9D29-3E47A83B86FE}" type="sibTrans" cxnId="{03D64490-829F-3940-A4BA-C879954E2355}">
      <dgm:prSet/>
      <dgm:spPr/>
      <dgm:t>
        <a:bodyPr/>
        <a:lstStyle/>
        <a:p>
          <a:endParaRPr lang="cs-CZ"/>
        </a:p>
      </dgm:t>
    </dgm:pt>
    <dgm:pt modelId="{6908B80C-6882-C14B-851C-CD703BCF173E}">
      <dgm:prSet custT="1"/>
      <dgm:spPr/>
      <dgm:t>
        <a:bodyPr/>
        <a:lstStyle/>
        <a:p>
          <a:r>
            <a:rPr lang="cs-CZ" sz="1600" dirty="0"/>
            <a:t>identifikaci agendy</a:t>
          </a:r>
        </a:p>
      </dgm:t>
    </dgm:pt>
    <dgm:pt modelId="{5728060D-D534-6C4D-BFB1-CABCE77B497F}" type="parTrans" cxnId="{DC079B8B-00C1-3F43-B9E9-C9E2415B01E1}">
      <dgm:prSet/>
      <dgm:spPr/>
      <dgm:t>
        <a:bodyPr/>
        <a:lstStyle/>
        <a:p>
          <a:endParaRPr lang="cs-CZ"/>
        </a:p>
      </dgm:t>
    </dgm:pt>
    <dgm:pt modelId="{417BCAEC-5956-6B42-B30B-07C5EFB96133}" type="sibTrans" cxnId="{DC079B8B-00C1-3F43-B9E9-C9E2415B01E1}">
      <dgm:prSet/>
      <dgm:spPr/>
      <dgm:t>
        <a:bodyPr/>
        <a:lstStyle/>
        <a:p>
          <a:endParaRPr lang="cs-CZ"/>
        </a:p>
      </dgm:t>
    </dgm:pt>
    <dgm:pt modelId="{4BCF7C29-1BC9-6D45-B86D-C052959870F6}">
      <dgm:prSet custT="1"/>
      <dgm:spPr/>
      <dgm:t>
        <a:bodyPr/>
        <a:lstStyle/>
        <a:p>
          <a:r>
            <a:rPr lang="cs-CZ" sz="1600" dirty="0">
              <a:solidFill>
                <a:schemeClr val="tx1"/>
              </a:solidFill>
            </a:rPr>
            <a:t>rozsah oprávnění k zastupování</a:t>
          </a:r>
        </a:p>
      </dgm:t>
    </dgm:pt>
    <dgm:pt modelId="{4713B871-C575-A447-8768-EE5DDE3B5D0D}" type="parTrans" cxnId="{E6DD92E6-6657-D94E-97F5-E288EF92A194}">
      <dgm:prSet/>
      <dgm:spPr/>
      <dgm:t>
        <a:bodyPr/>
        <a:lstStyle/>
        <a:p>
          <a:endParaRPr lang="cs-CZ"/>
        </a:p>
      </dgm:t>
    </dgm:pt>
    <dgm:pt modelId="{8B18C0F9-41FE-054F-B811-D9CDF2B7F80B}" type="sibTrans" cxnId="{E6DD92E6-6657-D94E-97F5-E288EF92A194}">
      <dgm:prSet/>
      <dgm:spPr/>
      <dgm:t>
        <a:bodyPr/>
        <a:lstStyle/>
        <a:p>
          <a:endParaRPr lang="cs-CZ"/>
        </a:p>
      </dgm:t>
    </dgm:pt>
    <dgm:pt modelId="{CBFA9BA8-C7B5-D44A-A9EB-5A414CB1FB33}">
      <dgm:prSet custT="1"/>
      <dgm:spPr/>
      <dgm:t>
        <a:bodyPr/>
        <a:lstStyle/>
        <a:p>
          <a:r>
            <a:rPr lang="cs-CZ" sz="1600" dirty="0"/>
            <a:t>datum vzniku, změny nebo zániku oprávnění k zastupování.</a:t>
          </a:r>
        </a:p>
      </dgm:t>
    </dgm:pt>
    <dgm:pt modelId="{422E7AD1-F554-FE4E-9F11-FCFCB9C9E1F9}" type="parTrans" cxnId="{83D4A726-C490-C440-B375-1EE358CA8CAB}">
      <dgm:prSet/>
      <dgm:spPr/>
      <dgm:t>
        <a:bodyPr/>
        <a:lstStyle/>
        <a:p>
          <a:endParaRPr lang="cs-CZ"/>
        </a:p>
      </dgm:t>
    </dgm:pt>
    <dgm:pt modelId="{F75BCE03-2D96-2C42-8688-6B22B4E984E0}" type="sibTrans" cxnId="{83D4A726-C490-C440-B375-1EE358CA8CAB}">
      <dgm:prSet/>
      <dgm:spPr/>
      <dgm:t>
        <a:bodyPr/>
        <a:lstStyle/>
        <a:p>
          <a:endParaRPr lang="cs-CZ"/>
        </a:p>
      </dgm:t>
    </dgm:pt>
    <dgm:pt modelId="{162A733E-DC23-AA47-825A-6FD890AA392B}">
      <dgm:prSet custT="1"/>
      <dgm:spPr/>
      <dgm:t>
        <a:bodyPr/>
        <a:lstStyle/>
        <a:p>
          <a:r>
            <a:rPr lang="cs-CZ" sz="1600" dirty="0"/>
            <a:t>Údaj o tom, že je pacient držitelem oprávnění k nakládání se zbraněmi nebo municí podle jiného právního předpisu. Tento záznam umožní tuto informaci poskytnout lékaři, který v případě identifikace např. psychicky labilního pacienta může na možná související rizika upozornit PČR.</a:t>
          </a:r>
        </a:p>
      </dgm:t>
    </dgm:pt>
    <dgm:pt modelId="{60D881DA-D2A0-E74F-AD82-3EF1D0C8131D}" type="sibTrans" cxnId="{99837748-5079-3C44-8B52-FA2408CC1E09}">
      <dgm:prSet/>
      <dgm:spPr/>
      <dgm:t>
        <a:bodyPr/>
        <a:lstStyle/>
        <a:p>
          <a:endParaRPr lang="cs-CZ"/>
        </a:p>
      </dgm:t>
    </dgm:pt>
    <dgm:pt modelId="{23E301BC-380C-3042-A269-779A97536B43}" type="parTrans" cxnId="{99837748-5079-3C44-8B52-FA2408CC1E09}">
      <dgm:prSet/>
      <dgm:spPr/>
      <dgm:t>
        <a:bodyPr/>
        <a:lstStyle/>
        <a:p>
          <a:endParaRPr lang="cs-CZ"/>
        </a:p>
      </dgm:t>
    </dgm:pt>
    <dgm:pt modelId="{0BEFF34E-EA21-134B-A660-D2BEF90AF468}" type="pres">
      <dgm:prSet presAssocID="{054BAE50-7243-A04D-A26F-DB38FA036E02}" presName="linear" presStyleCnt="0">
        <dgm:presLayoutVars>
          <dgm:dir/>
          <dgm:animLvl val="lvl"/>
          <dgm:resizeHandles val="exact"/>
        </dgm:presLayoutVars>
      </dgm:prSet>
      <dgm:spPr/>
    </dgm:pt>
    <dgm:pt modelId="{099A6993-A5F0-5944-9D1D-9BD3998A5C40}" type="pres">
      <dgm:prSet presAssocID="{BEC8BB16-3932-0348-A4E7-7B2FB9A1EA55}" presName="parentLin" presStyleCnt="0"/>
      <dgm:spPr/>
    </dgm:pt>
    <dgm:pt modelId="{7ACE539F-DFFD-5045-BD55-69241462F574}" type="pres">
      <dgm:prSet presAssocID="{BEC8BB16-3932-0348-A4E7-7B2FB9A1EA55}" presName="parentLeftMargin" presStyleLbl="node1" presStyleIdx="0" presStyleCnt="2"/>
      <dgm:spPr/>
    </dgm:pt>
    <dgm:pt modelId="{93E022B9-0F19-E447-938A-DA060DB1FB0E}" type="pres">
      <dgm:prSet presAssocID="{BEC8BB16-3932-0348-A4E7-7B2FB9A1EA55}" presName="parentText" presStyleLbl="node1" presStyleIdx="0" presStyleCnt="2" custScaleY="69638">
        <dgm:presLayoutVars>
          <dgm:chMax val="0"/>
          <dgm:bulletEnabled val="1"/>
        </dgm:presLayoutVars>
      </dgm:prSet>
      <dgm:spPr/>
    </dgm:pt>
    <dgm:pt modelId="{2548C257-00E5-2049-ACB3-28AC20A3FB63}" type="pres">
      <dgm:prSet presAssocID="{BEC8BB16-3932-0348-A4E7-7B2FB9A1EA55}" presName="negativeSpace" presStyleCnt="0"/>
      <dgm:spPr/>
    </dgm:pt>
    <dgm:pt modelId="{9D3A57A6-D090-8A48-8A92-297EC3DFD156}" type="pres">
      <dgm:prSet presAssocID="{BEC8BB16-3932-0348-A4E7-7B2FB9A1EA55}" presName="childText" presStyleLbl="conFgAcc1" presStyleIdx="0" presStyleCnt="2" custLinFactNeighborX="-316" custLinFactNeighborY="-69446">
        <dgm:presLayoutVars>
          <dgm:bulletEnabled val="1"/>
        </dgm:presLayoutVars>
      </dgm:prSet>
      <dgm:spPr/>
    </dgm:pt>
    <dgm:pt modelId="{DB219F48-D8CF-6144-B1FC-C5AA30D3525F}" type="pres">
      <dgm:prSet presAssocID="{95AE5AA0-7852-DF47-8D8B-EF99169089B6}" presName="spaceBetweenRectangles" presStyleCnt="0"/>
      <dgm:spPr/>
    </dgm:pt>
    <dgm:pt modelId="{DEAD75E6-6EDD-B148-A216-119503950DF9}" type="pres">
      <dgm:prSet presAssocID="{7A6A25C0-FDC9-BF40-881A-1C4E90FB7D32}" presName="parentLin" presStyleCnt="0"/>
      <dgm:spPr/>
    </dgm:pt>
    <dgm:pt modelId="{F760E1A6-943E-6E46-82AB-CB3D7EDA85C9}" type="pres">
      <dgm:prSet presAssocID="{7A6A25C0-FDC9-BF40-881A-1C4E90FB7D32}" presName="parentLeftMargin" presStyleLbl="node1" presStyleIdx="0" presStyleCnt="2"/>
      <dgm:spPr/>
    </dgm:pt>
    <dgm:pt modelId="{E97666EF-33F5-D145-985E-D3DD135E4C55}" type="pres">
      <dgm:prSet presAssocID="{7A6A25C0-FDC9-BF40-881A-1C4E90FB7D32}" presName="parentText" presStyleLbl="node1" presStyleIdx="1" presStyleCnt="2" custScaleY="72446">
        <dgm:presLayoutVars>
          <dgm:chMax val="0"/>
          <dgm:bulletEnabled val="1"/>
        </dgm:presLayoutVars>
      </dgm:prSet>
      <dgm:spPr/>
    </dgm:pt>
    <dgm:pt modelId="{04E12EA8-B01C-394F-AB1A-C1B1F0897BA1}" type="pres">
      <dgm:prSet presAssocID="{7A6A25C0-FDC9-BF40-881A-1C4E90FB7D32}" presName="negativeSpace" presStyleCnt="0"/>
      <dgm:spPr/>
    </dgm:pt>
    <dgm:pt modelId="{0DDC14C2-E980-CF42-930C-F93EC3E8367A}" type="pres">
      <dgm:prSet presAssocID="{7A6A25C0-FDC9-BF40-881A-1C4E90FB7D32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ADA8B07-17E9-2144-A6E1-0526392C6D56}" type="presOf" srcId="{6908B80C-6882-C14B-851C-CD703BCF173E}" destId="{0DDC14C2-E980-CF42-930C-F93EC3E8367A}" srcOrd="0" destOrd="1" presId="urn:microsoft.com/office/officeart/2005/8/layout/list1"/>
    <dgm:cxn modelId="{C3A02923-A9C1-464B-972D-564F1D79E7CC}" type="presOf" srcId="{4F330982-CEB3-8E4D-A917-F36B9CCC1AA2}" destId="{9D3A57A6-D090-8A48-8A92-297EC3DFD156}" srcOrd="0" destOrd="0" presId="urn:microsoft.com/office/officeart/2005/8/layout/list1"/>
    <dgm:cxn modelId="{83D4A726-C490-C440-B375-1EE358CA8CAB}" srcId="{DE7AC4B7-3F16-8945-935B-2A4EE43F3345}" destId="{CBFA9BA8-C7B5-D44A-A9EB-5A414CB1FB33}" srcOrd="2" destOrd="0" parTransId="{422E7AD1-F554-FE4E-9F11-FCFCB9C9E1F9}" sibTransId="{F75BCE03-2D96-2C42-8688-6B22B4E984E0}"/>
    <dgm:cxn modelId="{DAE20132-FE3E-9443-BFD2-856D31960215}" type="presOf" srcId="{BEC8BB16-3932-0348-A4E7-7B2FB9A1EA55}" destId="{7ACE539F-DFFD-5045-BD55-69241462F574}" srcOrd="0" destOrd="0" presId="urn:microsoft.com/office/officeart/2005/8/layout/list1"/>
    <dgm:cxn modelId="{E1542737-830E-DD43-8F80-45A93F77624C}" srcId="{054BAE50-7243-A04D-A26F-DB38FA036E02}" destId="{7A6A25C0-FDC9-BF40-881A-1C4E90FB7D32}" srcOrd="1" destOrd="0" parTransId="{6910CFBD-D07A-F543-B9CE-242D12FE19EF}" sibTransId="{1E58A3E3-0578-9C41-9F1B-8CF717E7D7CD}"/>
    <dgm:cxn modelId="{50C87067-EBC9-8740-B3F9-B8E4C76073D2}" type="presOf" srcId="{7A6A25C0-FDC9-BF40-881A-1C4E90FB7D32}" destId="{E97666EF-33F5-D145-985E-D3DD135E4C55}" srcOrd="1" destOrd="0" presId="urn:microsoft.com/office/officeart/2005/8/layout/list1"/>
    <dgm:cxn modelId="{99837748-5079-3C44-8B52-FA2408CC1E09}" srcId="{4F330982-CEB3-8E4D-A917-F36B9CCC1AA2}" destId="{162A733E-DC23-AA47-825A-6FD890AA392B}" srcOrd="1" destOrd="0" parTransId="{23E301BC-380C-3042-A269-779A97536B43}" sibTransId="{60D881DA-D2A0-E74F-AD82-3EF1D0C8131D}"/>
    <dgm:cxn modelId="{207B8C4A-0923-C641-B99F-845A0EB10E70}" type="presOf" srcId="{DE7AC4B7-3F16-8945-935B-2A4EE43F3345}" destId="{0DDC14C2-E980-CF42-930C-F93EC3E8367A}" srcOrd="0" destOrd="0" presId="urn:microsoft.com/office/officeart/2005/8/layout/list1"/>
    <dgm:cxn modelId="{0F45C54E-C012-1C4B-9216-3F3D88C3E940}" srcId="{BEC8BB16-3932-0348-A4E7-7B2FB9A1EA55}" destId="{4F330982-CEB3-8E4D-A917-F36B9CCC1AA2}" srcOrd="0" destOrd="0" parTransId="{DFD56A83-A2F5-184D-862B-224D7EA8D0F1}" sibTransId="{43C8AD89-6B14-A74A-99EA-5BDB357FE8FE}"/>
    <dgm:cxn modelId="{740F5977-81CB-8048-9052-B3F88687D5C0}" srcId="{054BAE50-7243-A04D-A26F-DB38FA036E02}" destId="{BEC8BB16-3932-0348-A4E7-7B2FB9A1EA55}" srcOrd="0" destOrd="0" parTransId="{3972440F-8B86-8F41-B0ED-FD0950DC9F46}" sibTransId="{95AE5AA0-7852-DF47-8D8B-EF99169089B6}"/>
    <dgm:cxn modelId="{DC079B8B-00C1-3F43-B9E9-C9E2415B01E1}" srcId="{DE7AC4B7-3F16-8945-935B-2A4EE43F3345}" destId="{6908B80C-6882-C14B-851C-CD703BCF173E}" srcOrd="0" destOrd="0" parTransId="{5728060D-D534-6C4D-BFB1-CABCE77B497F}" sibTransId="{417BCAEC-5956-6B42-B30B-07C5EFB96133}"/>
    <dgm:cxn modelId="{03D64490-829F-3940-A4BA-C879954E2355}" srcId="{4F330982-CEB3-8E4D-A917-F36B9CCC1AA2}" destId="{6174F3AC-ECB9-8545-ABC3-A50CC0D61786}" srcOrd="0" destOrd="0" parTransId="{16392F5C-EB8E-0442-965A-DF68597001AC}" sibTransId="{D8424829-DB97-CD4B-9D29-3E47A83B86FE}"/>
    <dgm:cxn modelId="{E2124EB0-4512-0840-A2D9-667B51A74F85}" type="presOf" srcId="{7A6A25C0-FDC9-BF40-881A-1C4E90FB7D32}" destId="{F760E1A6-943E-6E46-82AB-CB3D7EDA85C9}" srcOrd="0" destOrd="0" presId="urn:microsoft.com/office/officeart/2005/8/layout/list1"/>
    <dgm:cxn modelId="{3DAB40B2-E4A7-9C46-8926-E4130DCCA618}" type="presOf" srcId="{054BAE50-7243-A04D-A26F-DB38FA036E02}" destId="{0BEFF34E-EA21-134B-A660-D2BEF90AF468}" srcOrd="0" destOrd="0" presId="urn:microsoft.com/office/officeart/2005/8/layout/list1"/>
    <dgm:cxn modelId="{28173CD5-4D87-AE47-A9EE-8735CF939DD1}" srcId="{7A6A25C0-FDC9-BF40-881A-1C4E90FB7D32}" destId="{DE7AC4B7-3F16-8945-935B-2A4EE43F3345}" srcOrd="0" destOrd="0" parTransId="{E5873D67-4A9B-574C-AB19-4AD2E6625128}" sibTransId="{FD138883-D824-7246-B4F7-89EA85FE8A09}"/>
    <dgm:cxn modelId="{A49F93E0-2569-0248-AC12-8CF81E5CD224}" type="presOf" srcId="{4BCF7C29-1BC9-6D45-B86D-C052959870F6}" destId="{0DDC14C2-E980-CF42-930C-F93EC3E8367A}" srcOrd="0" destOrd="2" presId="urn:microsoft.com/office/officeart/2005/8/layout/list1"/>
    <dgm:cxn modelId="{30D69BE1-661D-0640-A5D5-C72B660710B0}" type="presOf" srcId="{CBFA9BA8-C7B5-D44A-A9EB-5A414CB1FB33}" destId="{0DDC14C2-E980-CF42-930C-F93EC3E8367A}" srcOrd="0" destOrd="3" presId="urn:microsoft.com/office/officeart/2005/8/layout/list1"/>
    <dgm:cxn modelId="{F0C0FFE1-85A9-F84A-9982-1FB17AD9EE59}" type="presOf" srcId="{BEC8BB16-3932-0348-A4E7-7B2FB9A1EA55}" destId="{93E022B9-0F19-E447-938A-DA060DB1FB0E}" srcOrd="1" destOrd="0" presId="urn:microsoft.com/office/officeart/2005/8/layout/list1"/>
    <dgm:cxn modelId="{F62B0DE2-F39E-7D49-84AE-C8CE6F9AADDC}" type="presOf" srcId="{6174F3AC-ECB9-8545-ABC3-A50CC0D61786}" destId="{9D3A57A6-D090-8A48-8A92-297EC3DFD156}" srcOrd="0" destOrd="1" presId="urn:microsoft.com/office/officeart/2005/8/layout/list1"/>
    <dgm:cxn modelId="{E6DD92E6-6657-D94E-97F5-E288EF92A194}" srcId="{DE7AC4B7-3F16-8945-935B-2A4EE43F3345}" destId="{4BCF7C29-1BC9-6D45-B86D-C052959870F6}" srcOrd="1" destOrd="0" parTransId="{4713B871-C575-A447-8768-EE5DDE3B5D0D}" sibTransId="{8B18C0F9-41FE-054F-B811-D9CDF2B7F80B}"/>
    <dgm:cxn modelId="{677A41E8-44D6-E743-A144-8674E72D941E}" type="presOf" srcId="{162A733E-DC23-AA47-825A-6FD890AA392B}" destId="{9D3A57A6-D090-8A48-8A92-297EC3DFD156}" srcOrd="0" destOrd="2" presId="urn:microsoft.com/office/officeart/2005/8/layout/list1"/>
    <dgm:cxn modelId="{2774E005-2E3B-0944-90B6-437F7880ADF7}" type="presParOf" srcId="{0BEFF34E-EA21-134B-A660-D2BEF90AF468}" destId="{099A6993-A5F0-5944-9D1D-9BD3998A5C40}" srcOrd="0" destOrd="0" presId="urn:microsoft.com/office/officeart/2005/8/layout/list1"/>
    <dgm:cxn modelId="{C15065DC-81D9-D343-8ACD-0D80A7A3639B}" type="presParOf" srcId="{099A6993-A5F0-5944-9D1D-9BD3998A5C40}" destId="{7ACE539F-DFFD-5045-BD55-69241462F574}" srcOrd="0" destOrd="0" presId="urn:microsoft.com/office/officeart/2005/8/layout/list1"/>
    <dgm:cxn modelId="{DFAEDEAC-3CC9-C74D-9E0C-EAAA00A8C17D}" type="presParOf" srcId="{099A6993-A5F0-5944-9D1D-9BD3998A5C40}" destId="{93E022B9-0F19-E447-938A-DA060DB1FB0E}" srcOrd="1" destOrd="0" presId="urn:microsoft.com/office/officeart/2005/8/layout/list1"/>
    <dgm:cxn modelId="{27B5A776-1146-CE4F-9629-2353F59AAAC2}" type="presParOf" srcId="{0BEFF34E-EA21-134B-A660-D2BEF90AF468}" destId="{2548C257-00E5-2049-ACB3-28AC20A3FB63}" srcOrd="1" destOrd="0" presId="urn:microsoft.com/office/officeart/2005/8/layout/list1"/>
    <dgm:cxn modelId="{CE2EFEB2-7E58-7E40-B4A2-CC3B0EB57888}" type="presParOf" srcId="{0BEFF34E-EA21-134B-A660-D2BEF90AF468}" destId="{9D3A57A6-D090-8A48-8A92-297EC3DFD156}" srcOrd="2" destOrd="0" presId="urn:microsoft.com/office/officeart/2005/8/layout/list1"/>
    <dgm:cxn modelId="{51D00B5A-195D-D948-A393-B66892569E88}" type="presParOf" srcId="{0BEFF34E-EA21-134B-A660-D2BEF90AF468}" destId="{DB219F48-D8CF-6144-B1FC-C5AA30D3525F}" srcOrd="3" destOrd="0" presId="urn:microsoft.com/office/officeart/2005/8/layout/list1"/>
    <dgm:cxn modelId="{35959A44-FF37-FF49-A644-60E1ACA21FAD}" type="presParOf" srcId="{0BEFF34E-EA21-134B-A660-D2BEF90AF468}" destId="{DEAD75E6-6EDD-B148-A216-119503950DF9}" srcOrd="4" destOrd="0" presId="urn:microsoft.com/office/officeart/2005/8/layout/list1"/>
    <dgm:cxn modelId="{47D77152-33C4-584F-812F-D0441244F8D6}" type="presParOf" srcId="{DEAD75E6-6EDD-B148-A216-119503950DF9}" destId="{F760E1A6-943E-6E46-82AB-CB3D7EDA85C9}" srcOrd="0" destOrd="0" presId="urn:microsoft.com/office/officeart/2005/8/layout/list1"/>
    <dgm:cxn modelId="{7EBD60BC-C5E7-6E44-A729-FDC48EFD0DD6}" type="presParOf" srcId="{DEAD75E6-6EDD-B148-A216-119503950DF9}" destId="{E97666EF-33F5-D145-985E-D3DD135E4C55}" srcOrd="1" destOrd="0" presId="urn:microsoft.com/office/officeart/2005/8/layout/list1"/>
    <dgm:cxn modelId="{E8E3B2CC-F4EC-A14B-933A-B9340AC6036B}" type="presParOf" srcId="{0BEFF34E-EA21-134B-A660-D2BEF90AF468}" destId="{04E12EA8-B01C-394F-AB1A-C1B1F0897BA1}" srcOrd="5" destOrd="0" presId="urn:microsoft.com/office/officeart/2005/8/layout/list1"/>
    <dgm:cxn modelId="{AB7B2036-C8CD-7049-92FE-B4F0706E1619}" type="presParOf" srcId="{0BEFF34E-EA21-134B-A660-D2BEF90AF468}" destId="{0DDC14C2-E980-CF42-930C-F93EC3E8367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4BAE50-7243-A04D-A26F-DB38FA036E02}" type="doc">
      <dgm:prSet loTypeId="urn:microsoft.com/office/officeart/2005/8/layout/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cs-CZ"/>
        </a:p>
      </dgm:t>
    </dgm:pt>
    <dgm:pt modelId="{DC0CE88F-069B-9041-B38B-9BFA1FDEA17A}">
      <dgm:prSet custT="1"/>
      <dgm:spPr/>
      <dgm:t>
        <a:bodyPr/>
        <a:lstStyle/>
        <a:p>
          <a:r>
            <a:rPr lang="cs-CZ" sz="1900" b="1" dirty="0"/>
            <a:t>Služby mobilní aplikace pro nahlížení na údaje – „</a:t>
          </a:r>
          <a:r>
            <a:rPr lang="cs-CZ" sz="1900" b="1" dirty="0" err="1"/>
            <a:t>EZKarta</a:t>
          </a:r>
          <a:r>
            <a:rPr lang="cs-CZ" sz="1900" b="1" dirty="0"/>
            <a:t>“</a:t>
          </a:r>
        </a:p>
      </dgm:t>
    </dgm:pt>
    <dgm:pt modelId="{41258308-EB95-A14D-B850-03F33B2D9C73}" type="parTrans" cxnId="{08A5DD91-6C47-3B41-8004-94AC98A97CFC}">
      <dgm:prSet/>
      <dgm:spPr/>
      <dgm:t>
        <a:bodyPr/>
        <a:lstStyle/>
        <a:p>
          <a:endParaRPr lang="cs-CZ"/>
        </a:p>
      </dgm:t>
    </dgm:pt>
    <dgm:pt modelId="{154CFE69-041F-A841-B4B0-0D6F72F01DE8}" type="sibTrans" cxnId="{08A5DD91-6C47-3B41-8004-94AC98A97CFC}">
      <dgm:prSet/>
      <dgm:spPr/>
      <dgm:t>
        <a:bodyPr/>
        <a:lstStyle/>
        <a:p>
          <a:endParaRPr lang="cs-CZ"/>
        </a:p>
      </dgm:t>
    </dgm:pt>
    <dgm:pt modelId="{E4A09A69-C13C-A440-9D12-DF5CACE47878}">
      <dgm:prSet custT="1"/>
      <dgm:spPr/>
      <dgm:t>
        <a:bodyPr/>
        <a:lstStyle/>
        <a:p>
          <a:r>
            <a:rPr lang="cs-CZ" sz="1600" b="0" dirty="0"/>
            <a:t>Realizováno prostřednictvím mobilní aplikace</a:t>
          </a:r>
        </a:p>
      </dgm:t>
    </dgm:pt>
    <dgm:pt modelId="{54EAAECC-7FE5-6C4F-89D1-47BBBB2C5727}" type="parTrans" cxnId="{D2FBBB12-E88B-274D-8539-74E3DDFBAB5C}">
      <dgm:prSet/>
      <dgm:spPr/>
      <dgm:t>
        <a:bodyPr/>
        <a:lstStyle/>
        <a:p>
          <a:endParaRPr lang="cs-CZ"/>
        </a:p>
      </dgm:t>
    </dgm:pt>
    <dgm:pt modelId="{D0833D7F-8F32-854E-8148-B584F9E5F8C4}" type="sibTrans" cxnId="{D2FBBB12-E88B-274D-8539-74E3DDFBAB5C}">
      <dgm:prSet/>
      <dgm:spPr/>
      <dgm:t>
        <a:bodyPr/>
        <a:lstStyle/>
        <a:p>
          <a:endParaRPr lang="cs-CZ"/>
        </a:p>
      </dgm:t>
    </dgm:pt>
    <dgm:pt modelId="{3A7B6028-9516-CF44-83C5-4E1547F857AD}">
      <dgm:prSet custT="1"/>
      <dgm:spPr/>
      <dgm:t>
        <a:bodyPr/>
        <a:lstStyle/>
        <a:p>
          <a:r>
            <a:rPr lang="cs-CZ" sz="1600" b="0" dirty="0"/>
            <a:t>Nové funkcionality plánovány souběžně s realizací centrálních projektů</a:t>
          </a:r>
        </a:p>
      </dgm:t>
    </dgm:pt>
    <dgm:pt modelId="{06A601EF-6ABC-5B44-8DAD-C17AC9F7AE74}" type="parTrans" cxnId="{577BD522-5334-A649-A32C-F48D2C6E46F4}">
      <dgm:prSet/>
      <dgm:spPr/>
      <dgm:t>
        <a:bodyPr/>
        <a:lstStyle/>
        <a:p>
          <a:endParaRPr lang="cs-CZ"/>
        </a:p>
      </dgm:t>
    </dgm:pt>
    <dgm:pt modelId="{99C76938-B256-F54A-A6D9-47EF9DA9E163}" type="sibTrans" cxnId="{577BD522-5334-A649-A32C-F48D2C6E46F4}">
      <dgm:prSet/>
      <dgm:spPr/>
      <dgm:t>
        <a:bodyPr/>
        <a:lstStyle/>
        <a:p>
          <a:endParaRPr lang="cs-CZ"/>
        </a:p>
      </dgm:t>
    </dgm:pt>
    <dgm:pt modelId="{E83ACA7D-1579-154A-B328-2F8D29428979}">
      <dgm:prSet custT="1"/>
      <dgm:spPr/>
      <dgm:t>
        <a:bodyPr/>
        <a:lstStyle/>
        <a:p>
          <a:r>
            <a:rPr lang="cs-CZ" sz="1600" b="0" dirty="0"/>
            <a:t>Široké veřejnosti dostupný nástroj pro nahlížení a správu zdravotní dokumentace</a:t>
          </a:r>
        </a:p>
      </dgm:t>
    </dgm:pt>
    <dgm:pt modelId="{629057CC-34A2-B04C-B000-6F600ED2118C}" type="parTrans" cxnId="{4D050AA5-91C4-B548-B9F6-9092F2117CC7}">
      <dgm:prSet/>
      <dgm:spPr/>
      <dgm:t>
        <a:bodyPr/>
        <a:lstStyle/>
        <a:p>
          <a:endParaRPr lang="cs-CZ"/>
        </a:p>
      </dgm:t>
    </dgm:pt>
    <dgm:pt modelId="{7BA08F8F-D400-AA4F-9AAF-EE3BB9D256B7}" type="sibTrans" cxnId="{4D050AA5-91C4-B548-B9F6-9092F2117CC7}">
      <dgm:prSet/>
      <dgm:spPr/>
      <dgm:t>
        <a:bodyPr/>
        <a:lstStyle/>
        <a:p>
          <a:endParaRPr lang="cs-CZ"/>
        </a:p>
      </dgm:t>
    </dgm:pt>
    <dgm:pt modelId="{20AAAA96-1C2D-F546-89BE-CD1EFDC41A9A}">
      <dgm:prSet/>
      <dgm:spPr/>
      <dgm:t>
        <a:bodyPr/>
        <a:lstStyle/>
        <a:p>
          <a:r>
            <a:rPr lang="cs-CZ" b="1" dirty="0"/>
            <a:t>Služby vyžádaní zdravotních služeb – „</a:t>
          </a:r>
          <a:r>
            <a:rPr lang="cs-CZ" b="1" dirty="0" err="1"/>
            <a:t>eŽádanka</a:t>
          </a:r>
          <a:r>
            <a:rPr lang="cs-CZ" b="1" dirty="0"/>
            <a:t>“</a:t>
          </a:r>
          <a:endParaRPr lang="cs-CZ" dirty="0"/>
        </a:p>
      </dgm:t>
    </dgm:pt>
    <dgm:pt modelId="{F16F32F8-8218-2341-B3C5-9A2E93936A9A}" type="parTrans" cxnId="{A5625D28-4428-3C44-8FA8-EDA2CF1A25CE}">
      <dgm:prSet/>
      <dgm:spPr/>
      <dgm:t>
        <a:bodyPr/>
        <a:lstStyle/>
        <a:p>
          <a:endParaRPr lang="cs-CZ"/>
        </a:p>
      </dgm:t>
    </dgm:pt>
    <dgm:pt modelId="{A794D93C-99D0-4B4D-8E22-3F1B9F3BE85E}" type="sibTrans" cxnId="{A5625D28-4428-3C44-8FA8-EDA2CF1A25CE}">
      <dgm:prSet/>
      <dgm:spPr/>
      <dgm:t>
        <a:bodyPr/>
        <a:lstStyle/>
        <a:p>
          <a:endParaRPr lang="cs-CZ"/>
        </a:p>
      </dgm:t>
    </dgm:pt>
    <dgm:pt modelId="{ABC6BB11-7D4F-F84A-AB84-071119D58ECA}">
      <dgm:prSet custT="1"/>
      <dgm:spPr/>
      <dgm:t>
        <a:bodyPr/>
        <a:lstStyle/>
        <a:p>
          <a:r>
            <a:rPr lang="cs-CZ" sz="1600" dirty="0"/>
            <a:t>Digitalizace frekventované agendy s klíčovými benefity pro pacienty i poskytovatele.</a:t>
          </a:r>
        </a:p>
      </dgm:t>
    </dgm:pt>
    <dgm:pt modelId="{099F1F31-89F5-AC42-8D3A-E04C8E32D275}" type="parTrans" cxnId="{0505948D-4422-D94A-83ED-9B2C08BF4C0B}">
      <dgm:prSet/>
      <dgm:spPr/>
      <dgm:t>
        <a:bodyPr/>
        <a:lstStyle/>
        <a:p>
          <a:endParaRPr lang="cs-CZ"/>
        </a:p>
      </dgm:t>
    </dgm:pt>
    <dgm:pt modelId="{88E4EE59-A8DB-8544-A8D6-A31EB772E58D}" type="sibTrans" cxnId="{0505948D-4422-D94A-83ED-9B2C08BF4C0B}">
      <dgm:prSet/>
      <dgm:spPr/>
      <dgm:t>
        <a:bodyPr/>
        <a:lstStyle/>
        <a:p>
          <a:endParaRPr lang="cs-CZ"/>
        </a:p>
      </dgm:t>
    </dgm:pt>
    <dgm:pt modelId="{D2E7F601-9988-7741-8354-F09D2D532757}">
      <dgm:prSet custT="1"/>
      <dgm:spPr/>
      <dgm:t>
        <a:bodyPr/>
        <a:lstStyle/>
        <a:p>
          <a:r>
            <a:rPr lang="cs-CZ" sz="1600" dirty="0"/>
            <a:t>Přínosy pro zdravotní pojišťovny (trojcestná žádanka), elektronizace pro každodenní využití v rámci primární péče</a:t>
          </a:r>
        </a:p>
      </dgm:t>
    </dgm:pt>
    <dgm:pt modelId="{75002664-278B-C044-BB3A-1BCB71AEF1F1}" type="parTrans" cxnId="{5DAA7445-6668-0445-A498-0038B21BE058}">
      <dgm:prSet/>
      <dgm:spPr/>
      <dgm:t>
        <a:bodyPr/>
        <a:lstStyle/>
        <a:p>
          <a:endParaRPr lang="cs-CZ"/>
        </a:p>
      </dgm:t>
    </dgm:pt>
    <dgm:pt modelId="{DF1561C1-352C-8A45-BEB4-F67E7142A87F}" type="sibTrans" cxnId="{5DAA7445-6668-0445-A498-0038B21BE058}">
      <dgm:prSet/>
      <dgm:spPr/>
      <dgm:t>
        <a:bodyPr/>
        <a:lstStyle/>
        <a:p>
          <a:endParaRPr lang="cs-CZ"/>
        </a:p>
      </dgm:t>
    </dgm:pt>
    <dgm:pt modelId="{46B60C3F-118C-174D-837C-7932A35954E2}">
      <dgm:prSet custT="1"/>
      <dgm:spPr/>
      <dgm:t>
        <a:bodyPr/>
        <a:lstStyle/>
        <a:p>
          <a:r>
            <a:rPr lang="cs-CZ" sz="1600" dirty="0"/>
            <a:t>Postupná implementace se zohledněním současných procesů i technických možností.</a:t>
          </a:r>
        </a:p>
      </dgm:t>
    </dgm:pt>
    <dgm:pt modelId="{46AA45C0-8039-DD42-9B43-1B7A07E3AA2D}" type="parTrans" cxnId="{DCE84015-FE83-BB46-8933-882C7FEB4337}">
      <dgm:prSet/>
      <dgm:spPr/>
      <dgm:t>
        <a:bodyPr/>
        <a:lstStyle/>
        <a:p>
          <a:endParaRPr lang="cs-CZ"/>
        </a:p>
      </dgm:t>
    </dgm:pt>
    <dgm:pt modelId="{4BBB6E8E-C385-9743-A6AB-769C14C443B0}" type="sibTrans" cxnId="{DCE84015-FE83-BB46-8933-882C7FEB4337}">
      <dgm:prSet/>
      <dgm:spPr/>
      <dgm:t>
        <a:bodyPr/>
        <a:lstStyle/>
        <a:p>
          <a:endParaRPr lang="cs-CZ"/>
        </a:p>
      </dgm:t>
    </dgm:pt>
    <dgm:pt modelId="{B285125B-A918-FF4C-813E-3BFF37725CB1}">
      <dgm:prSet custT="1"/>
      <dgm:spPr/>
      <dgm:t>
        <a:bodyPr/>
        <a:lstStyle/>
        <a:p>
          <a:r>
            <a:rPr lang="cs-CZ" sz="2000" b="1" dirty="0"/>
            <a:t>Sdílený zdravotní záznam - "Emergentní zdravotní záznam“</a:t>
          </a:r>
        </a:p>
      </dgm:t>
    </dgm:pt>
    <dgm:pt modelId="{3FAFE2AD-3875-B843-A715-A73E6950337B}" type="sibTrans" cxnId="{0A160EE3-370F-824B-8F44-62E1466225B5}">
      <dgm:prSet/>
      <dgm:spPr/>
      <dgm:t>
        <a:bodyPr/>
        <a:lstStyle/>
        <a:p>
          <a:endParaRPr lang="cs-CZ" sz="2800"/>
        </a:p>
      </dgm:t>
    </dgm:pt>
    <dgm:pt modelId="{C6A1793F-A11B-0A41-9095-D203D8D9688B}" type="parTrans" cxnId="{0A160EE3-370F-824B-8F44-62E1466225B5}">
      <dgm:prSet/>
      <dgm:spPr/>
      <dgm:t>
        <a:bodyPr/>
        <a:lstStyle/>
        <a:p>
          <a:endParaRPr lang="cs-CZ" sz="2800"/>
        </a:p>
      </dgm:t>
    </dgm:pt>
    <dgm:pt modelId="{0F708777-48ED-B349-866D-EC45533A709B}">
      <dgm:prSet custT="1"/>
      <dgm:spPr/>
      <dgm:t>
        <a:bodyPr/>
        <a:lstStyle/>
        <a:p>
          <a:r>
            <a:rPr lang="cs-CZ" sz="1600" b="0" dirty="0">
              <a:latin typeface="DunbarText"/>
            </a:rPr>
            <a:t>Vytvoření institutu základních a centrálně dostupných údajů o pacientovi.</a:t>
          </a:r>
          <a:endParaRPr lang="cs-CZ" sz="1600" b="0" dirty="0"/>
        </a:p>
      </dgm:t>
    </dgm:pt>
    <dgm:pt modelId="{ED256E0A-40BC-0047-A034-F3E38D53DAEC}" type="sibTrans" cxnId="{BB10FC3D-A7E8-CA4D-9BCC-F68E8B9E2964}">
      <dgm:prSet/>
      <dgm:spPr/>
      <dgm:t>
        <a:bodyPr/>
        <a:lstStyle/>
        <a:p>
          <a:endParaRPr lang="cs-CZ"/>
        </a:p>
      </dgm:t>
    </dgm:pt>
    <dgm:pt modelId="{52D60772-E30C-CA4F-9D03-2F4EAE9DF2CA}" type="parTrans" cxnId="{BB10FC3D-A7E8-CA4D-9BCC-F68E8B9E2964}">
      <dgm:prSet/>
      <dgm:spPr/>
      <dgm:t>
        <a:bodyPr/>
        <a:lstStyle/>
        <a:p>
          <a:endParaRPr lang="cs-CZ"/>
        </a:p>
      </dgm:t>
    </dgm:pt>
    <dgm:pt modelId="{79D81F4C-568A-AA40-BEAB-433C58A56E0F}">
      <dgm:prSet custT="1"/>
      <dgm:spPr/>
      <dgm:t>
        <a:bodyPr/>
        <a:lstStyle/>
        <a:p>
          <a:r>
            <a:rPr lang="cs-CZ" sz="1600" b="0" dirty="0">
              <a:latin typeface="DunbarText"/>
            </a:rPr>
            <a:t>V současné době pouze 3 hodnoty – krevní skupina, alergie a léčiva.</a:t>
          </a:r>
          <a:endParaRPr lang="cs-CZ" sz="1600" b="0" dirty="0"/>
        </a:p>
      </dgm:t>
    </dgm:pt>
    <dgm:pt modelId="{5388D6A9-89FD-CA4E-9FC5-C6BC472E037E}" type="sibTrans" cxnId="{77F8FC5F-40E4-2241-985C-105725FE384E}">
      <dgm:prSet/>
      <dgm:spPr/>
      <dgm:t>
        <a:bodyPr/>
        <a:lstStyle/>
        <a:p>
          <a:endParaRPr lang="cs-CZ"/>
        </a:p>
      </dgm:t>
    </dgm:pt>
    <dgm:pt modelId="{CEEA3238-4A94-FB4B-A67E-875A83BC05F9}" type="parTrans" cxnId="{77F8FC5F-40E4-2241-985C-105725FE384E}">
      <dgm:prSet/>
      <dgm:spPr/>
      <dgm:t>
        <a:bodyPr/>
        <a:lstStyle/>
        <a:p>
          <a:endParaRPr lang="cs-CZ"/>
        </a:p>
      </dgm:t>
    </dgm:pt>
    <dgm:pt modelId="{6006C6EB-2680-A347-B170-2DAC09F9C0A6}">
      <dgm:prSet custT="1"/>
      <dgm:spPr/>
      <dgm:t>
        <a:bodyPr/>
        <a:lstStyle/>
        <a:p>
          <a:r>
            <a:rPr lang="cs-CZ" sz="1600" b="0" dirty="0">
              <a:latin typeface="DunbarText"/>
            </a:rPr>
            <a:t>Využitelnost v rámci přednemocniční péče (RZP/RLP/LZS).</a:t>
          </a:r>
          <a:endParaRPr lang="cs-CZ" sz="1600" b="0" dirty="0"/>
        </a:p>
      </dgm:t>
    </dgm:pt>
    <dgm:pt modelId="{D5B47ADA-7368-4A42-88B7-549C962BB3E4}" type="sibTrans" cxnId="{F4977635-595F-0040-A8C7-DE33F027BD64}">
      <dgm:prSet/>
      <dgm:spPr/>
      <dgm:t>
        <a:bodyPr/>
        <a:lstStyle/>
        <a:p>
          <a:endParaRPr lang="cs-CZ"/>
        </a:p>
      </dgm:t>
    </dgm:pt>
    <dgm:pt modelId="{91E8AC53-D337-3A45-878D-4E035A7BDF19}" type="parTrans" cxnId="{F4977635-595F-0040-A8C7-DE33F027BD64}">
      <dgm:prSet/>
      <dgm:spPr/>
      <dgm:t>
        <a:bodyPr/>
        <a:lstStyle/>
        <a:p>
          <a:endParaRPr lang="cs-CZ"/>
        </a:p>
      </dgm:t>
    </dgm:pt>
    <dgm:pt modelId="{0BEFF34E-EA21-134B-A660-D2BEF90AF468}" type="pres">
      <dgm:prSet presAssocID="{054BAE50-7243-A04D-A26F-DB38FA036E02}" presName="linear" presStyleCnt="0">
        <dgm:presLayoutVars>
          <dgm:dir/>
          <dgm:animLvl val="lvl"/>
          <dgm:resizeHandles val="exact"/>
        </dgm:presLayoutVars>
      </dgm:prSet>
      <dgm:spPr/>
    </dgm:pt>
    <dgm:pt modelId="{98FB149F-6886-9B49-A52E-EBE3C3EDD76F}" type="pres">
      <dgm:prSet presAssocID="{DC0CE88F-069B-9041-B38B-9BFA1FDEA17A}" presName="parentLin" presStyleCnt="0"/>
      <dgm:spPr/>
    </dgm:pt>
    <dgm:pt modelId="{804A5CDD-690E-DC4A-8698-CE023ED6102E}" type="pres">
      <dgm:prSet presAssocID="{DC0CE88F-069B-9041-B38B-9BFA1FDEA17A}" presName="parentLeftMargin" presStyleLbl="node1" presStyleIdx="0" presStyleCnt="3"/>
      <dgm:spPr/>
    </dgm:pt>
    <dgm:pt modelId="{4DFD733D-AC2D-344C-8EE6-1C36BDF4466F}" type="pres">
      <dgm:prSet presAssocID="{DC0CE88F-069B-9041-B38B-9BFA1FDEA17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B5149FB-D258-1B48-B950-F9458626F919}" type="pres">
      <dgm:prSet presAssocID="{DC0CE88F-069B-9041-B38B-9BFA1FDEA17A}" presName="negativeSpace" presStyleCnt="0"/>
      <dgm:spPr/>
    </dgm:pt>
    <dgm:pt modelId="{A321264A-C820-0B49-9D8E-1F8101A1E757}" type="pres">
      <dgm:prSet presAssocID="{DC0CE88F-069B-9041-B38B-9BFA1FDEA17A}" presName="childText" presStyleLbl="conFgAcc1" presStyleIdx="0" presStyleCnt="3">
        <dgm:presLayoutVars>
          <dgm:bulletEnabled val="1"/>
        </dgm:presLayoutVars>
      </dgm:prSet>
      <dgm:spPr/>
    </dgm:pt>
    <dgm:pt modelId="{9A15126F-81D9-A447-807D-C33386180351}" type="pres">
      <dgm:prSet presAssocID="{154CFE69-041F-A841-B4B0-0D6F72F01DE8}" presName="spaceBetweenRectangles" presStyleCnt="0"/>
      <dgm:spPr/>
    </dgm:pt>
    <dgm:pt modelId="{D426D963-EA5B-DC48-A905-B05EBC3D9524}" type="pres">
      <dgm:prSet presAssocID="{20AAAA96-1C2D-F546-89BE-CD1EFDC41A9A}" presName="parentLin" presStyleCnt="0"/>
      <dgm:spPr/>
    </dgm:pt>
    <dgm:pt modelId="{33E8BAEC-375C-1E4F-A074-DBF4D61E9B60}" type="pres">
      <dgm:prSet presAssocID="{20AAAA96-1C2D-F546-89BE-CD1EFDC41A9A}" presName="parentLeftMargin" presStyleLbl="node1" presStyleIdx="0" presStyleCnt="3"/>
      <dgm:spPr/>
    </dgm:pt>
    <dgm:pt modelId="{24ED3196-6D27-2B44-9BDD-8387662D8A55}" type="pres">
      <dgm:prSet presAssocID="{20AAAA96-1C2D-F546-89BE-CD1EFDC41A9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7BFD6D3-9B46-9546-BE88-5A0A46800858}" type="pres">
      <dgm:prSet presAssocID="{20AAAA96-1C2D-F546-89BE-CD1EFDC41A9A}" presName="negativeSpace" presStyleCnt="0"/>
      <dgm:spPr/>
    </dgm:pt>
    <dgm:pt modelId="{E0B04E54-683B-6341-8FA5-E54377BADD1D}" type="pres">
      <dgm:prSet presAssocID="{20AAAA96-1C2D-F546-89BE-CD1EFDC41A9A}" presName="childText" presStyleLbl="conFgAcc1" presStyleIdx="1" presStyleCnt="3">
        <dgm:presLayoutVars>
          <dgm:bulletEnabled val="1"/>
        </dgm:presLayoutVars>
      </dgm:prSet>
      <dgm:spPr/>
    </dgm:pt>
    <dgm:pt modelId="{6E381D1C-35CB-954F-93CB-31A75DB2961C}" type="pres">
      <dgm:prSet presAssocID="{A794D93C-99D0-4B4D-8E22-3F1B9F3BE85E}" presName="spaceBetweenRectangles" presStyleCnt="0"/>
      <dgm:spPr/>
    </dgm:pt>
    <dgm:pt modelId="{C9131F58-A816-E142-BDC5-79FA5CE26BC1}" type="pres">
      <dgm:prSet presAssocID="{B285125B-A918-FF4C-813E-3BFF37725CB1}" presName="parentLin" presStyleCnt="0"/>
      <dgm:spPr/>
    </dgm:pt>
    <dgm:pt modelId="{BD35B619-201D-7442-87BF-80AB0F1C2EA6}" type="pres">
      <dgm:prSet presAssocID="{B285125B-A918-FF4C-813E-3BFF37725CB1}" presName="parentLeftMargin" presStyleLbl="node1" presStyleIdx="1" presStyleCnt="3"/>
      <dgm:spPr/>
    </dgm:pt>
    <dgm:pt modelId="{7BD328A7-6D69-CC44-A630-41C4B938F13D}" type="pres">
      <dgm:prSet presAssocID="{B285125B-A918-FF4C-813E-3BFF37725CB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4360737-4E04-3743-BDE4-AE299E4581DA}" type="pres">
      <dgm:prSet presAssocID="{B285125B-A918-FF4C-813E-3BFF37725CB1}" presName="negativeSpace" presStyleCnt="0"/>
      <dgm:spPr/>
    </dgm:pt>
    <dgm:pt modelId="{114A1829-45E5-9447-BB6F-83ADB7F84E21}" type="pres">
      <dgm:prSet presAssocID="{B285125B-A918-FF4C-813E-3BFF37725CB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2FBBB12-E88B-274D-8539-74E3DDFBAB5C}" srcId="{DC0CE88F-069B-9041-B38B-9BFA1FDEA17A}" destId="{E4A09A69-C13C-A440-9D12-DF5CACE47878}" srcOrd="0" destOrd="0" parTransId="{54EAAECC-7FE5-6C4F-89D1-47BBBB2C5727}" sibTransId="{D0833D7F-8F32-854E-8148-B584F9E5F8C4}"/>
    <dgm:cxn modelId="{DCE84015-FE83-BB46-8933-882C7FEB4337}" srcId="{20AAAA96-1C2D-F546-89BE-CD1EFDC41A9A}" destId="{46B60C3F-118C-174D-837C-7932A35954E2}" srcOrd="2" destOrd="0" parTransId="{46AA45C0-8039-DD42-9B43-1B7A07E3AA2D}" sibTransId="{4BBB6E8E-C385-9743-A6AB-769C14C443B0}"/>
    <dgm:cxn modelId="{577BD522-5334-A649-A32C-F48D2C6E46F4}" srcId="{DC0CE88F-069B-9041-B38B-9BFA1FDEA17A}" destId="{3A7B6028-9516-CF44-83C5-4E1547F857AD}" srcOrd="1" destOrd="0" parTransId="{06A601EF-6ABC-5B44-8DAD-C17AC9F7AE74}" sibTransId="{99C76938-B256-F54A-A6D9-47EF9DA9E163}"/>
    <dgm:cxn modelId="{A5625D28-4428-3C44-8FA8-EDA2CF1A25CE}" srcId="{054BAE50-7243-A04D-A26F-DB38FA036E02}" destId="{20AAAA96-1C2D-F546-89BE-CD1EFDC41A9A}" srcOrd="1" destOrd="0" parTransId="{F16F32F8-8218-2341-B3C5-9A2E93936A9A}" sibTransId="{A794D93C-99D0-4B4D-8E22-3F1B9F3BE85E}"/>
    <dgm:cxn modelId="{13597329-74D8-CA44-A2CE-4AA4621D1768}" type="presOf" srcId="{B285125B-A918-FF4C-813E-3BFF37725CB1}" destId="{BD35B619-201D-7442-87BF-80AB0F1C2EA6}" srcOrd="0" destOrd="0" presId="urn:microsoft.com/office/officeart/2005/8/layout/list1"/>
    <dgm:cxn modelId="{36AE522E-100C-AC4A-9AD9-842D34FA2C66}" type="presOf" srcId="{0F708777-48ED-B349-866D-EC45533A709B}" destId="{114A1829-45E5-9447-BB6F-83ADB7F84E21}" srcOrd="0" destOrd="0" presId="urn:microsoft.com/office/officeart/2005/8/layout/list1"/>
    <dgm:cxn modelId="{F4977635-595F-0040-A8C7-DE33F027BD64}" srcId="{B285125B-A918-FF4C-813E-3BFF37725CB1}" destId="{6006C6EB-2680-A347-B170-2DAC09F9C0A6}" srcOrd="2" destOrd="0" parTransId="{91E8AC53-D337-3A45-878D-4E035A7BDF19}" sibTransId="{D5B47ADA-7368-4A42-88B7-549C962BB3E4}"/>
    <dgm:cxn modelId="{30FC8037-F01E-C944-B44B-3C90DB6539D1}" type="presOf" srcId="{3A7B6028-9516-CF44-83C5-4E1547F857AD}" destId="{A321264A-C820-0B49-9D8E-1F8101A1E757}" srcOrd="0" destOrd="1" presId="urn:microsoft.com/office/officeart/2005/8/layout/list1"/>
    <dgm:cxn modelId="{EB3FB23D-AEFB-9046-A59B-D34C2DBB02E9}" type="presOf" srcId="{E4A09A69-C13C-A440-9D12-DF5CACE47878}" destId="{A321264A-C820-0B49-9D8E-1F8101A1E757}" srcOrd="0" destOrd="0" presId="urn:microsoft.com/office/officeart/2005/8/layout/list1"/>
    <dgm:cxn modelId="{BB10FC3D-A7E8-CA4D-9BCC-F68E8B9E2964}" srcId="{B285125B-A918-FF4C-813E-3BFF37725CB1}" destId="{0F708777-48ED-B349-866D-EC45533A709B}" srcOrd="0" destOrd="0" parTransId="{52D60772-E30C-CA4F-9D03-2F4EAE9DF2CA}" sibTransId="{ED256E0A-40BC-0047-A034-F3E38D53DAEC}"/>
    <dgm:cxn modelId="{77F8FC5F-40E4-2241-985C-105725FE384E}" srcId="{B285125B-A918-FF4C-813E-3BFF37725CB1}" destId="{79D81F4C-568A-AA40-BEAB-433C58A56E0F}" srcOrd="1" destOrd="0" parTransId="{CEEA3238-4A94-FB4B-A67E-875A83BC05F9}" sibTransId="{5388D6A9-89FD-CA4E-9FC5-C6BC472E037E}"/>
    <dgm:cxn modelId="{49AC4464-786F-894C-9233-50C2F255009A}" type="presOf" srcId="{20AAAA96-1C2D-F546-89BE-CD1EFDC41A9A}" destId="{33E8BAEC-375C-1E4F-A074-DBF4D61E9B60}" srcOrd="0" destOrd="0" presId="urn:microsoft.com/office/officeart/2005/8/layout/list1"/>
    <dgm:cxn modelId="{5DAA7445-6668-0445-A498-0038B21BE058}" srcId="{20AAAA96-1C2D-F546-89BE-CD1EFDC41A9A}" destId="{D2E7F601-9988-7741-8354-F09D2D532757}" srcOrd="1" destOrd="0" parTransId="{75002664-278B-C044-BB3A-1BCB71AEF1F1}" sibTransId="{DF1561C1-352C-8A45-BEB4-F67E7142A87F}"/>
    <dgm:cxn modelId="{BBF19565-78AA-7243-B63B-97AA07540A39}" type="presOf" srcId="{6006C6EB-2680-A347-B170-2DAC09F9C0A6}" destId="{114A1829-45E5-9447-BB6F-83ADB7F84E21}" srcOrd="0" destOrd="2" presId="urn:microsoft.com/office/officeart/2005/8/layout/list1"/>
    <dgm:cxn modelId="{7BC42B55-63E8-784F-99DA-374C787FCB89}" type="presOf" srcId="{DC0CE88F-069B-9041-B38B-9BFA1FDEA17A}" destId="{804A5CDD-690E-DC4A-8698-CE023ED6102E}" srcOrd="0" destOrd="0" presId="urn:microsoft.com/office/officeart/2005/8/layout/list1"/>
    <dgm:cxn modelId="{879E3057-97A1-4C41-AEAC-64FA0C10FE79}" type="presOf" srcId="{20AAAA96-1C2D-F546-89BE-CD1EFDC41A9A}" destId="{24ED3196-6D27-2B44-9BDD-8387662D8A55}" srcOrd="1" destOrd="0" presId="urn:microsoft.com/office/officeart/2005/8/layout/list1"/>
    <dgm:cxn modelId="{E755208D-1F50-FB4A-B8B7-F9288BA351F2}" type="presOf" srcId="{ABC6BB11-7D4F-F84A-AB84-071119D58ECA}" destId="{E0B04E54-683B-6341-8FA5-E54377BADD1D}" srcOrd="0" destOrd="0" presId="urn:microsoft.com/office/officeart/2005/8/layout/list1"/>
    <dgm:cxn modelId="{0505948D-4422-D94A-83ED-9B2C08BF4C0B}" srcId="{20AAAA96-1C2D-F546-89BE-CD1EFDC41A9A}" destId="{ABC6BB11-7D4F-F84A-AB84-071119D58ECA}" srcOrd="0" destOrd="0" parTransId="{099F1F31-89F5-AC42-8D3A-E04C8E32D275}" sibTransId="{88E4EE59-A8DB-8544-A8D6-A31EB772E58D}"/>
    <dgm:cxn modelId="{08A5DD91-6C47-3B41-8004-94AC98A97CFC}" srcId="{054BAE50-7243-A04D-A26F-DB38FA036E02}" destId="{DC0CE88F-069B-9041-B38B-9BFA1FDEA17A}" srcOrd="0" destOrd="0" parTransId="{41258308-EB95-A14D-B850-03F33B2D9C73}" sibTransId="{154CFE69-041F-A841-B4B0-0D6F72F01DE8}"/>
    <dgm:cxn modelId="{33174A9A-6130-714C-B412-72058E78E144}" type="presOf" srcId="{46B60C3F-118C-174D-837C-7932A35954E2}" destId="{E0B04E54-683B-6341-8FA5-E54377BADD1D}" srcOrd="0" destOrd="2" presId="urn:microsoft.com/office/officeart/2005/8/layout/list1"/>
    <dgm:cxn modelId="{F6AA0D9F-1328-1E46-9BA6-B329C9E91821}" type="presOf" srcId="{DC0CE88F-069B-9041-B38B-9BFA1FDEA17A}" destId="{4DFD733D-AC2D-344C-8EE6-1C36BDF4466F}" srcOrd="1" destOrd="0" presId="urn:microsoft.com/office/officeart/2005/8/layout/list1"/>
    <dgm:cxn modelId="{4D050AA5-91C4-B548-B9F6-9092F2117CC7}" srcId="{DC0CE88F-069B-9041-B38B-9BFA1FDEA17A}" destId="{E83ACA7D-1579-154A-B328-2F8D29428979}" srcOrd="2" destOrd="0" parTransId="{629057CC-34A2-B04C-B000-6F600ED2118C}" sibTransId="{7BA08F8F-D400-AA4F-9AAF-EE3BB9D256B7}"/>
    <dgm:cxn modelId="{3DAB40B2-E4A7-9C46-8926-E4130DCCA618}" type="presOf" srcId="{054BAE50-7243-A04D-A26F-DB38FA036E02}" destId="{0BEFF34E-EA21-134B-A660-D2BEF90AF468}" srcOrd="0" destOrd="0" presId="urn:microsoft.com/office/officeart/2005/8/layout/list1"/>
    <dgm:cxn modelId="{080013CA-097C-F44C-A7AD-4CC03EA69457}" type="presOf" srcId="{79D81F4C-568A-AA40-BEAB-433C58A56E0F}" destId="{114A1829-45E5-9447-BB6F-83ADB7F84E21}" srcOrd="0" destOrd="1" presId="urn:microsoft.com/office/officeart/2005/8/layout/list1"/>
    <dgm:cxn modelId="{DFC68DD3-5086-6141-BCF7-2DB2E2E52CE0}" type="presOf" srcId="{E83ACA7D-1579-154A-B328-2F8D29428979}" destId="{A321264A-C820-0B49-9D8E-1F8101A1E757}" srcOrd="0" destOrd="2" presId="urn:microsoft.com/office/officeart/2005/8/layout/list1"/>
    <dgm:cxn modelId="{D7BAFBDD-D073-B14E-991B-4891B2564B66}" type="presOf" srcId="{D2E7F601-9988-7741-8354-F09D2D532757}" destId="{E0B04E54-683B-6341-8FA5-E54377BADD1D}" srcOrd="0" destOrd="1" presId="urn:microsoft.com/office/officeart/2005/8/layout/list1"/>
    <dgm:cxn modelId="{0A160EE3-370F-824B-8F44-62E1466225B5}" srcId="{054BAE50-7243-A04D-A26F-DB38FA036E02}" destId="{B285125B-A918-FF4C-813E-3BFF37725CB1}" srcOrd="2" destOrd="0" parTransId="{C6A1793F-A11B-0A41-9095-D203D8D9688B}" sibTransId="{3FAFE2AD-3875-B843-A715-A73E6950337B}"/>
    <dgm:cxn modelId="{0D478EE3-21A5-8540-8ED2-EE3F25ADA101}" type="presOf" srcId="{B285125B-A918-FF4C-813E-3BFF37725CB1}" destId="{7BD328A7-6D69-CC44-A630-41C4B938F13D}" srcOrd="1" destOrd="0" presId="urn:microsoft.com/office/officeart/2005/8/layout/list1"/>
    <dgm:cxn modelId="{8DBF57D7-131E-8043-B087-529F48C9EB40}" type="presParOf" srcId="{0BEFF34E-EA21-134B-A660-D2BEF90AF468}" destId="{98FB149F-6886-9B49-A52E-EBE3C3EDD76F}" srcOrd="0" destOrd="0" presId="urn:microsoft.com/office/officeart/2005/8/layout/list1"/>
    <dgm:cxn modelId="{C0494531-3891-674E-8CCB-4B3214368A06}" type="presParOf" srcId="{98FB149F-6886-9B49-A52E-EBE3C3EDD76F}" destId="{804A5CDD-690E-DC4A-8698-CE023ED6102E}" srcOrd="0" destOrd="0" presId="urn:microsoft.com/office/officeart/2005/8/layout/list1"/>
    <dgm:cxn modelId="{A8C3FAE1-5CED-504C-813A-CD42B2D4E3BC}" type="presParOf" srcId="{98FB149F-6886-9B49-A52E-EBE3C3EDD76F}" destId="{4DFD733D-AC2D-344C-8EE6-1C36BDF4466F}" srcOrd="1" destOrd="0" presId="urn:microsoft.com/office/officeart/2005/8/layout/list1"/>
    <dgm:cxn modelId="{35EDB403-0E85-C042-B855-5084C6ACA470}" type="presParOf" srcId="{0BEFF34E-EA21-134B-A660-D2BEF90AF468}" destId="{EB5149FB-D258-1B48-B950-F9458626F919}" srcOrd="1" destOrd="0" presId="urn:microsoft.com/office/officeart/2005/8/layout/list1"/>
    <dgm:cxn modelId="{9D5B3D34-A089-E341-9253-B436A635BBD2}" type="presParOf" srcId="{0BEFF34E-EA21-134B-A660-D2BEF90AF468}" destId="{A321264A-C820-0B49-9D8E-1F8101A1E757}" srcOrd="2" destOrd="0" presId="urn:microsoft.com/office/officeart/2005/8/layout/list1"/>
    <dgm:cxn modelId="{5BFE3709-F9A1-9F4D-A5B1-0C202FCF1D03}" type="presParOf" srcId="{0BEFF34E-EA21-134B-A660-D2BEF90AF468}" destId="{9A15126F-81D9-A447-807D-C33386180351}" srcOrd="3" destOrd="0" presId="urn:microsoft.com/office/officeart/2005/8/layout/list1"/>
    <dgm:cxn modelId="{E5A3A109-7EAC-5A4F-8A4D-FA050A3899B6}" type="presParOf" srcId="{0BEFF34E-EA21-134B-A660-D2BEF90AF468}" destId="{D426D963-EA5B-DC48-A905-B05EBC3D9524}" srcOrd="4" destOrd="0" presId="urn:microsoft.com/office/officeart/2005/8/layout/list1"/>
    <dgm:cxn modelId="{98C9827E-8813-D243-B6F5-F7CC52BE1B13}" type="presParOf" srcId="{D426D963-EA5B-DC48-A905-B05EBC3D9524}" destId="{33E8BAEC-375C-1E4F-A074-DBF4D61E9B60}" srcOrd="0" destOrd="0" presId="urn:microsoft.com/office/officeart/2005/8/layout/list1"/>
    <dgm:cxn modelId="{1B87CE78-AFAB-BE4D-B358-6437121B9EBE}" type="presParOf" srcId="{D426D963-EA5B-DC48-A905-B05EBC3D9524}" destId="{24ED3196-6D27-2B44-9BDD-8387662D8A55}" srcOrd="1" destOrd="0" presId="urn:microsoft.com/office/officeart/2005/8/layout/list1"/>
    <dgm:cxn modelId="{7D2616BB-6B59-3043-85D5-20134A0DFC27}" type="presParOf" srcId="{0BEFF34E-EA21-134B-A660-D2BEF90AF468}" destId="{67BFD6D3-9B46-9546-BE88-5A0A46800858}" srcOrd="5" destOrd="0" presId="urn:microsoft.com/office/officeart/2005/8/layout/list1"/>
    <dgm:cxn modelId="{9F50B445-D95E-7E4E-A40C-F07CD50547D6}" type="presParOf" srcId="{0BEFF34E-EA21-134B-A660-D2BEF90AF468}" destId="{E0B04E54-683B-6341-8FA5-E54377BADD1D}" srcOrd="6" destOrd="0" presId="urn:microsoft.com/office/officeart/2005/8/layout/list1"/>
    <dgm:cxn modelId="{1009668D-9BA6-E84A-AA2C-B0752EAB3BD8}" type="presParOf" srcId="{0BEFF34E-EA21-134B-A660-D2BEF90AF468}" destId="{6E381D1C-35CB-954F-93CB-31A75DB2961C}" srcOrd="7" destOrd="0" presId="urn:microsoft.com/office/officeart/2005/8/layout/list1"/>
    <dgm:cxn modelId="{73C8416C-3045-324F-B29A-E639F37935C5}" type="presParOf" srcId="{0BEFF34E-EA21-134B-A660-D2BEF90AF468}" destId="{C9131F58-A816-E142-BDC5-79FA5CE26BC1}" srcOrd="8" destOrd="0" presId="urn:microsoft.com/office/officeart/2005/8/layout/list1"/>
    <dgm:cxn modelId="{7057C135-758B-3E45-9543-6D5D5B695547}" type="presParOf" srcId="{C9131F58-A816-E142-BDC5-79FA5CE26BC1}" destId="{BD35B619-201D-7442-87BF-80AB0F1C2EA6}" srcOrd="0" destOrd="0" presId="urn:microsoft.com/office/officeart/2005/8/layout/list1"/>
    <dgm:cxn modelId="{4E1E0056-7842-844E-B4B5-11F8B8BE415E}" type="presParOf" srcId="{C9131F58-A816-E142-BDC5-79FA5CE26BC1}" destId="{7BD328A7-6D69-CC44-A630-41C4B938F13D}" srcOrd="1" destOrd="0" presId="urn:microsoft.com/office/officeart/2005/8/layout/list1"/>
    <dgm:cxn modelId="{F7802989-975E-C84E-A22E-364D0A3E37D4}" type="presParOf" srcId="{0BEFF34E-EA21-134B-A660-D2BEF90AF468}" destId="{A4360737-4E04-3743-BDE4-AE299E4581DA}" srcOrd="9" destOrd="0" presId="urn:microsoft.com/office/officeart/2005/8/layout/list1"/>
    <dgm:cxn modelId="{2B530C30-8F01-3448-B903-1073E1D387CF}" type="presParOf" srcId="{0BEFF34E-EA21-134B-A660-D2BEF90AF468}" destId="{114A1829-45E5-9447-BB6F-83ADB7F84E2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4BAE50-7243-A04D-A26F-DB38FA036E02}" type="doc">
      <dgm:prSet loTypeId="urn:microsoft.com/office/officeart/2005/8/layout/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B285125B-A918-FF4C-813E-3BFF37725CB1}">
      <dgm:prSet custT="1"/>
      <dgm:spPr/>
      <dgm:t>
        <a:bodyPr/>
        <a:lstStyle/>
        <a:p>
          <a:r>
            <a:rPr lang="cs-CZ" sz="1900" b="1" dirty="0"/>
            <a:t>Telemedicína </a:t>
          </a:r>
          <a:r>
            <a:rPr lang="cs-CZ" sz="1600" b="1" dirty="0"/>
            <a:t>(dle jiného právního předpisu - zákon č. 372/2011 </a:t>
          </a:r>
          <a:r>
            <a:rPr lang="cs-CZ" sz="1600" b="1" dirty="0" err="1"/>
            <a:t>Sb</a:t>
          </a:r>
          <a:r>
            <a:rPr lang="cs-CZ" sz="1600" b="1" dirty="0"/>
            <a:t>, součástí centrálních projektů)</a:t>
          </a:r>
          <a:endParaRPr lang="cs-CZ" sz="1900" b="1" dirty="0"/>
        </a:p>
      </dgm:t>
    </dgm:pt>
    <dgm:pt modelId="{3FAFE2AD-3875-B843-A715-A73E6950337B}" type="sibTrans" cxnId="{0A160EE3-370F-824B-8F44-62E1466225B5}">
      <dgm:prSet/>
      <dgm:spPr/>
      <dgm:t>
        <a:bodyPr/>
        <a:lstStyle/>
        <a:p>
          <a:endParaRPr lang="cs-CZ" sz="2800"/>
        </a:p>
      </dgm:t>
    </dgm:pt>
    <dgm:pt modelId="{C6A1793F-A11B-0A41-9095-D203D8D9688B}" type="parTrans" cxnId="{0A160EE3-370F-824B-8F44-62E1466225B5}">
      <dgm:prSet/>
      <dgm:spPr/>
      <dgm:t>
        <a:bodyPr/>
        <a:lstStyle/>
        <a:p>
          <a:endParaRPr lang="cs-CZ" sz="2800"/>
        </a:p>
      </dgm:t>
    </dgm:pt>
    <dgm:pt modelId="{0F708777-48ED-B349-866D-EC45533A709B}">
      <dgm:prSet custT="1"/>
      <dgm:spPr/>
      <dgm:t>
        <a:bodyPr/>
        <a:lstStyle/>
        <a:p>
          <a:r>
            <a:rPr lang="cs-CZ" sz="1600" b="0" dirty="0">
              <a:latin typeface="DunbarText"/>
            </a:rPr>
            <a:t>Vytvoření organizačního a legislativního rámce telemedicíny.</a:t>
          </a:r>
          <a:endParaRPr lang="cs-CZ" sz="1600" b="0" dirty="0"/>
        </a:p>
      </dgm:t>
    </dgm:pt>
    <dgm:pt modelId="{ED256E0A-40BC-0047-A034-F3E38D53DAEC}" type="sibTrans" cxnId="{BB10FC3D-A7E8-CA4D-9BCC-F68E8B9E2964}">
      <dgm:prSet/>
      <dgm:spPr/>
      <dgm:t>
        <a:bodyPr/>
        <a:lstStyle/>
        <a:p>
          <a:endParaRPr lang="cs-CZ"/>
        </a:p>
      </dgm:t>
    </dgm:pt>
    <dgm:pt modelId="{52D60772-E30C-CA4F-9D03-2F4EAE9DF2CA}" type="parTrans" cxnId="{BB10FC3D-A7E8-CA4D-9BCC-F68E8B9E2964}">
      <dgm:prSet/>
      <dgm:spPr/>
      <dgm:t>
        <a:bodyPr/>
        <a:lstStyle/>
        <a:p>
          <a:endParaRPr lang="cs-CZ"/>
        </a:p>
      </dgm:t>
    </dgm:pt>
    <dgm:pt modelId="{79D81F4C-568A-AA40-BEAB-433C58A56E0F}">
      <dgm:prSet custT="1"/>
      <dgm:spPr/>
      <dgm:t>
        <a:bodyPr/>
        <a:lstStyle/>
        <a:p>
          <a:r>
            <a:rPr lang="cs-CZ" sz="1600" b="0" dirty="0">
              <a:latin typeface="DunbarText"/>
            </a:rPr>
            <a:t>Vytvoření hodnotícího, úhradového a realizačního rámce telemedicíny.</a:t>
          </a:r>
          <a:endParaRPr lang="cs-CZ" sz="1600" b="0" dirty="0"/>
        </a:p>
      </dgm:t>
    </dgm:pt>
    <dgm:pt modelId="{5388D6A9-89FD-CA4E-9FC5-C6BC472E037E}" type="sibTrans" cxnId="{77F8FC5F-40E4-2241-985C-105725FE384E}">
      <dgm:prSet/>
      <dgm:spPr/>
      <dgm:t>
        <a:bodyPr/>
        <a:lstStyle/>
        <a:p>
          <a:endParaRPr lang="cs-CZ"/>
        </a:p>
      </dgm:t>
    </dgm:pt>
    <dgm:pt modelId="{CEEA3238-4A94-FB4B-A67E-875A83BC05F9}" type="parTrans" cxnId="{77F8FC5F-40E4-2241-985C-105725FE384E}">
      <dgm:prSet/>
      <dgm:spPr/>
      <dgm:t>
        <a:bodyPr/>
        <a:lstStyle/>
        <a:p>
          <a:endParaRPr lang="cs-CZ"/>
        </a:p>
      </dgm:t>
    </dgm:pt>
    <dgm:pt modelId="{6006C6EB-2680-A347-B170-2DAC09F9C0A6}">
      <dgm:prSet custT="1"/>
      <dgm:spPr/>
      <dgm:t>
        <a:bodyPr/>
        <a:lstStyle/>
        <a:p>
          <a:r>
            <a:rPr lang="cs-CZ" sz="1600" b="0" dirty="0">
              <a:latin typeface="DunbarText"/>
            </a:rPr>
            <a:t>Komunikační platforma pro telemedicínu a pilotní spuštění služeb.</a:t>
          </a:r>
          <a:endParaRPr lang="cs-CZ" sz="1600" b="0" dirty="0"/>
        </a:p>
      </dgm:t>
    </dgm:pt>
    <dgm:pt modelId="{D5B47ADA-7368-4A42-88B7-549C962BB3E4}" type="sibTrans" cxnId="{F4977635-595F-0040-A8C7-DE33F027BD64}">
      <dgm:prSet/>
      <dgm:spPr/>
      <dgm:t>
        <a:bodyPr/>
        <a:lstStyle/>
        <a:p>
          <a:endParaRPr lang="cs-CZ"/>
        </a:p>
      </dgm:t>
    </dgm:pt>
    <dgm:pt modelId="{91E8AC53-D337-3A45-878D-4E035A7BDF19}" type="parTrans" cxnId="{F4977635-595F-0040-A8C7-DE33F027BD64}">
      <dgm:prSet/>
      <dgm:spPr/>
      <dgm:t>
        <a:bodyPr/>
        <a:lstStyle/>
        <a:p>
          <a:endParaRPr lang="cs-CZ"/>
        </a:p>
      </dgm:t>
    </dgm:pt>
    <dgm:pt modelId="{469D4298-5369-AF47-98EF-FBB8BF2F4D0D}">
      <dgm:prSet custT="1"/>
      <dgm:spPr/>
      <dgm:t>
        <a:bodyPr/>
        <a:lstStyle/>
        <a:p>
          <a:r>
            <a:rPr lang="cs-CZ" sz="1900" b="1" dirty="0"/>
            <a:t>Služby vytvářející důvěru </a:t>
          </a:r>
          <a:r>
            <a:rPr lang="cs-CZ" sz="1600" b="1" dirty="0"/>
            <a:t>(certifikační autorita)</a:t>
          </a:r>
          <a:endParaRPr lang="cs-CZ" sz="1900" b="1" dirty="0"/>
        </a:p>
      </dgm:t>
    </dgm:pt>
    <dgm:pt modelId="{F9940B54-5E04-8D40-9372-DA9AB225D6EA}" type="sibTrans" cxnId="{EAF1C7B3-738C-CB4B-80C7-3BAAE49EAE5A}">
      <dgm:prSet/>
      <dgm:spPr/>
      <dgm:t>
        <a:bodyPr/>
        <a:lstStyle/>
        <a:p>
          <a:endParaRPr lang="cs-CZ" sz="2800"/>
        </a:p>
      </dgm:t>
    </dgm:pt>
    <dgm:pt modelId="{01E672B8-2AC6-E64C-A092-367FB4AF0162}" type="parTrans" cxnId="{EAF1C7B3-738C-CB4B-80C7-3BAAE49EAE5A}">
      <dgm:prSet/>
      <dgm:spPr/>
      <dgm:t>
        <a:bodyPr/>
        <a:lstStyle/>
        <a:p>
          <a:endParaRPr lang="cs-CZ" sz="2800"/>
        </a:p>
      </dgm:t>
    </dgm:pt>
    <dgm:pt modelId="{026FCAD2-8FBC-9F4E-B024-0639E0135E90}">
      <dgm:prSet custT="1"/>
      <dgm:spPr/>
      <dgm:t>
        <a:bodyPr/>
        <a:lstStyle/>
        <a:p>
          <a:r>
            <a:rPr lang="cs-CZ" sz="1600" b="0" dirty="0"/>
            <a:t>Elektronický podpis, časová razítka, pečeti.</a:t>
          </a:r>
        </a:p>
      </dgm:t>
    </dgm:pt>
    <dgm:pt modelId="{FD9EF40A-C4F9-1445-B4E0-90ABCE76D037}" type="sibTrans" cxnId="{46724FAD-F97D-F84D-A3E2-78FD46783A28}">
      <dgm:prSet/>
      <dgm:spPr/>
      <dgm:t>
        <a:bodyPr/>
        <a:lstStyle/>
        <a:p>
          <a:endParaRPr lang="cs-CZ"/>
        </a:p>
      </dgm:t>
    </dgm:pt>
    <dgm:pt modelId="{9D062227-AB6B-0A49-AFCF-AAB023F86FB2}" type="parTrans" cxnId="{46724FAD-F97D-F84D-A3E2-78FD46783A28}">
      <dgm:prSet/>
      <dgm:spPr/>
      <dgm:t>
        <a:bodyPr/>
        <a:lstStyle/>
        <a:p>
          <a:endParaRPr lang="cs-CZ"/>
        </a:p>
      </dgm:t>
    </dgm:pt>
    <dgm:pt modelId="{49C24811-5CE2-CD4C-80D0-52D6E80E9501}">
      <dgm:prSet custT="1"/>
      <dgm:spPr/>
      <dgm:t>
        <a:bodyPr/>
        <a:lstStyle/>
        <a:p>
          <a:r>
            <a:rPr lang="cs-CZ" sz="1600" b="0" dirty="0"/>
            <a:t>Nezbytná komponenta pro vedení elektronické zdravotní dokumentace.</a:t>
          </a:r>
        </a:p>
      </dgm:t>
    </dgm:pt>
    <dgm:pt modelId="{CC4FA192-CC0F-DB4F-8665-E625A6B688E3}" type="parTrans" cxnId="{D6F1FC4F-C2F2-8A48-8418-D1D32EE513F1}">
      <dgm:prSet/>
      <dgm:spPr/>
      <dgm:t>
        <a:bodyPr/>
        <a:lstStyle/>
        <a:p>
          <a:endParaRPr lang="cs-CZ"/>
        </a:p>
      </dgm:t>
    </dgm:pt>
    <dgm:pt modelId="{C5B7D0FC-27C5-134B-9EE5-051A2DBCC820}" type="sibTrans" cxnId="{D6F1FC4F-C2F2-8A48-8418-D1D32EE513F1}">
      <dgm:prSet/>
      <dgm:spPr/>
      <dgm:t>
        <a:bodyPr/>
        <a:lstStyle/>
        <a:p>
          <a:endParaRPr lang="cs-CZ"/>
        </a:p>
      </dgm:t>
    </dgm:pt>
    <dgm:pt modelId="{92AD6AFA-2D7F-584D-8773-3EA5D8ECB2F5}">
      <dgm:prSet custT="1"/>
      <dgm:spPr/>
      <dgm:t>
        <a:bodyPr/>
        <a:lstStyle/>
        <a:p>
          <a:r>
            <a:rPr lang="cs-CZ" sz="1600" b="0" dirty="0"/>
            <a:t>Nahrazení aktuálně komerčních služeb a související úspory poskytovatelů.</a:t>
          </a:r>
        </a:p>
      </dgm:t>
    </dgm:pt>
    <dgm:pt modelId="{7DCE5EE9-934F-924E-878F-64D2CCDF1FF5}" type="parTrans" cxnId="{D0D31498-D3BF-4344-A6CB-E7C649E0BD54}">
      <dgm:prSet/>
      <dgm:spPr/>
      <dgm:t>
        <a:bodyPr/>
        <a:lstStyle/>
        <a:p>
          <a:endParaRPr lang="cs-CZ"/>
        </a:p>
      </dgm:t>
    </dgm:pt>
    <dgm:pt modelId="{6640EE15-70A5-B646-ADCB-77497E3EECD1}" type="sibTrans" cxnId="{D0D31498-D3BF-4344-A6CB-E7C649E0BD54}">
      <dgm:prSet/>
      <dgm:spPr/>
      <dgm:t>
        <a:bodyPr/>
        <a:lstStyle/>
        <a:p>
          <a:endParaRPr lang="cs-CZ"/>
        </a:p>
      </dgm:t>
    </dgm:pt>
    <dgm:pt modelId="{0BEFF34E-EA21-134B-A660-D2BEF90AF468}" type="pres">
      <dgm:prSet presAssocID="{054BAE50-7243-A04D-A26F-DB38FA036E02}" presName="linear" presStyleCnt="0">
        <dgm:presLayoutVars>
          <dgm:dir/>
          <dgm:animLvl val="lvl"/>
          <dgm:resizeHandles val="exact"/>
        </dgm:presLayoutVars>
      </dgm:prSet>
      <dgm:spPr/>
    </dgm:pt>
    <dgm:pt modelId="{C9131F58-A816-E142-BDC5-79FA5CE26BC1}" type="pres">
      <dgm:prSet presAssocID="{B285125B-A918-FF4C-813E-3BFF37725CB1}" presName="parentLin" presStyleCnt="0"/>
      <dgm:spPr/>
    </dgm:pt>
    <dgm:pt modelId="{BD35B619-201D-7442-87BF-80AB0F1C2EA6}" type="pres">
      <dgm:prSet presAssocID="{B285125B-A918-FF4C-813E-3BFF37725CB1}" presName="parentLeftMargin" presStyleLbl="node1" presStyleIdx="0" presStyleCnt="2"/>
      <dgm:spPr/>
    </dgm:pt>
    <dgm:pt modelId="{7BD328A7-6D69-CC44-A630-41C4B938F13D}" type="pres">
      <dgm:prSet presAssocID="{B285125B-A918-FF4C-813E-3BFF37725CB1}" presName="parentText" presStyleLbl="node1" presStyleIdx="0" presStyleCnt="2" custScaleX="105252" custScaleY="29646">
        <dgm:presLayoutVars>
          <dgm:chMax val="0"/>
          <dgm:bulletEnabled val="1"/>
        </dgm:presLayoutVars>
      </dgm:prSet>
      <dgm:spPr/>
    </dgm:pt>
    <dgm:pt modelId="{A4360737-4E04-3743-BDE4-AE299E4581DA}" type="pres">
      <dgm:prSet presAssocID="{B285125B-A918-FF4C-813E-3BFF37725CB1}" presName="negativeSpace" presStyleCnt="0"/>
      <dgm:spPr/>
    </dgm:pt>
    <dgm:pt modelId="{114A1829-45E5-9447-BB6F-83ADB7F84E21}" type="pres">
      <dgm:prSet presAssocID="{B285125B-A918-FF4C-813E-3BFF37725CB1}" presName="childText" presStyleLbl="conFgAcc1" presStyleIdx="0" presStyleCnt="2">
        <dgm:presLayoutVars>
          <dgm:bulletEnabled val="1"/>
        </dgm:presLayoutVars>
      </dgm:prSet>
      <dgm:spPr/>
    </dgm:pt>
    <dgm:pt modelId="{A6B18BB2-952C-574E-8DB9-D4D3E3F4A9BD}" type="pres">
      <dgm:prSet presAssocID="{3FAFE2AD-3875-B843-A715-A73E6950337B}" presName="spaceBetweenRectangles" presStyleCnt="0"/>
      <dgm:spPr/>
    </dgm:pt>
    <dgm:pt modelId="{B9053FC7-1BB6-454A-8527-2B0CB814C731}" type="pres">
      <dgm:prSet presAssocID="{469D4298-5369-AF47-98EF-FBB8BF2F4D0D}" presName="parentLin" presStyleCnt="0"/>
      <dgm:spPr/>
    </dgm:pt>
    <dgm:pt modelId="{69BA9DD0-622D-4A40-AF8A-5F116FEF23A2}" type="pres">
      <dgm:prSet presAssocID="{469D4298-5369-AF47-98EF-FBB8BF2F4D0D}" presName="parentLeftMargin" presStyleLbl="node1" presStyleIdx="0" presStyleCnt="2"/>
      <dgm:spPr/>
    </dgm:pt>
    <dgm:pt modelId="{10BB0A67-E723-DA42-9EBA-7965C7F421DC}" type="pres">
      <dgm:prSet presAssocID="{469D4298-5369-AF47-98EF-FBB8BF2F4D0D}" presName="parentText" presStyleLbl="node1" presStyleIdx="1" presStyleCnt="2" custScaleX="105074" custScaleY="31314">
        <dgm:presLayoutVars>
          <dgm:chMax val="0"/>
          <dgm:bulletEnabled val="1"/>
        </dgm:presLayoutVars>
      </dgm:prSet>
      <dgm:spPr/>
    </dgm:pt>
    <dgm:pt modelId="{977398FF-41EE-A342-A9E4-4EABB99DE148}" type="pres">
      <dgm:prSet presAssocID="{469D4298-5369-AF47-98EF-FBB8BF2F4D0D}" presName="negativeSpace" presStyleCnt="0"/>
      <dgm:spPr/>
    </dgm:pt>
    <dgm:pt modelId="{FCA49447-4F6E-9F4B-9B7E-A11573A5119E}" type="pres">
      <dgm:prSet presAssocID="{469D4298-5369-AF47-98EF-FBB8BF2F4D0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045EA00-0B54-0E4F-85C0-810AB815FC04}" type="presOf" srcId="{49C24811-5CE2-CD4C-80D0-52D6E80E9501}" destId="{FCA49447-4F6E-9F4B-9B7E-A11573A5119E}" srcOrd="0" destOrd="0" presId="urn:microsoft.com/office/officeart/2005/8/layout/list1"/>
    <dgm:cxn modelId="{D7AC971A-E776-1E43-BA45-B8F6953A8989}" type="presOf" srcId="{469D4298-5369-AF47-98EF-FBB8BF2F4D0D}" destId="{69BA9DD0-622D-4A40-AF8A-5F116FEF23A2}" srcOrd="0" destOrd="0" presId="urn:microsoft.com/office/officeart/2005/8/layout/list1"/>
    <dgm:cxn modelId="{13597329-74D8-CA44-A2CE-4AA4621D1768}" type="presOf" srcId="{B285125B-A918-FF4C-813E-3BFF37725CB1}" destId="{BD35B619-201D-7442-87BF-80AB0F1C2EA6}" srcOrd="0" destOrd="0" presId="urn:microsoft.com/office/officeart/2005/8/layout/list1"/>
    <dgm:cxn modelId="{36AE522E-100C-AC4A-9AD9-842D34FA2C66}" type="presOf" srcId="{0F708777-48ED-B349-866D-EC45533A709B}" destId="{114A1829-45E5-9447-BB6F-83ADB7F84E21}" srcOrd="0" destOrd="0" presId="urn:microsoft.com/office/officeart/2005/8/layout/list1"/>
    <dgm:cxn modelId="{F4977635-595F-0040-A8C7-DE33F027BD64}" srcId="{B285125B-A918-FF4C-813E-3BFF37725CB1}" destId="{6006C6EB-2680-A347-B170-2DAC09F9C0A6}" srcOrd="2" destOrd="0" parTransId="{91E8AC53-D337-3A45-878D-4E035A7BDF19}" sibTransId="{D5B47ADA-7368-4A42-88B7-549C962BB3E4}"/>
    <dgm:cxn modelId="{BB10FC3D-A7E8-CA4D-9BCC-F68E8B9E2964}" srcId="{B285125B-A918-FF4C-813E-3BFF37725CB1}" destId="{0F708777-48ED-B349-866D-EC45533A709B}" srcOrd="0" destOrd="0" parTransId="{52D60772-E30C-CA4F-9D03-2F4EAE9DF2CA}" sibTransId="{ED256E0A-40BC-0047-A034-F3E38D53DAEC}"/>
    <dgm:cxn modelId="{77F8FC5F-40E4-2241-985C-105725FE384E}" srcId="{B285125B-A918-FF4C-813E-3BFF37725CB1}" destId="{79D81F4C-568A-AA40-BEAB-433C58A56E0F}" srcOrd="1" destOrd="0" parTransId="{CEEA3238-4A94-FB4B-A67E-875A83BC05F9}" sibTransId="{5388D6A9-89FD-CA4E-9FC5-C6BC472E037E}"/>
    <dgm:cxn modelId="{BBF19565-78AA-7243-B63B-97AA07540A39}" type="presOf" srcId="{6006C6EB-2680-A347-B170-2DAC09F9C0A6}" destId="{114A1829-45E5-9447-BB6F-83ADB7F84E21}" srcOrd="0" destOrd="2" presId="urn:microsoft.com/office/officeart/2005/8/layout/list1"/>
    <dgm:cxn modelId="{5263CA65-7B62-BF47-BABF-440F3E955A2C}" type="presOf" srcId="{469D4298-5369-AF47-98EF-FBB8BF2F4D0D}" destId="{10BB0A67-E723-DA42-9EBA-7965C7F421DC}" srcOrd="1" destOrd="0" presId="urn:microsoft.com/office/officeart/2005/8/layout/list1"/>
    <dgm:cxn modelId="{2858A84F-37CC-0A4B-BBD3-438DDB5812D3}" type="presOf" srcId="{026FCAD2-8FBC-9F4E-B024-0639E0135E90}" destId="{FCA49447-4F6E-9F4B-9B7E-A11573A5119E}" srcOrd="0" destOrd="2" presId="urn:microsoft.com/office/officeart/2005/8/layout/list1"/>
    <dgm:cxn modelId="{D6F1FC4F-C2F2-8A48-8418-D1D32EE513F1}" srcId="{469D4298-5369-AF47-98EF-FBB8BF2F4D0D}" destId="{49C24811-5CE2-CD4C-80D0-52D6E80E9501}" srcOrd="0" destOrd="0" parTransId="{CC4FA192-CC0F-DB4F-8665-E625A6B688E3}" sibTransId="{C5B7D0FC-27C5-134B-9EE5-051A2DBCC820}"/>
    <dgm:cxn modelId="{D0D31498-D3BF-4344-A6CB-E7C649E0BD54}" srcId="{469D4298-5369-AF47-98EF-FBB8BF2F4D0D}" destId="{92AD6AFA-2D7F-584D-8773-3EA5D8ECB2F5}" srcOrd="1" destOrd="0" parTransId="{7DCE5EE9-934F-924E-878F-64D2CCDF1FF5}" sibTransId="{6640EE15-70A5-B646-ADCB-77497E3EECD1}"/>
    <dgm:cxn modelId="{46724FAD-F97D-F84D-A3E2-78FD46783A28}" srcId="{469D4298-5369-AF47-98EF-FBB8BF2F4D0D}" destId="{026FCAD2-8FBC-9F4E-B024-0639E0135E90}" srcOrd="2" destOrd="0" parTransId="{9D062227-AB6B-0A49-AFCF-AAB023F86FB2}" sibTransId="{FD9EF40A-C4F9-1445-B4E0-90ABCE76D037}"/>
    <dgm:cxn modelId="{3DAB40B2-E4A7-9C46-8926-E4130DCCA618}" type="presOf" srcId="{054BAE50-7243-A04D-A26F-DB38FA036E02}" destId="{0BEFF34E-EA21-134B-A660-D2BEF90AF468}" srcOrd="0" destOrd="0" presId="urn:microsoft.com/office/officeart/2005/8/layout/list1"/>
    <dgm:cxn modelId="{EAF1C7B3-738C-CB4B-80C7-3BAAE49EAE5A}" srcId="{054BAE50-7243-A04D-A26F-DB38FA036E02}" destId="{469D4298-5369-AF47-98EF-FBB8BF2F4D0D}" srcOrd="1" destOrd="0" parTransId="{01E672B8-2AC6-E64C-A092-367FB4AF0162}" sibTransId="{F9940B54-5E04-8D40-9372-DA9AB225D6EA}"/>
    <dgm:cxn modelId="{D9595BC0-CD6A-3443-B7D3-F24EF1AD7F39}" type="presOf" srcId="{92AD6AFA-2D7F-584D-8773-3EA5D8ECB2F5}" destId="{FCA49447-4F6E-9F4B-9B7E-A11573A5119E}" srcOrd="0" destOrd="1" presId="urn:microsoft.com/office/officeart/2005/8/layout/list1"/>
    <dgm:cxn modelId="{080013CA-097C-F44C-A7AD-4CC03EA69457}" type="presOf" srcId="{79D81F4C-568A-AA40-BEAB-433C58A56E0F}" destId="{114A1829-45E5-9447-BB6F-83ADB7F84E21}" srcOrd="0" destOrd="1" presId="urn:microsoft.com/office/officeart/2005/8/layout/list1"/>
    <dgm:cxn modelId="{0A160EE3-370F-824B-8F44-62E1466225B5}" srcId="{054BAE50-7243-A04D-A26F-DB38FA036E02}" destId="{B285125B-A918-FF4C-813E-3BFF37725CB1}" srcOrd="0" destOrd="0" parTransId="{C6A1793F-A11B-0A41-9095-D203D8D9688B}" sibTransId="{3FAFE2AD-3875-B843-A715-A73E6950337B}"/>
    <dgm:cxn modelId="{0D478EE3-21A5-8540-8ED2-EE3F25ADA101}" type="presOf" srcId="{B285125B-A918-FF4C-813E-3BFF37725CB1}" destId="{7BD328A7-6D69-CC44-A630-41C4B938F13D}" srcOrd="1" destOrd="0" presId="urn:microsoft.com/office/officeart/2005/8/layout/list1"/>
    <dgm:cxn modelId="{73C8416C-3045-324F-B29A-E639F37935C5}" type="presParOf" srcId="{0BEFF34E-EA21-134B-A660-D2BEF90AF468}" destId="{C9131F58-A816-E142-BDC5-79FA5CE26BC1}" srcOrd="0" destOrd="0" presId="urn:microsoft.com/office/officeart/2005/8/layout/list1"/>
    <dgm:cxn modelId="{7057C135-758B-3E45-9543-6D5D5B695547}" type="presParOf" srcId="{C9131F58-A816-E142-BDC5-79FA5CE26BC1}" destId="{BD35B619-201D-7442-87BF-80AB0F1C2EA6}" srcOrd="0" destOrd="0" presId="urn:microsoft.com/office/officeart/2005/8/layout/list1"/>
    <dgm:cxn modelId="{4E1E0056-7842-844E-B4B5-11F8B8BE415E}" type="presParOf" srcId="{C9131F58-A816-E142-BDC5-79FA5CE26BC1}" destId="{7BD328A7-6D69-CC44-A630-41C4B938F13D}" srcOrd="1" destOrd="0" presId="urn:microsoft.com/office/officeart/2005/8/layout/list1"/>
    <dgm:cxn modelId="{F7802989-975E-C84E-A22E-364D0A3E37D4}" type="presParOf" srcId="{0BEFF34E-EA21-134B-A660-D2BEF90AF468}" destId="{A4360737-4E04-3743-BDE4-AE299E4581DA}" srcOrd="1" destOrd="0" presId="urn:microsoft.com/office/officeart/2005/8/layout/list1"/>
    <dgm:cxn modelId="{2B530C30-8F01-3448-B903-1073E1D387CF}" type="presParOf" srcId="{0BEFF34E-EA21-134B-A660-D2BEF90AF468}" destId="{114A1829-45E5-9447-BB6F-83ADB7F84E21}" srcOrd="2" destOrd="0" presId="urn:microsoft.com/office/officeart/2005/8/layout/list1"/>
    <dgm:cxn modelId="{4B16114D-8C58-964C-A076-3CEBF687A5EF}" type="presParOf" srcId="{0BEFF34E-EA21-134B-A660-D2BEF90AF468}" destId="{A6B18BB2-952C-574E-8DB9-D4D3E3F4A9BD}" srcOrd="3" destOrd="0" presId="urn:microsoft.com/office/officeart/2005/8/layout/list1"/>
    <dgm:cxn modelId="{FBBD9FFC-2B43-7845-8390-82AC79EA427D}" type="presParOf" srcId="{0BEFF34E-EA21-134B-A660-D2BEF90AF468}" destId="{B9053FC7-1BB6-454A-8527-2B0CB814C731}" srcOrd="4" destOrd="0" presId="urn:microsoft.com/office/officeart/2005/8/layout/list1"/>
    <dgm:cxn modelId="{A4A3A7FA-41AF-2D4B-9955-3A6E6932C329}" type="presParOf" srcId="{B9053FC7-1BB6-454A-8527-2B0CB814C731}" destId="{69BA9DD0-622D-4A40-AF8A-5F116FEF23A2}" srcOrd="0" destOrd="0" presId="urn:microsoft.com/office/officeart/2005/8/layout/list1"/>
    <dgm:cxn modelId="{111D80AA-1E4A-4741-9057-B2B0D97CAF85}" type="presParOf" srcId="{B9053FC7-1BB6-454A-8527-2B0CB814C731}" destId="{10BB0A67-E723-DA42-9EBA-7965C7F421DC}" srcOrd="1" destOrd="0" presId="urn:microsoft.com/office/officeart/2005/8/layout/list1"/>
    <dgm:cxn modelId="{9D4FDC94-4F8A-6D45-A809-ACAEB72944E4}" type="presParOf" srcId="{0BEFF34E-EA21-134B-A660-D2BEF90AF468}" destId="{977398FF-41EE-A342-A9E4-4EABB99DE148}" srcOrd="5" destOrd="0" presId="urn:microsoft.com/office/officeart/2005/8/layout/list1"/>
    <dgm:cxn modelId="{3F42FB97-ACAB-B74A-A1CC-F16E436DDEEB}" type="presParOf" srcId="{0BEFF34E-EA21-134B-A660-D2BEF90AF468}" destId="{FCA49447-4F6E-9F4B-9B7E-A11573A5119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351ED0-AB15-3A45-A6B1-B8061D7DD1B2}" type="doc">
      <dgm:prSet loTypeId="urn:microsoft.com/office/officeart/2005/8/layout/defaul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2BE8AE81-B25E-0443-A38D-7F43493D4C8A}">
      <dgm:prSet/>
      <dgm:spPr/>
      <dgm:t>
        <a:bodyPr/>
        <a:lstStyle/>
        <a:p>
          <a:r>
            <a:rPr lang="cs-CZ" b="1" dirty="0"/>
            <a:t>Projekty podpory digitálních služeb</a:t>
          </a:r>
        </a:p>
      </dgm:t>
    </dgm:pt>
    <dgm:pt modelId="{2741DE4B-992A-E049-BB78-A6913E341B08}" type="parTrans" cxnId="{8C33A137-5654-C548-9FFA-E8328D75BFAE}">
      <dgm:prSet/>
      <dgm:spPr/>
      <dgm:t>
        <a:bodyPr/>
        <a:lstStyle/>
        <a:p>
          <a:endParaRPr lang="cs-CZ"/>
        </a:p>
      </dgm:t>
    </dgm:pt>
    <dgm:pt modelId="{E8ACDBF8-FE37-4240-9584-809591BDA81A}" type="sibTrans" cxnId="{8C33A137-5654-C548-9FFA-E8328D75BFAE}">
      <dgm:prSet/>
      <dgm:spPr/>
      <dgm:t>
        <a:bodyPr/>
        <a:lstStyle/>
        <a:p>
          <a:endParaRPr lang="cs-CZ"/>
        </a:p>
      </dgm:t>
    </dgm:pt>
    <dgm:pt modelId="{7C0DD427-82A7-4848-AD97-AE07222CA75B}">
      <dgm:prSet custT="1"/>
      <dgm:spPr/>
      <dgm:t>
        <a:bodyPr/>
        <a:lstStyle/>
        <a:p>
          <a:r>
            <a:rPr lang="cs-CZ" sz="1400" dirty="0"/>
            <a:t>Podpora zajištění a rozvoje interoperability</a:t>
          </a:r>
        </a:p>
      </dgm:t>
    </dgm:pt>
    <dgm:pt modelId="{A4C0E0C1-0BA2-3E48-966D-C9B1838B0A51}" type="parTrans" cxnId="{A0BFEECB-8374-A14A-B08A-B19B98875DE0}">
      <dgm:prSet/>
      <dgm:spPr/>
      <dgm:t>
        <a:bodyPr/>
        <a:lstStyle/>
        <a:p>
          <a:endParaRPr lang="cs-CZ"/>
        </a:p>
      </dgm:t>
    </dgm:pt>
    <dgm:pt modelId="{BC74262A-A81D-CF44-AB25-C1075F808F0B}" type="sibTrans" cxnId="{A0BFEECB-8374-A14A-B08A-B19B98875DE0}">
      <dgm:prSet/>
      <dgm:spPr/>
      <dgm:t>
        <a:bodyPr/>
        <a:lstStyle/>
        <a:p>
          <a:endParaRPr lang="cs-CZ"/>
        </a:p>
      </dgm:t>
    </dgm:pt>
    <dgm:pt modelId="{BE6D3283-A9EE-5841-85CD-3F1C473B1888}">
      <dgm:prSet custT="1"/>
      <dgm:spPr/>
      <dgm:t>
        <a:bodyPr/>
        <a:lstStyle/>
        <a:p>
          <a:r>
            <a:rPr lang="cs-CZ" sz="1400" dirty="0"/>
            <a:t>Projekty sekundárního využití zdravotních dat</a:t>
          </a:r>
        </a:p>
      </dgm:t>
    </dgm:pt>
    <dgm:pt modelId="{9FA99786-B03D-4A42-A859-A4A0441F6F58}" type="parTrans" cxnId="{D738E9C9-A73E-0F4C-B928-4BF5A5A94034}">
      <dgm:prSet/>
      <dgm:spPr/>
      <dgm:t>
        <a:bodyPr/>
        <a:lstStyle/>
        <a:p>
          <a:endParaRPr lang="cs-CZ"/>
        </a:p>
      </dgm:t>
    </dgm:pt>
    <dgm:pt modelId="{D99AA2EF-80F9-F74B-B980-7C4DC6DEC855}" type="sibTrans" cxnId="{D738E9C9-A73E-0F4C-B928-4BF5A5A94034}">
      <dgm:prSet/>
      <dgm:spPr/>
      <dgm:t>
        <a:bodyPr/>
        <a:lstStyle/>
        <a:p>
          <a:endParaRPr lang="cs-CZ"/>
        </a:p>
      </dgm:t>
    </dgm:pt>
    <dgm:pt modelId="{7A7EB1DF-8621-B24E-9D84-3864DE65CEF9}">
      <dgm:prSet custT="1"/>
      <dgm:spPr/>
      <dgm:t>
        <a:bodyPr/>
        <a:lstStyle/>
        <a:p>
          <a:r>
            <a:rPr lang="cs-CZ" sz="1400" dirty="0"/>
            <a:t>Posílení kybernetické bezpečnosti rezortu</a:t>
          </a:r>
        </a:p>
      </dgm:t>
    </dgm:pt>
    <dgm:pt modelId="{DF0A3CF1-9B4A-9942-BBD6-1FAE841324F4}" type="parTrans" cxnId="{C980C1F7-1FDC-C143-A178-8642CFBEC065}">
      <dgm:prSet/>
      <dgm:spPr/>
      <dgm:t>
        <a:bodyPr/>
        <a:lstStyle/>
        <a:p>
          <a:endParaRPr lang="cs-CZ"/>
        </a:p>
      </dgm:t>
    </dgm:pt>
    <dgm:pt modelId="{4A3D0B46-AEA4-E64B-A03E-791A203205C6}" type="sibTrans" cxnId="{C980C1F7-1FDC-C143-A178-8642CFBEC065}">
      <dgm:prSet/>
      <dgm:spPr/>
      <dgm:t>
        <a:bodyPr/>
        <a:lstStyle/>
        <a:p>
          <a:endParaRPr lang="cs-CZ"/>
        </a:p>
      </dgm:t>
    </dgm:pt>
    <dgm:pt modelId="{CD33201A-DB31-784A-99AA-3CE09E115EEF}" type="pres">
      <dgm:prSet presAssocID="{E2351ED0-AB15-3A45-A6B1-B8061D7DD1B2}" presName="diagram" presStyleCnt="0">
        <dgm:presLayoutVars>
          <dgm:dir/>
          <dgm:resizeHandles val="exact"/>
        </dgm:presLayoutVars>
      </dgm:prSet>
      <dgm:spPr/>
    </dgm:pt>
    <dgm:pt modelId="{C7BE996F-FE2E-4C45-A662-448576CFDF02}" type="pres">
      <dgm:prSet presAssocID="{2BE8AE81-B25E-0443-A38D-7F43493D4C8A}" presName="node" presStyleLbl="node1" presStyleIdx="0" presStyleCnt="4" custScaleX="334677" custScaleY="101449">
        <dgm:presLayoutVars>
          <dgm:bulletEnabled val="1"/>
        </dgm:presLayoutVars>
      </dgm:prSet>
      <dgm:spPr/>
    </dgm:pt>
    <dgm:pt modelId="{2F7266B9-D622-004F-8AE3-D881C3FA3D43}" type="pres">
      <dgm:prSet presAssocID="{E8ACDBF8-FE37-4240-9584-809591BDA81A}" presName="sibTrans" presStyleCnt="0"/>
      <dgm:spPr/>
    </dgm:pt>
    <dgm:pt modelId="{2DA94F6D-4ACF-1F43-9EF3-506F9ABFB3B2}" type="pres">
      <dgm:prSet presAssocID="{7C0DD427-82A7-4848-AD97-AE07222CA75B}" presName="node" presStyleLbl="node1" presStyleIdx="1" presStyleCnt="4" custScaleX="188967">
        <dgm:presLayoutVars>
          <dgm:bulletEnabled val="1"/>
        </dgm:presLayoutVars>
      </dgm:prSet>
      <dgm:spPr/>
    </dgm:pt>
    <dgm:pt modelId="{20C795FB-AAD7-3140-89AB-E4AC0F67DED4}" type="pres">
      <dgm:prSet presAssocID="{BC74262A-A81D-CF44-AB25-C1075F808F0B}" presName="sibTrans" presStyleCnt="0"/>
      <dgm:spPr/>
    </dgm:pt>
    <dgm:pt modelId="{77C99CE0-740F-F54D-9FE3-126012369073}" type="pres">
      <dgm:prSet presAssocID="{BE6D3283-A9EE-5841-85CD-3F1C473B1888}" presName="node" presStyleLbl="node1" presStyleIdx="2" presStyleCnt="4" custScaleX="194436">
        <dgm:presLayoutVars>
          <dgm:bulletEnabled val="1"/>
        </dgm:presLayoutVars>
      </dgm:prSet>
      <dgm:spPr/>
    </dgm:pt>
    <dgm:pt modelId="{39AAA726-0B54-354E-B180-DEF70AA7D09B}" type="pres">
      <dgm:prSet presAssocID="{D99AA2EF-80F9-F74B-B980-7C4DC6DEC855}" presName="sibTrans" presStyleCnt="0"/>
      <dgm:spPr/>
    </dgm:pt>
    <dgm:pt modelId="{1D9F943F-8244-F542-9F52-C4F91A65C169}" type="pres">
      <dgm:prSet presAssocID="{7A7EB1DF-8621-B24E-9D84-3864DE65CEF9}" presName="node" presStyleLbl="node1" presStyleIdx="3" presStyleCnt="4" custScaleX="184530">
        <dgm:presLayoutVars>
          <dgm:bulletEnabled val="1"/>
        </dgm:presLayoutVars>
      </dgm:prSet>
      <dgm:spPr/>
    </dgm:pt>
  </dgm:ptLst>
  <dgm:cxnLst>
    <dgm:cxn modelId="{C447AE00-AD90-A342-AAFC-3BFEA9D817B8}" type="presOf" srcId="{E2351ED0-AB15-3A45-A6B1-B8061D7DD1B2}" destId="{CD33201A-DB31-784A-99AA-3CE09E115EEF}" srcOrd="0" destOrd="0" presId="urn:microsoft.com/office/officeart/2005/8/layout/default"/>
    <dgm:cxn modelId="{6689E800-CF4D-4C48-9BF1-8E65C857ED21}" type="presOf" srcId="{2BE8AE81-B25E-0443-A38D-7F43493D4C8A}" destId="{C7BE996F-FE2E-4C45-A662-448576CFDF02}" srcOrd="0" destOrd="0" presId="urn:microsoft.com/office/officeart/2005/8/layout/default"/>
    <dgm:cxn modelId="{8C33A137-5654-C548-9FFA-E8328D75BFAE}" srcId="{E2351ED0-AB15-3A45-A6B1-B8061D7DD1B2}" destId="{2BE8AE81-B25E-0443-A38D-7F43493D4C8A}" srcOrd="0" destOrd="0" parTransId="{2741DE4B-992A-E049-BB78-A6913E341B08}" sibTransId="{E8ACDBF8-FE37-4240-9584-809591BDA81A}"/>
    <dgm:cxn modelId="{BE1CDAB9-44C5-094F-8752-6ECE60AFA5E0}" type="presOf" srcId="{7A7EB1DF-8621-B24E-9D84-3864DE65CEF9}" destId="{1D9F943F-8244-F542-9F52-C4F91A65C169}" srcOrd="0" destOrd="0" presId="urn:microsoft.com/office/officeart/2005/8/layout/default"/>
    <dgm:cxn modelId="{D738E9C9-A73E-0F4C-B928-4BF5A5A94034}" srcId="{E2351ED0-AB15-3A45-A6B1-B8061D7DD1B2}" destId="{BE6D3283-A9EE-5841-85CD-3F1C473B1888}" srcOrd="2" destOrd="0" parTransId="{9FA99786-B03D-4A42-A859-A4A0441F6F58}" sibTransId="{D99AA2EF-80F9-F74B-B980-7C4DC6DEC855}"/>
    <dgm:cxn modelId="{A0BFEECB-8374-A14A-B08A-B19B98875DE0}" srcId="{E2351ED0-AB15-3A45-A6B1-B8061D7DD1B2}" destId="{7C0DD427-82A7-4848-AD97-AE07222CA75B}" srcOrd="1" destOrd="0" parTransId="{A4C0E0C1-0BA2-3E48-966D-C9B1838B0A51}" sibTransId="{BC74262A-A81D-CF44-AB25-C1075F808F0B}"/>
    <dgm:cxn modelId="{11A74AD5-FC84-A14B-9B63-826C6214AD08}" type="presOf" srcId="{BE6D3283-A9EE-5841-85CD-3F1C473B1888}" destId="{77C99CE0-740F-F54D-9FE3-126012369073}" srcOrd="0" destOrd="0" presId="urn:microsoft.com/office/officeart/2005/8/layout/default"/>
    <dgm:cxn modelId="{C980C1F7-1FDC-C143-A178-8642CFBEC065}" srcId="{E2351ED0-AB15-3A45-A6B1-B8061D7DD1B2}" destId="{7A7EB1DF-8621-B24E-9D84-3864DE65CEF9}" srcOrd="3" destOrd="0" parTransId="{DF0A3CF1-9B4A-9942-BBD6-1FAE841324F4}" sibTransId="{4A3D0B46-AEA4-E64B-A03E-791A203205C6}"/>
    <dgm:cxn modelId="{8C6E32F8-ED09-6447-AA9B-815D71DA26C9}" type="presOf" srcId="{7C0DD427-82A7-4848-AD97-AE07222CA75B}" destId="{2DA94F6D-4ACF-1F43-9EF3-506F9ABFB3B2}" srcOrd="0" destOrd="0" presId="urn:microsoft.com/office/officeart/2005/8/layout/default"/>
    <dgm:cxn modelId="{5C277944-C420-CD46-BF0C-FC789F1A29B7}" type="presParOf" srcId="{CD33201A-DB31-784A-99AA-3CE09E115EEF}" destId="{C7BE996F-FE2E-4C45-A662-448576CFDF02}" srcOrd="0" destOrd="0" presId="urn:microsoft.com/office/officeart/2005/8/layout/default"/>
    <dgm:cxn modelId="{68AD6280-B365-D543-8804-5E4A6F3F3A48}" type="presParOf" srcId="{CD33201A-DB31-784A-99AA-3CE09E115EEF}" destId="{2F7266B9-D622-004F-8AE3-D881C3FA3D43}" srcOrd="1" destOrd="0" presId="urn:microsoft.com/office/officeart/2005/8/layout/default"/>
    <dgm:cxn modelId="{F0A385CD-90AA-1C4F-B82D-C71FC6A110D3}" type="presParOf" srcId="{CD33201A-DB31-784A-99AA-3CE09E115EEF}" destId="{2DA94F6D-4ACF-1F43-9EF3-506F9ABFB3B2}" srcOrd="2" destOrd="0" presId="urn:microsoft.com/office/officeart/2005/8/layout/default"/>
    <dgm:cxn modelId="{CDEC1701-161D-1E4D-A1F0-DCDB0532B341}" type="presParOf" srcId="{CD33201A-DB31-784A-99AA-3CE09E115EEF}" destId="{20C795FB-AAD7-3140-89AB-E4AC0F67DED4}" srcOrd="3" destOrd="0" presId="urn:microsoft.com/office/officeart/2005/8/layout/default"/>
    <dgm:cxn modelId="{5E996ED6-7A32-F440-9FC6-A5ACB94E0510}" type="presParOf" srcId="{CD33201A-DB31-784A-99AA-3CE09E115EEF}" destId="{77C99CE0-740F-F54D-9FE3-126012369073}" srcOrd="4" destOrd="0" presId="urn:microsoft.com/office/officeart/2005/8/layout/default"/>
    <dgm:cxn modelId="{5BE86111-E87E-7146-A898-7F542DDD8FFE}" type="presParOf" srcId="{CD33201A-DB31-784A-99AA-3CE09E115EEF}" destId="{39AAA726-0B54-354E-B180-DEF70AA7D09B}" srcOrd="5" destOrd="0" presId="urn:microsoft.com/office/officeart/2005/8/layout/default"/>
    <dgm:cxn modelId="{32EF5051-B80C-D145-BDB8-51B2B6366BB8}" type="presParOf" srcId="{CD33201A-DB31-784A-99AA-3CE09E115EEF}" destId="{1D9F943F-8244-F542-9F52-C4F91A65C16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4BAE50-7243-A04D-A26F-DB38FA036E02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EC8BB16-3932-0348-A4E7-7B2FB9A1EA55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cs-CZ" sz="1100" b="1" dirty="0">
              <a:solidFill>
                <a:schemeClr val="tx1"/>
              </a:solidFill>
            </a:rPr>
            <a:t>Kmenové registry, </a:t>
          </a:r>
          <a:r>
            <a:rPr lang="cs-CZ" sz="1000" b="1" dirty="0">
              <a:solidFill>
                <a:schemeClr val="tx1"/>
              </a:solidFill>
            </a:rPr>
            <a:t>součástí zdravotní způsobilost řízení mot. vozidel, zbrojní průkazy</a:t>
          </a:r>
          <a:endParaRPr lang="cs-CZ" sz="1100" b="1" dirty="0">
            <a:solidFill>
              <a:schemeClr val="tx1"/>
            </a:solidFill>
          </a:endParaRPr>
        </a:p>
      </dgm:t>
    </dgm:pt>
    <dgm:pt modelId="{3972440F-8B86-8F41-B0ED-FD0950DC9F46}" type="parTrans" cxnId="{740F5977-81CB-8048-9052-B3F88687D5C0}">
      <dgm:prSet/>
      <dgm:spPr/>
      <dgm:t>
        <a:bodyPr/>
        <a:lstStyle/>
        <a:p>
          <a:endParaRPr lang="cs-CZ" sz="1800"/>
        </a:p>
      </dgm:t>
    </dgm:pt>
    <dgm:pt modelId="{95AE5AA0-7852-DF47-8D8B-EF99169089B6}" type="sibTrans" cxnId="{740F5977-81CB-8048-9052-B3F88687D5C0}">
      <dgm:prSet/>
      <dgm:spPr/>
      <dgm:t>
        <a:bodyPr/>
        <a:lstStyle/>
        <a:p>
          <a:endParaRPr lang="cs-CZ" sz="1800"/>
        </a:p>
      </dgm:t>
    </dgm:pt>
    <dgm:pt modelId="{7A6A25C0-FDC9-BF40-881A-1C4E90FB7D32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cs-CZ" sz="1100" b="1" dirty="0"/>
            <a:t>Národní portál elektronického zdravotnictví</a:t>
          </a:r>
        </a:p>
      </dgm:t>
    </dgm:pt>
    <dgm:pt modelId="{6910CFBD-D07A-F543-B9CE-242D12FE19EF}" type="parTrans" cxnId="{E1542737-830E-DD43-8F80-45A93F77624C}">
      <dgm:prSet/>
      <dgm:spPr/>
      <dgm:t>
        <a:bodyPr/>
        <a:lstStyle/>
        <a:p>
          <a:endParaRPr lang="cs-CZ" sz="1800"/>
        </a:p>
      </dgm:t>
    </dgm:pt>
    <dgm:pt modelId="{1E58A3E3-0578-9C41-9F1B-8CF717E7D7CD}" type="sibTrans" cxnId="{E1542737-830E-DD43-8F80-45A93F77624C}">
      <dgm:prSet/>
      <dgm:spPr/>
      <dgm:t>
        <a:bodyPr/>
        <a:lstStyle/>
        <a:p>
          <a:endParaRPr lang="cs-CZ" sz="1800"/>
        </a:p>
      </dgm:t>
    </dgm:pt>
    <dgm:pt modelId="{B285125B-A918-FF4C-813E-3BFF37725CB1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cs-CZ" sz="1100" b="1" dirty="0"/>
            <a:t>Platforma pro zajištění služeb - </a:t>
          </a:r>
          <a:r>
            <a:rPr lang="cs-CZ" sz="1100" b="1" dirty="0" err="1"/>
            <a:t>eŽádanky</a:t>
          </a:r>
          <a:endParaRPr lang="cs-CZ" sz="1100" b="1" dirty="0"/>
        </a:p>
      </dgm:t>
    </dgm:pt>
    <dgm:pt modelId="{C6A1793F-A11B-0A41-9095-D203D8D9688B}" type="parTrans" cxnId="{0A160EE3-370F-824B-8F44-62E1466225B5}">
      <dgm:prSet/>
      <dgm:spPr/>
      <dgm:t>
        <a:bodyPr/>
        <a:lstStyle/>
        <a:p>
          <a:endParaRPr lang="cs-CZ" sz="1800"/>
        </a:p>
      </dgm:t>
    </dgm:pt>
    <dgm:pt modelId="{3FAFE2AD-3875-B843-A715-A73E6950337B}" type="sibTrans" cxnId="{0A160EE3-370F-824B-8F44-62E1466225B5}">
      <dgm:prSet/>
      <dgm:spPr/>
      <dgm:t>
        <a:bodyPr/>
        <a:lstStyle/>
        <a:p>
          <a:endParaRPr lang="cs-CZ" sz="1800"/>
        </a:p>
      </dgm:t>
    </dgm:pt>
    <dgm:pt modelId="{A6790C09-BF3C-B74F-9F4C-7A70FED58A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cs-CZ" sz="1100" b="1" dirty="0"/>
            <a:t>Služby výměnných sítí</a:t>
          </a:r>
        </a:p>
      </dgm:t>
    </dgm:pt>
    <dgm:pt modelId="{D9EB0F98-9FCD-3C42-90A1-8085CE7913EA}" type="parTrans" cxnId="{BBCCA805-D0A6-B641-893C-9D92D94AFFA9}">
      <dgm:prSet/>
      <dgm:spPr/>
      <dgm:t>
        <a:bodyPr/>
        <a:lstStyle/>
        <a:p>
          <a:endParaRPr lang="cs-CZ" sz="1800"/>
        </a:p>
      </dgm:t>
    </dgm:pt>
    <dgm:pt modelId="{89AC2880-E38F-6544-9FEA-90B861BA0FAF}" type="sibTrans" cxnId="{BBCCA805-D0A6-B641-893C-9D92D94AFFA9}">
      <dgm:prSet/>
      <dgm:spPr/>
      <dgm:t>
        <a:bodyPr/>
        <a:lstStyle/>
        <a:p>
          <a:endParaRPr lang="cs-CZ" sz="1800"/>
        </a:p>
      </dgm:t>
    </dgm:pt>
    <dgm:pt modelId="{469D4298-5369-AF47-98EF-FBB8BF2F4D0D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cs-CZ" sz="1050" b="1" dirty="0"/>
            <a:t>Služby vytvářející důvěru (certifikační autorita/(rezortní) elektronický podpis</a:t>
          </a:r>
          <a:r>
            <a:rPr lang="cs-CZ" sz="1050" dirty="0"/>
            <a:t>)</a:t>
          </a:r>
        </a:p>
      </dgm:t>
    </dgm:pt>
    <dgm:pt modelId="{01E672B8-2AC6-E64C-A092-367FB4AF0162}" type="parTrans" cxnId="{EAF1C7B3-738C-CB4B-80C7-3BAAE49EAE5A}">
      <dgm:prSet/>
      <dgm:spPr/>
      <dgm:t>
        <a:bodyPr/>
        <a:lstStyle/>
        <a:p>
          <a:endParaRPr lang="cs-CZ" sz="1800"/>
        </a:p>
      </dgm:t>
    </dgm:pt>
    <dgm:pt modelId="{F9940B54-5E04-8D40-9372-DA9AB225D6EA}" type="sibTrans" cxnId="{EAF1C7B3-738C-CB4B-80C7-3BAAE49EAE5A}">
      <dgm:prSet/>
      <dgm:spPr/>
      <dgm:t>
        <a:bodyPr/>
        <a:lstStyle/>
        <a:p>
          <a:endParaRPr lang="cs-CZ" sz="1800"/>
        </a:p>
      </dgm:t>
    </dgm:pt>
    <dgm:pt modelId="{9BAC3CB9-E252-724B-AF1F-F894A5C74737}">
      <dgm:prSet custT="1"/>
      <dgm:spPr/>
      <dgm:t>
        <a:bodyPr/>
        <a:lstStyle/>
        <a:p>
          <a:r>
            <a:rPr lang="cs-CZ" sz="1050" dirty="0"/>
            <a:t>Systém správy informovaných souhlasů, Žurnál činností</a:t>
          </a:r>
        </a:p>
      </dgm:t>
    </dgm:pt>
    <dgm:pt modelId="{90325D7F-EA90-9949-B217-F7B49F3C1FCE}" type="parTrans" cxnId="{B0C4B78D-FA84-DE46-AC56-96F813C4E5D2}">
      <dgm:prSet/>
      <dgm:spPr/>
      <dgm:t>
        <a:bodyPr/>
        <a:lstStyle/>
        <a:p>
          <a:endParaRPr lang="cs-CZ" sz="1800"/>
        </a:p>
      </dgm:t>
    </dgm:pt>
    <dgm:pt modelId="{249DAD9F-9010-8A45-A4A4-0E8B351DFBC8}" type="sibTrans" cxnId="{B0C4B78D-FA84-DE46-AC56-96F813C4E5D2}">
      <dgm:prSet/>
      <dgm:spPr/>
      <dgm:t>
        <a:bodyPr/>
        <a:lstStyle/>
        <a:p>
          <a:endParaRPr lang="cs-CZ" sz="1800"/>
        </a:p>
      </dgm:t>
    </dgm:pt>
    <dgm:pt modelId="{AFC58564-B4DC-5C44-9A55-F06102876209}">
      <dgm:prSet custT="1"/>
      <dgm:spPr/>
      <dgm:t>
        <a:bodyPr/>
        <a:lstStyle/>
        <a:p>
          <a:r>
            <a:rPr lang="cs-CZ" sz="1050" dirty="0"/>
            <a:t>Katalog služeb, seznam dostupných služeb elektronických zdravotnictví</a:t>
          </a:r>
        </a:p>
      </dgm:t>
    </dgm:pt>
    <dgm:pt modelId="{36D7D1EE-6302-5043-8C1D-19A970213F2C}" type="parTrans" cxnId="{9EA61C42-4EDC-6440-A08E-33F6E14E93F2}">
      <dgm:prSet/>
      <dgm:spPr/>
      <dgm:t>
        <a:bodyPr/>
        <a:lstStyle/>
        <a:p>
          <a:endParaRPr lang="cs-CZ" sz="1800"/>
        </a:p>
      </dgm:t>
    </dgm:pt>
    <dgm:pt modelId="{FEFE11B9-D4D0-4744-A64D-3C55FAA3D074}" type="sibTrans" cxnId="{9EA61C42-4EDC-6440-A08E-33F6E14E93F2}">
      <dgm:prSet/>
      <dgm:spPr/>
      <dgm:t>
        <a:bodyPr/>
        <a:lstStyle/>
        <a:p>
          <a:endParaRPr lang="cs-CZ" sz="1800"/>
        </a:p>
      </dgm:t>
    </dgm:pt>
    <dgm:pt modelId="{F7FD3E0C-5DD4-ED45-9A2D-450E9C83F830}">
      <dgm:prSet custT="1"/>
      <dgm:spPr/>
      <dgm:t>
        <a:bodyPr/>
        <a:lstStyle/>
        <a:p>
          <a:r>
            <a:rPr lang="cs-CZ" sz="1050" dirty="0"/>
            <a:t>Dříve vyslovená přání</a:t>
          </a:r>
        </a:p>
      </dgm:t>
    </dgm:pt>
    <dgm:pt modelId="{DE70D36B-DFA9-484C-91DB-9C018165EB49}" type="parTrans" cxnId="{C386063E-215A-C240-A33A-C26FBC19FEC5}">
      <dgm:prSet/>
      <dgm:spPr/>
      <dgm:t>
        <a:bodyPr/>
        <a:lstStyle/>
        <a:p>
          <a:endParaRPr lang="cs-CZ" sz="1800"/>
        </a:p>
      </dgm:t>
    </dgm:pt>
    <dgm:pt modelId="{89E33637-4CB3-784D-A849-7803BBC7765D}" type="sibTrans" cxnId="{C386063E-215A-C240-A33A-C26FBC19FEC5}">
      <dgm:prSet/>
      <dgm:spPr/>
      <dgm:t>
        <a:bodyPr/>
        <a:lstStyle/>
        <a:p>
          <a:endParaRPr lang="cs-CZ" sz="1800"/>
        </a:p>
      </dgm:t>
    </dgm:pt>
    <dgm:pt modelId="{0BEFF34E-EA21-134B-A660-D2BEF90AF468}" type="pres">
      <dgm:prSet presAssocID="{054BAE50-7243-A04D-A26F-DB38FA036E02}" presName="linear" presStyleCnt="0">
        <dgm:presLayoutVars>
          <dgm:dir/>
          <dgm:animLvl val="lvl"/>
          <dgm:resizeHandles val="exact"/>
        </dgm:presLayoutVars>
      </dgm:prSet>
      <dgm:spPr/>
    </dgm:pt>
    <dgm:pt modelId="{099A6993-A5F0-5944-9D1D-9BD3998A5C40}" type="pres">
      <dgm:prSet presAssocID="{BEC8BB16-3932-0348-A4E7-7B2FB9A1EA55}" presName="parentLin" presStyleCnt="0"/>
      <dgm:spPr/>
    </dgm:pt>
    <dgm:pt modelId="{7ACE539F-DFFD-5045-BD55-69241462F574}" type="pres">
      <dgm:prSet presAssocID="{BEC8BB16-3932-0348-A4E7-7B2FB9A1EA55}" presName="parentLeftMargin" presStyleLbl="node1" presStyleIdx="0" presStyleCnt="8"/>
      <dgm:spPr/>
    </dgm:pt>
    <dgm:pt modelId="{93E022B9-0F19-E447-938A-DA060DB1FB0E}" type="pres">
      <dgm:prSet presAssocID="{BEC8BB16-3932-0348-A4E7-7B2FB9A1EA55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2548C257-00E5-2049-ACB3-28AC20A3FB63}" type="pres">
      <dgm:prSet presAssocID="{BEC8BB16-3932-0348-A4E7-7B2FB9A1EA55}" presName="negativeSpace" presStyleCnt="0"/>
      <dgm:spPr/>
    </dgm:pt>
    <dgm:pt modelId="{9D3A57A6-D090-8A48-8A92-297EC3DFD156}" type="pres">
      <dgm:prSet presAssocID="{BEC8BB16-3932-0348-A4E7-7B2FB9A1EA55}" presName="childText" presStyleLbl="conFgAcc1" presStyleIdx="0" presStyleCnt="8">
        <dgm:presLayoutVars>
          <dgm:bulletEnabled val="1"/>
        </dgm:presLayoutVars>
      </dgm:prSet>
      <dgm:spPr/>
    </dgm:pt>
    <dgm:pt modelId="{DB219F48-D8CF-6144-B1FC-C5AA30D3525F}" type="pres">
      <dgm:prSet presAssocID="{95AE5AA0-7852-DF47-8D8B-EF99169089B6}" presName="spaceBetweenRectangles" presStyleCnt="0"/>
      <dgm:spPr/>
    </dgm:pt>
    <dgm:pt modelId="{DEAD75E6-6EDD-B148-A216-119503950DF9}" type="pres">
      <dgm:prSet presAssocID="{7A6A25C0-FDC9-BF40-881A-1C4E90FB7D32}" presName="parentLin" presStyleCnt="0"/>
      <dgm:spPr/>
    </dgm:pt>
    <dgm:pt modelId="{F760E1A6-943E-6E46-82AB-CB3D7EDA85C9}" type="pres">
      <dgm:prSet presAssocID="{7A6A25C0-FDC9-BF40-881A-1C4E90FB7D32}" presName="parentLeftMargin" presStyleLbl="node1" presStyleIdx="0" presStyleCnt="8"/>
      <dgm:spPr/>
    </dgm:pt>
    <dgm:pt modelId="{E97666EF-33F5-D145-985E-D3DD135E4C55}" type="pres">
      <dgm:prSet presAssocID="{7A6A25C0-FDC9-BF40-881A-1C4E90FB7D32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04E12EA8-B01C-394F-AB1A-C1B1F0897BA1}" type="pres">
      <dgm:prSet presAssocID="{7A6A25C0-FDC9-BF40-881A-1C4E90FB7D32}" presName="negativeSpace" presStyleCnt="0"/>
      <dgm:spPr/>
    </dgm:pt>
    <dgm:pt modelId="{0DDC14C2-E980-CF42-930C-F93EC3E8367A}" type="pres">
      <dgm:prSet presAssocID="{7A6A25C0-FDC9-BF40-881A-1C4E90FB7D32}" presName="childText" presStyleLbl="conFgAcc1" presStyleIdx="1" presStyleCnt="8">
        <dgm:presLayoutVars>
          <dgm:bulletEnabled val="1"/>
        </dgm:presLayoutVars>
      </dgm:prSet>
      <dgm:spPr/>
    </dgm:pt>
    <dgm:pt modelId="{0883011D-4DEB-A343-967B-8D4961B8810D}" type="pres">
      <dgm:prSet presAssocID="{1E58A3E3-0578-9C41-9F1B-8CF717E7D7CD}" presName="spaceBetweenRectangles" presStyleCnt="0"/>
      <dgm:spPr/>
    </dgm:pt>
    <dgm:pt modelId="{C9131F58-A816-E142-BDC5-79FA5CE26BC1}" type="pres">
      <dgm:prSet presAssocID="{B285125B-A918-FF4C-813E-3BFF37725CB1}" presName="parentLin" presStyleCnt="0"/>
      <dgm:spPr/>
    </dgm:pt>
    <dgm:pt modelId="{BD35B619-201D-7442-87BF-80AB0F1C2EA6}" type="pres">
      <dgm:prSet presAssocID="{B285125B-A918-FF4C-813E-3BFF37725CB1}" presName="parentLeftMargin" presStyleLbl="node1" presStyleIdx="1" presStyleCnt="8"/>
      <dgm:spPr/>
    </dgm:pt>
    <dgm:pt modelId="{7BD328A7-6D69-CC44-A630-41C4B938F13D}" type="pres">
      <dgm:prSet presAssocID="{B285125B-A918-FF4C-813E-3BFF37725CB1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A4360737-4E04-3743-BDE4-AE299E4581DA}" type="pres">
      <dgm:prSet presAssocID="{B285125B-A918-FF4C-813E-3BFF37725CB1}" presName="negativeSpace" presStyleCnt="0"/>
      <dgm:spPr/>
    </dgm:pt>
    <dgm:pt modelId="{114A1829-45E5-9447-BB6F-83ADB7F84E21}" type="pres">
      <dgm:prSet presAssocID="{B285125B-A918-FF4C-813E-3BFF37725CB1}" presName="childText" presStyleLbl="conFgAcc1" presStyleIdx="2" presStyleCnt="8">
        <dgm:presLayoutVars>
          <dgm:bulletEnabled val="1"/>
        </dgm:presLayoutVars>
      </dgm:prSet>
      <dgm:spPr/>
    </dgm:pt>
    <dgm:pt modelId="{A6B18BB2-952C-574E-8DB9-D4D3E3F4A9BD}" type="pres">
      <dgm:prSet presAssocID="{3FAFE2AD-3875-B843-A715-A73E6950337B}" presName="spaceBetweenRectangles" presStyleCnt="0"/>
      <dgm:spPr/>
    </dgm:pt>
    <dgm:pt modelId="{0BA70018-989E-8F49-83EE-062424EDE1EB}" type="pres">
      <dgm:prSet presAssocID="{A6790C09-BF3C-B74F-9F4C-7A70FED58AC3}" presName="parentLin" presStyleCnt="0"/>
      <dgm:spPr/>
    </dgm:pt>
    <dgm:pt modelId="{831CDD2E-20FF-1F49-97BE-13833E67FC3A}" type="pres">
      <dgm:prSet presAssocID="{A6790C09-BF3C-B74F-9F4C-7A70FED58AC3}" presName="parentLeftMargin" presStyleLbl="node1" presStyleIdx="2" presStyleCnt="8"/>
      <dgm:spPr/>
    </dgm:pt>
    <dgm:pt modelId="{70EB652C-BEAF-BE45-9460-3FEFC59A4DFC}" type="pres">
      <dgm:prSet presAssocID="{A6790C09-BF3C-B74F-9F4C-7A70FED58AC3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00DA62BB-93A8-1144-93A8-F32CB39FC0CF}" type="pres">
      <dgm:prSet presAssocID="{A6790C09-BF3C-B74F-9F4C-7A70FED58AC3}" presName="negativeSpace" presStyleCnt="0"/>
      <dgm:spPr/>
    </dgm:pt>
    <dgm:pt modelId="{2F4370AD-8197-B34F-82E3-0FC87E5761E9}" type="pres">
      <dgm:prSet presAssocID="{A6790C09-BF3C-B74F-9F4C-7A70FED58AC3}" presName="childText" presStyleLbl="conFgAcc1" presStyleIdx="3" presStyleCnt="8">
        <dgm:presLayoutVars>
          <dgm:bulletEnabled val="1"/>
        </dgm:presLayoutVars>
      </dgm:prSet>
      <dgm:spPr/>
    </dgm:pt>
    <dgm:pt modelId="{5C065969-897C-2749-9200-E56A0BAD12F4}" type="pres">
      <dgm:prSet presAssocID="{89AC2880-E38F-6544-9FEA-90B861BA0FAF}" presName="spaceBetweenRectangles" presStyleCnt="0"/>
      <dgm:spPr/>
    </dgm:pt>
    <dgm:pt modelId="{B9053FC7-1BB6-454A-8527-2B0CB814C731}" type="pres">
      <dgm:prSet presAssocID="{469D4298-5369-AF47-98EF-FBB8BF2F4D0D}" presName="parentLin" presStyleCnt="0"/>
      <dgm:spPr/>
    </dgm:pt>
    <dgm:pt modelId="{69BA9DD0-622D-4A40-AF8A-5F116FEF23A2}" type="pres">
      <dgm:prSet presAssocID="{469D4298-5369-AF47-98EF-FBB8BF2F4D0D}" presName="parentLeftMargin" presStyleLbl="node1" presStyleIdx="3" presStyleCnt="8"/>
      <dgm:spPr/>
    </dgm:pt>
    <dgm:pt modelId="{10BB0A67-E723-DA42-9EBA-7965C7F421DC}" type="pres">
      <dgm:prSet presAssocID="{469D4298-5369-AF47-98EF-FBB8BF2F4D0D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977398FF-41EE-A342-A9E4-4EABB99DE148}" type="pres">
      <dgm:prSet presAssocID="{469D4298-5369-AF47-98EF-FBB8BF2F4D0D}" presName="negativeSpace" presStyleCnt="0"/>
      <dgm:spPr/>
    </dgm:pt>
    <dgm:pt modelId="{FCA49447-4F6E-9F4B-9B7E-A11573A5119E}" type="pres">
      <dgm:prSet presAssocID="{469D4298-5369-AF47-98EF-FBB8BF2F4D0D}" presName="childText" presStyleLbl="conFgAcc1" presStyleIdx="4" presStyleCnt="8">
        <dgm:presLayoutVars>
          <dgm:bulletEnabled val="1"/>
        </dgm:presLayoutVars>
      </dgm:prSet>
      <dgm:spPr/>
    </dgm:pt>
    <dgm:pt modelId="{907FC8AB-CCC7-2D48-BB09-6CBADCA85628}" type="pres">
      <dgm:prSet presAssocID="{F9940B54-5E04-8D40-9372-DA9AB225D6EA}" presName="spaceBetweenRectangles" presStyleCnt="0"/>
      <dgm:spPr/>
    </dgm:pt>
    <dgm:pt modelId="{F6906991-F36E-7F45-9D9C-3E9BE8B77EDD}" type="pres">
      <dgm:prSet presAssocID="{9BAC3CB9-E252-724B-AF1F-F894A5C74737}" presName="parentLin" presStyleCnt="0"/>
      <dgm:spPr/>
    </dgm:pt>
    <dgm:pt modelId="{C7219339-E887-4B40-A650-C033CEDA2B79}" type="pres">
      <dgm:prSet presAssocID="{9BAC3CB9-E252-724B-AF1F-F894A5C74737}" presName="parentLeftMargin" presStyleLbl="node1" presStyleIdx="4" presStyleCnt="8"/>
      <dgm:spPr/>
    </dgm:pt>
    <dgm:pt modelId="{678EE072-7764-DD4F-A93F-A1382DC2A44F}" type="pres">
      <dgm:prSet presAssocID="{9BAC3CB9-E252-724B-AF1F-F894A5C74737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EC2EABE4-509F-D04B-8485-035298DB17F4}" type="pres">
      <dgm:prSet presAssocID="{9BAC3CB9-E252-724B-AF1F-F894A5C74737}" presName="negativeSpace" presStyleCnt="0"/>
      <dgm:spPr/>
    </dgm:pt>
    <dgm:pt modelId="{12A5904B-A169-C042-B2D6-EB27DC2F7C9F}" type="pres">
      <dgm:prSet presAssocID="{9BAC3CB9-E252-724B-AF1F-F894A5C74737}" presName="childText" presStyleLbl="conFgAcc1" presStyleIdx="5" presStyleCnt="8">
        <dgm:presLayoutVars>
          <dgm:bulletEnabled val="1"/>
        </dgm:presLayoutVars>
      </dgm:prSet>
      <dgm:spPr/>
    </dgm:pt>
    <dgm:pt modelId="{21C1894C-B49B-9E40-9A71-CFEE3470218D}" type="pres">
      <dgm:prSet presAssocID="{249DAD9F-9010-8A45-A4A4-0E8B351DFBC8}" presName="spaceBetweenRectangles" presStyleCnt="0"/>
      <dgm:spPr/>
    </dgm:pt>
    <dgm:pt modelId="{BE767745-C336-064A-B555-4B9C10C1CC2E}" type="pres">
      <dgm:prSet presAssocID="{AFC58564-B4DC-5C44-9A55-F06102876209}" presName="parentLin" presStyleCnt="0"/>
      <dgm:spPr/>
    </dgm:pt>
    <dgm:pt modelId="{07E46E88-F882-3143-B8EB-9190E0EE4E70}" type="pres">
      <dgm:prSet presAssocID="{AFC58564-B4DC-5C44-9A55-F06102876209}" presName="parentLeftMargin" presStyleLbl="node1" presStyleIdx="5" presStyleCnt="8"/>
      <dgm:spPr/>
    </dgm:pt>
    <dgm:pt modelId="{23624006-59E6-4E40-8870-6E88A27279E1}" type="pres">
      <dgm:prSet presAssocID="{AFC58564-B4DC-5C44-9A55-F06102876209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17BC5C04-7A97-524B-B608-EB54724A4533}" type="pres">
      <dgm:prSet presAssocID="{AFC58564-B4DC-5C44-9A55-F06102876209}" presName="negativeSpace" presStyleCnt="0"/>
      <dgm:spPr/>
    </dgm:pt>
    <dgm:pt modelId="{1B7ABA18-7A6E-374E-A3F3-38FB7B714490}" type="pres">
      <dgm:prSet presAssocID="{AFC58564-B4DC-5C44-9A55-F06102876209}" presName="childText" presStyleLbl="conFgAcc1" presStyleIdx="6" presStyleCnt="8">
        <dgm:presLayoutVars>
          <dgm:bulletEnabled val="1"/>
        </dgm:presLayoutVars>
      </dgm:prSet>
      <dgm:spPr/>
    </dgm:pt>
    <dgm:pt modelId="{4784EAB3-278A-3649-A834-080F582BB29F}" type="pres">
      <dgm:prSet presAssocID="{FEFE11B9-D4D0-4744-A64D-3C55FAA3D074}" presName="spaceBetweenRectangles" presStyleCnt="0"/>
      <dgm:spPr/>
    </dgm:pt>
    <dgm:pt modelId="{15D2747B-D1D2-C742-9DE3-952121C191E8}" type="pres">
      <dgm:prSet presAssocID="{F7FD3E0C-5DD4-ED45-9A2D-450E9C83F830}" presName="parentLin" presStyleCnt="0"/>
      <dgm:spPr/>
    </dgm:pt>
    <dgm:pt modelId="{2A9D1263-AE85-B843-B592-FF2A826772FE}" type="pres">
      <dgm:prSet presAssocID="{F7FD3E0C-5DD4-ED45-9A2D-450E9C83F830}" presName="parentLeftMargin" presStyleLbl="node1" presStyleIdx="6" presStyleCnt="8"/>
      <dgm:spPr/>
    </dgm:pt>
    <dgm:pt modelId="{0F4A5C60-4D0C-3340-A6BF-2DFB67D360A4}" type="pres">
      <dgm:prSet presAssocID="{F7FD3E0C-5DD4-ED45-9A2D-450E9C83F830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E8A90B4B-FBFF-F74C-A3BE-751377CD0251}" type="pres">
      <dgm:prSet presAssocID="{F7FD3E0C-5DD4-ED45-9A2D-450E9C83F830}" presName="negativeSpace" presStyleCnt="0"/>
      <dgm:spPr/>
    </dgm:pt>
    <dgm:pt modelId="{CC2F423F-2C60-4940-A59F-22384BD8E4D0}" type="pres">
      <dgm:prSet presAssocID="{F7FD3E0C-5DD4-ED45-9A2D-450E9C83F830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BBCCA805-D0A6-B641-893C-9D92D94AFFA9}" srcId="{054BAE50-7243-A04D-A26F-DB38FA036E02}" destId="{A6790C09-BF3C-B74F-9F4C-7A70FED58AC3}" srcOrd="3" destOrd="0" parTransId="{D9EB0F98-9FCD-3C42-90A1-8085CE7913EA}" sibTransId="{89AC2880-E38F-6544-9FEA-90B861BA0FAF}"/>
    <dgm:cxn modelId="{C9009D0F-1001-3049-9F0D-D9115C6924F3}" type="presOf" srcId="{F7FD3E0C-5DD4-ED45-9A2D-450E9C83F830}" destId="{0F4A5C60-4D0C-3340-A6BF-2DFB67D360A4}" srcOrd="1" destOrd="0" presId="urn:microsoft.com/office/officeart/2005/8/layout/list1"/>
    <dgm:cxn modelId="{D7AC971A-E776-1E43-BA45-B8F6953A8989}" type="presOf" srcId="{469D4298-5369-AF47-98EF-FBB8BF2F4D0D}" destId="{69BA9DD0-622D-4A40-AF8A-5F116FEF23A2}" srcOrd="0" destOrd="0" presId="urn:microsoft.com/office/officeart/2005/8/layout/list1"/>
    <dgm:cxn modelId="{5D57C328-C0EA-EB41-9CE6-07F8811B4825}" type="presOf" srcId="{AFC58564-B4DC-5C44-9A55-F06102876209}" destId="{07E46E88-F882-3143-B8EB-9190E0EE4E70}" srcOrd="0" destOrd="0" presId="urn:microsoft.com/office/officeart/2005/8/layout/list1"/>
    <dgm:cxn modelId="{13597329-74D8-CA44-A2CE-4AA4621D1768}" type="presOf" srcId="{B285125B-A918-FF4C-813E-3BFF37725CB1}" destId="{BD35B619-201D-7442-87BF-80AB0F1C2EA6}" srcOrd="0" destOrd="0" presId="urn:microsoft.com/office/officeart/2005/8/layout/list1"/>
    <dgm:cxn modelId="{DAE20132-FE3E-9443-BFD2-856D31960215}" type="presOf" srcId="{BEC8BB16-3932-0348-A4E7-7B2FB9A1EA55}" destId="{7ACE539F-DFFD-5045-BD55-69241462F574}" srcOrd="0" destOrd="0" presId="urn:microsoft.com/office/officeart/2005/8/layout/list1"/>
    <dgm:cxn modelId="{E1542737-830E-DD43-8F80-45A93F77624C}" srcId="{054BAE50-7243-A04D-A26F-DB38FA036E02}" destId="{7A6A25C0-FDC9-BF40-881A-1C4E90FB7D32}" srcOrd="1" destOrd="0" parTransId="{6910CFBD-D07A-F543-B9CE-242D12FE19EF}" sibTransId="{1E58A3E3-0578-9C41-9F1B-8CF717E7D7CD}"/>
    <dgm:cxn modelId="{C386063E-215A-C240-A33A-C26FBC19FEC5}" srcId="{054BAE50-7243-A04D-A26F-DB38FA036E02}" destId="{F7FD3E0C-5DD4-ED45-9A2D-450E9C83F830}" srcOrd="7" destOrd="0" parTransId="{DE70D36B-DFA9-484C-91DB-9C018165EB49}" sibTransId="{89E33637-4CB3-784D-A849-7803BBC7765D}"/>
    <dgm:cxn modelId="{62825860-05A7-FD43-80C7-7BBECB40FF30}" type="presOf" srcId="{A6790C09-BF3C-B74F-9F4C-7A70FED58AC3}" destId="{831CDD2E-20FF-1F49-97BE-13833E67FC3A}" srcOrd="0" destOrd="0" presId="urn:microsoft.com/office/officeart/2005/8/layout/list1"/>
    <dgm:cxn modelId="{9EA61C42-4EDC-6440-A08E-33F6E14E93F2}" srcId="{054BAE50-7243-A04D-A26F-DB38FA036E02}" destId="{AFC58564-B4DC-5C44-9A55-F06102876209}" srcOrd="6" destOrd="0" parTransId="{36D7D1EE-6302-5043-8C1D-19A970213F2C}" sibTransId="{FEFE11B9-D4D0-4744-A64D-3C55FAA3D074}"/>
    <dgm:cxn modelId="{5263CA65-7B62-BF47-BABF-440F3E955A2C}" type="presOf" srcId="{469D4298-5369-AF47-98EF-FBB8BF2F4D0D}" destId="{10BB0A67-E723-DA42-9EBA-7965C7F421DC}" srcOrd="1" destOrd="0" presId="urn:microsoft.com/office/officeart/2005/8/layout/list1"/>
    <dgm:cxn modelId="{50C87067-EBC9-8740-B3F9-B8E4C76073D2}" type="presOf" srcId="{7A6A25C0-FDC9-BF40-881A-1C4E90FB7D32}" destId="{E97666EF-33F5-D145-985E-D3DD135E4C55}" srcOrd="1" destOrd="0" presId="urn:microsoft.com/office/officeart/2005/8/layout/list1"/>
    <dgm:cxn modelId="{BA00894A-0DD6-384D-AD5B-0B1AE3158EE4}" type="presOf" srcId="{9BAC3CB9-E252-724B-AF1F-F894A5C74737}" destId="{C7219339-E887-4B40-A650-C033CEDA2B79}" srcOrd="0" destOrd="0" presId="urn:microsoft.com/office/officeart/2005/8/layout/list1"/>
    <dgm:cxn modelId="{B87EB654-184F-0B4A-B277-76A15F7D8350}" type="presOf" srcId="{F7FD3E0C-5DD4-ED45-9A2D-450E9C83F830}" destId="{2A9D1263-AE85-B843-B592-FF2A826772FE}" srcOrd="0" destOrd="0" presId="urn:microsoft.com/office/officeart/2005/8/layout/list1"/>
    <dgm:cxn modelId="{740F5977-81CB-8048-9052-B3F88687D5C0}" srcId="{054BAE50-7243-A04D-A26F-DB38FA036E02}" destId="{BEC8BB16-3932-0348-A4E7-7B2FB9A1EA55}" srcOrd="0" destOrd="0" parTransId="{3972440F-8B86-8F41-B0ED-FD0950DC9F46}" sibTransId="{95AE5AA0-7852-DF47-8D8B-EF99169089B6}"/>
    <dgm:cxn modelId="{E3559B85-00F8-844D-B3F7-3971A61CA027}" type="presOf" srcId="{9BAC3CB9-E252-724B-AF1F-F894A5C74737}" destId="{678EE072-7764-DD4F-A93F-A1382DC2A44F}" srcOrd="1" destOrd="0" presId="urn:microsoft.com/office/officeart/2005/8/layout/list1"/>
    <dgm:cxn modelId="{B0C4B78D-FA84-DE46-AC56-96F813C4E5D2}" srcId="{054BAE50-7243-A04D-A26F-DB38FA036E02}" destId="{9BAC3CB9-E252-724B-AF1F-F894A5C74737}" srcOrd="5" destOrd="0" parTransId="{90325D7F-EA90-9949-B217-F7B49F3C1FCE}" sibTransId="{249DAD9F-9010-8A45-A4A4-0E8B351DFBC8}"/>
    <dgm:cxn modelId="{2B7E95A6-86CB-214B-B437-2F482628C1A9}" type="presOf" srcId="{AFC58564-B4DC-5C44-9A55-F06102876209}" destId="{23624006-59E6-4E40-8870-6E88A27279E1}" srcOrd="1" destOrd="0" presId="urn:microsoft.com/office/officeart/2005/8/layout/list1"/>
    <dgm:cxn modelId="{E2124EB0-4512-0840-A2D9-667B51A74F85}" type="presOf" srcId="{7A6A25C0-FDC9-BF40-881A-1C4E90FB7D32}" destId="{F760E1A6-943E-6E46-82AB-CB3D7EDA85C9}" srcOrd="0" destOrd="0" presId="urn:microsoft.com/office/officeart/2005/8/layout/list1"/>
    <dgm:cxn modelId="{3DAB40B2-E4A7-9C46-8926-E4130DCCA618}" type="presOf" srcId="{054BAE50-7243-A04D-A26F-DB38FA036E02}" destId="{0BEFF34E-EA21-134B-A660-D2BEF90AF468}" srcOrd="0" destOrd="0" presId="urn:microsoft.com/office/officeart/2005/8/layout/list1"/>
    <dgm:cxn modelId="{EAF1C7B3-738C-CB4B-80C7-3BAAE49EAE5A}" srcId="{054BAE50-7243-A04D-A26F-DB38FA036E02}" destId="{469D4298-5369-AF47-98EF-FBB8BF2F4D0D}" srcOrd="4" destOrd="0" parTransId="{01E672B8-2AC6-E64C-A092-367FB4AF0162}" sibTransId="{F9940B54-5E04-8D40-9372-DA9AB225D6EA}"/>
    <dgm:cxn modelId="{F0C0FFE1-85A9-F84A-9982-1FB17AD9EE59}" type="presOf" srcId="{BEC8BB16-3932-0348-A4E7-7B2FB9A1EA55}" destId="{93E022B9-0F19-E447-938A-DA060DB1FB0E}" srcOrd="1" destOrd="0" presId="urn:microsoft.com/office/officeart/2005/8/layout/list1"/>
    <dgm:cxn modelId="{0A160EE3-370F-824B-8F44-62E1466225B5}" srcId="{054BAE50-7243-A04D-A26F-DB38FA036E02}" destId="{B285125B-A918-FF4C-813E-3BFF37725CB1}" srcOrd="2" destOrd="0" parTransId="{C6A1793F-A11B-0A41-9095-D203D8D9688B}" sibTransId="{3FAFE2AD-3875-B843-A715-A73E6950337B}"/>
    <dgm:cxn modelId="{0D478EE3-21A5-8540-8ED2-EE3F25ADA101}" type="presOf" srcId="{B285125B-A918-FF4C-813E-3BFF37725CB1}" destId="{7BD328A7-6D69-CC44-A630-41C4B938F13D}" srcOrd="1" destOrd="0" presId="urn:microsoft.com/office/officeart/2005/8/layout/list1"/>
    <dgm:cxn modelId="{022F2DF3-2954-2D44-9DF4-6FED7B90E32C}" type="presOf" srcId="{A6790C09-BF3C-B74F-9F4C-7A70FED58AC3}" destId="{70EB652C-BEAF-BE45-9460-3FEFC59A4DFC}" srcOrd="1" destOrd="0" presId="urn:microsoft.com/office/officeart/2005/8/layout/list1"/>
    <dgm:cxn modelId="{2774E005-2E3B-0944-90B6-437F7880ADF7}" type="presParOf" srcId="{0BEFF34E-EA21-134B-A660-D2BEF90AF468}" destId="{099A6993-A5F0-5944-9D1D-9BD3998A5C40}" srcOrd="0" destOrd="0" presId="urn:microsoft.com/office/officeart/2005/8/layout/list1"/>
    <dgm:cxn modelId="{C15065DC-81D9-D343-8ACD-0D80A7A3639B}" type="presParOf" srcId="{099A6993-A5F0-5944-9D1D-9BD3998A5C40}" destId="{7ACE539F-DFFD-5045-BD55-69241462F574}" srcOrd="0" destOrd="0" presId="urn:microsoft.com/office/officeart/2005/8/layout/list1"/>
    <dgm:cxn modelId="{DFAEDEAC-3CC9-C74D-9E0C-EAAA00A8C17D}" type="presParOf" srcId="{099A6993-A5F0-5944-9D1D-9BD3998A5C40}" destId="{93E022B9-0F19-E447-938A-DA060DB1FB0E}" srcOrd="1" destOrd="0" presId="urn:microsoft.com/office/officeart/2005/8/layout/list1"/>
    <dgm:cxn modelId="{27B5A776-1146-CE4F-9629-2353F59AAAC2}" type="presParOf" srcId="{0BEFF34E-EA21-134B-A660-D2BEF90AF468}" destId="{2548C257-00E5-2049-ACB3-28AC20A3FB63}" srcOrd="1" destOrd="0" presId="urn:microsoft.com/office/officeart/2005/8/layout/list1"/>
    <dgm:cxn modelId="{CE2EFEB2-7E58-7E40-B4A2-CC3B0EB57888}" type="presParOf" srcId="{0BEFF34E-EA21-134B-A660-D2BEF90AF468}" destId="{9D3A57A6-D090-8A48-8A92-297EC3DFD156}" srcOrd="2" destOrd="0" presId="urn:microsoft.com/office/officeart/2005/8/layout/list1"/>
    <dgm:cxn modelId="{51D00B5A-195D-D948-A393-B66892569E88}" type="presParOf" srcId="{0BEFF34E-EA21-134B-A660-D2BEF90AF468}" destId="{DB219F48-D8CF-6144-B1FC-C5AA30D3525F}" srcOrd="3" destOrd="0" presId="urn:microsoft.com/office/officeart/2005/8/layout/list1"/>
    <dgm:cxn modelId="{35959A44-FF37-FF49-A644-60E1ACA21FAD}" type="presParOf" srcId="{0BEFF34E-EA21-134B-A660-D2BEF90AF468}" destId="{DEAD75E6-6EDD-B148-A216-119503950DF9}" srcOrd="4" destOrd="0" presId="urn:microsoft.com/office/officeart/2005/8/layout/list1"/>
    <dgm:cxn modelId="{47D77152-33C4-584F-812F-D0441244F8D6}" type="presParOf" srcId="{DEAD75E6-6EDD-B148-A216-119503950DF9}" destId="{F760E1A6-943E-6E46-82AB-CB3D7EDA85C9}" srcOrd="0" destOrd="0" presId="urn:microsoft.com/office/officeart/2005/8/layout/list1"/>
    <dgm:cxn modelId="{7EBD60BC-C5E7-6E44-A729-FDC48EFD0DD6}" type="presParOf" srcId="{DEAD75E6-6EDD-B148-A216-119503950DF9}" destId="{E97666EF-33F5-D145-985E-D3DD135E4C55}" srcOrd="1" destOrd="0" presId="urn:microsoft.com/office/officeart/2005/8/layout/list1"/>
    <dgm:cxn modelId="{E8E3B2CC-F4EC-A14B-933A-B9340AC6036B}" type="presParOf" srcId="{0BEFF34E-EA21-134B-A660-D2BEF90AF468}" destId="{04E12EA8-B01C-394F-AB1A-C1B1F0897BA1}" srcOrd="5" destOrd="0" presId="urn:microsoft.com/office/officeart/2005/8/layout/list1"/>
    <dgm:cxn modelId="{AB7B2036-C8CD-7049-92FE-B4F0706E1619}" type="presParOf" srcId="{0BEFF34E-EA21-134B-A660-D2BEF90AF468}" destId="{0DDC14C2-E980-CF42-930C-F93EC3E8367A}" srcOrd="6" destOrd="0" presId="urn:microsoft.com/office/officeart/2005/8/layout/list1"/>
    <dgm:cxn modelId="{3B7FB8F3-0638-4147-9EF5-A13249BD0BFC}" type="presParOf" srcId="{0BEFF34E-EA21-134B-A660-D2BEF90AF468}" destId="{0883011D-4DEB-A343-967B-8D4961B8810D}" srcOrd="7" destOrd="0" presId="urn:microsoft.com/office/officeart/2005/8/layout/list1"/>
    <dgm:cxn modelId="{73C8416C-3045-324F-B29A-E639F37935C5}" type="presParOf" srcId="{0BEFF34E-EA21-134B-A660-D2BEF90AF468}" destId="{C9131F58-A816-E142-BDC5-79FA5CE26BC1}" srcOrd="8" destOrd="0" presId="urn:microsoft.com/office/officeart/2005/8/layout/list1"/>
    <dgm:cxn modelId="{7057C135-758B-3E45-9543-6D5D5B695547}" type="presParOf" srcId="{C9131F58-A816-E142-BDC5-79FA5CE26BC1}" destId="{BD35B619-201D-7442-87BF-80AB0F1C2EA6}" srcOrd="0" destOrd="0" presId="urn:microsoft.com/office/officeart/2005/8/layout/list1"/>
    <dgm:cxn modelId="{4E1E0056-7842-844E-B4B5-11F8B8BE415E}" type="presParOf" srcId="{C9131F58-A816-E142-BDC5-79FA5CE26BC1}" destId="{7BD328A7-6D69-CC44-A630-41C4B938F13D}" srcOrd="1" destOrd="0" presId="urn:microsoft.com/office/officeart/2005/8/layout/list1"/>
    <dgm:cxn modelId="{F7802989-975E-C84E-A22E-364D0A3E37D4}" type="presParOf" srcId="{0BEFF34E-EA21-134B-A660-D2BEF90AF468}" destId="{A4360737-4E04-3743-BDE4-AE299E4581DA}" srcOrd="9" destOrd="0" presId="urn:microsoft.com/office/officeart/2005/8/layout/list1"/>
    <dgm:cxn modelId="{2B530C30-8F01-3448-B903-1073E1D387CF}" type="presParOf" srcId="{0BEFF34E-EA21-134B-A660-D2BEF90AF468}" destId="{114A1829-45E5-9447-BB6F-83ADB7F84E21}" srcOrd="10" destOrd="0" presId="urn:microsoft.com/office/officeart/2005/8/layout/list1"/>
    <dgm:cxn modelId="{4B16114D-8C58-964C-A076-3CEBF687A5EF}" type="presParOf" srcId="{0BEFF34E-EA21-134B-A660-D2BEF90AF468}" destId="{A6B18BB2-952C-574E-8DB9-D4D3E3F4A9BD}" srcOrd="11" destOrd="0" presId="urn:microsoft.com/office/officeart/2005/8/layout/list1"/>
    <dgm:cxn modelId="{93670D07-E119-794A-BC09-C5EE43DF6FF9}" type="presParOf" srcId="{0BEFF34E-EA21-134B-A660-D2BEF90AF468}" destId="{0BA70018-989E-8F49-83EE-062424EDE1EB}" srcOrd="12" destOrd="0" presId="urn:microsoft.com/office/officeart/2005/8/layout/list1"/>
    <dgm:cxn modelId="{D0354E2B-7AA5-F244-BC9D-679CAF1B526F}" type="presParOf" srcId="{0BA70018-989E-8F49-83EE-062424EDE1EB}" destId="{831CDD2E-20FF-1F49-97BE-13833E67FC3A}" srcOrd="0" destOrd="0" presId="urn:microsoft.com/office/officeart/2005/8/layout/list1"/>
    <dgm:cxn modelId="{B7E3960C-E570-434B-B83F-A9F80892A0BA}" type="presParOf" srcId="{0BA70018-989E-8F49-83EE-062424EDE1EB}" destId="{70EB652C-BEAF-BE45-9460-3FEFC59A4DFC}" srcOrd="1" destOrd="0" presId="urn:microsoft.com/office/officeart/2005/8/layout/list1"/>
    <dgm:cxn modelId="{0D6464B0-36BE-8247-B621-629BD0C8B89E}" type="presParOf" srcId="{0BEFF34E-EA21-134B-A660-D2BEF90AF468}" destId="{00DA62BB-93A8-1144-93A8-F32CB39FC0CF}" srcOrd="13" destOrd="0" presId="urn:microsoft.com/office/officeart/2005/8/layout/list1"/>
    <dgm:cxn modelId="{79B857DD-9630-A343-ADDF-A39679C26592}" type="presParOf" srcId="{0BEFF34E-EA21-134B-A660-D2BEF90AF468}" destId="{2F4370AD-8197-B34F-82E3-0FC87E5761E9}" srcOrd="14" destOrd="0" presId="urn:microsoft.com/office/officeart/2005/8/layout/list1"/>
    <dgm:cxn modelId="{FAEBB77C-D06B-9D44-9C73-FA11D5D61D5F}" type="presParOf" srcId="{0BEFF34E-EA21-134B-A660-D2BEF90AF468}" destId="{5C065969-897C-2749-9200-E56A0BAD12F4}" srcOrd="15" destOrd="0" presId="urn:microsoft.com/office/officeart/2005/8/layout/list1"/>
    <dgm:cxn modelId="{FBBD9FFC-2B43-7845-8390-82AC79EA427D}" type="presParOf" srcId="{0BEFF34E-EA21-134B-A660-D2BEF90AF468}" destId="{B9053FC7-1BB6-454A-8527-2B0CB814C731}" srcOrd="16" destOrd="0" presId="urn:microsoft.com/office/officeart/2005/8/layout/list1"/>
    <dgm:cxn modelId="{A4A3A7FA-41AF-2D4B-9955-3A6E6932C329}" type="presParOf" srcId="{B9053FC7-1BB6-454A-8527-2B0CB814C731}" destId="{69BA9DD0-622D-4A40-AF8A-5F116FEF23A2}" srcOrd="0" destOrd="0" presId="urn:microsoft.com/office/officeart/2005/8/layout/list1"/>
    <dgm:cxn modelId="{111D80AA-1E4A-4741-9057-B2B0D97CAF85}" type="presParOf" srcId="{B9053FC7-1BB6-454A-8527-2B0CB814C731}" destId="{10BB0A67-E723-DA42-9EBA-7965C7F421DC}" srcOrd="1" destOrd="0" presId="urn:microsoft.com/office/officeart/2005/8/layout/list1"/>
    <dgm:cxn modelId="{9D4FDC94-4F8A-6D45-A809-ACAEB72944E4}" type="presParOf" srcId="{0BEFF34E-EA21-134B-A660-D2BEF90AF468}" destId="{977398FF-41EE-A342-A9E4-4EABB99DE148}" srcOrd="17" destOrd="0" presId="urn:microsoft.com/office/officeart/2005/8/layout/list1"/>
    <dgm:cxn modelId="{3F42FB97-ACAB-B74A-A1CC-F16E436DDEEB}" type="presParOf" srcId="{0BEFF34E-EA21-134B-A660-D2BEF90AF468}" destId="{FCA49447-4F6E-9F4B-9B7E-A11573A5119E}" srcOrd="18" destOrd="0" presId="urn:microsoft.com/office/officeart/2005/8/layout/list1"/>
    <dgm:cxn modelId="{B2834DA3-2358-FC4D-8A58-CE323CB1EB52}" type="presParOf" srcId="{0BEFF34E-EA21-134B-A660-D2BEF90AF468}" destId="{907FC8AB-CCC7-2D48-BB09-6CBADCA85628}" srcOrd="19" destOrd="0" presId="urn:microsoft.com/office/officeart/2005/8/layout/list1"/>
    <dgm:cxn modelId="{67F89110-5C11-4649-8A77-58C9A2E5358C}" type="presParOf" srcId="{0BEFF34E-EA21-134B-A660-D2BEF90AF468}" destId="{F6906991-F36E-7F45-9D9C-3E9BE8B77EDD}" srcOrd="20" destOrd="0" presId="urn:microsoft.com/office/officeart/2005/8/layout/list1"/>
    <dgm:cxn modelId="{E4CF6349-DAEA-EF4D-8D4C-65AF11F4EB5A}" type="presParOf" srcId="{F6906991-F36E-7F45-9D9C-3E9BE8B77EDD}" destId="{C7219339-E887-4B40-A650-C033CEDA2B79}" srcOrd="0" destOrd="0" presId="urn:microsoft.com/office/officeart/2005/8/layout/list1"/>
    <dgm:cxn modelId="{C5C412A8-3D39-9142-BE86-C3B02C90CAEC}" type="presParOf" srcId="{F6906991-F36E-7F45-9D9C-3E9BE8B77EDD}" destId="{678EE072-7764-DD4F-A93F-A1382DC2A44F}" srcOrd="1" destOrd="0" presId="urn:microsoft.com/office/officeart/2005/8/layout/list1"/>
    <dgm:cxn modelId="{5FFC8D15-C868-C740-AD94-F0945015C5D3}" type="presParOf" srcId="{0BEFF34E-EA21-134B-A660-D2BEF90AF468}" destId="{EC2EABE4-509F-D04B-8485-035298DB17F4}" srcOrd="21" destOrd="0" presId="urn:microsoft.com/office/officeart/2005/8/layout/list1"/>
    <dgm:cxn modelId="{E53CFD96-086B-714B-AECA-C62658150AB4}" type="presParOf" srcId="{0BEFF34E-EA21-134B-A660-D2BEF90AF468}" destId="{12A5904B-A169-C042-B2D6-EB27DC2F7C9F}" srcOrd="22" destOrd="0" presId="urn:microsoft.com/office/officeart/2005/8/layout/list1"/>
    <dgm:cxn modelId="{E1F2261F-F3B5-954C-B9E4-1FC0E8348294}" type="presParOf" srcId="{0BEFF34E-EA21-134B-A660-D2BEF90AF468}" destId="{21C1894C-B49B-9E40-9A71-CFEE3470218D}" srcOrd="23" destOrd="0" presId="urn:microsoft.com/office/officeart/2005/8/layout/list1"/>
    <dgm:cxn modelId="{41055901-E4BD-CF44-9827-9788296877AD}" type="presParOf" srcId="{0BEFF34E-EA21-134B-A660-D2BEF90AF468}" destId="{BE767745-C336-064A-B555-4B9C10C1CC2E}" srcOrd="24" destOrd="0" presId="urn:microsoft.com/office/officeart/2005/8/layout/list1"/>
    <dgm:cxn modelId="{997BAB19-845F-7B40-8147-94A18F41FA82}" type="presParOf" srcId="{BE767745-C336-064A-B555-4B9C10C1CC2E}" destId="{07E46E88-F882-3143-B8EB-9190E0EE4E70}" srcOrd="0" destOrd="0" presId="urn:microsoft.com/office/officeart/2005/8/layout/list1"/>
    <dgm:cxn modelId="{B8CDE314-6950-8A40-9C1F-8A3F4F8C240B}" type="presParOf" srcId="{BE767745-C336-064A-B555-4B9C10C1CC2E}" destId="{23624006-59E6-4E40-8870-6E88A27279E1}" srcOrd="1" destOrd="0" presId="urn:microsoft.com/office/officeart/2005/8/layout/list1"/>
    <dgm:cxn modelId="{CAD38961-CD4C-BC41-BA30-6A312863AFF9}" type="presParOf" srcId="{0BEFF34E-EA21-134B-A660-D2BEF90AF468}" destId="{17BC5C04-7A97-524B-B608-EB54724A4533}" srcOrd="25" destOrd="0" presId="urn:microsoft.com/office/officeart/2005/8/layout/list1"/>
    <dgm:cxn modelId="{72954D54-11D9-D94B-B4C6-2864837FCEB8}" type="presParOf" srcId="{0BEFF34E-EA21-134B-A660-D2BEF90AF468}" destId="{1B7ABA18-7A6E-374E-A3F3-38FB7B714490}" srcOrd="26" destOrd="0" presId="urn:microsoft.com/office/officeart/2005/8/layout/list1"/>
    <dgm:cxn modelId="{F9074215-ABEE-2444-9064-38960F0FD79A}" type="presParOf" srcId="{0BEFF34E-EA21-134B-A660-D2BEF90AF468}" destId="{4784EAB3-278A-3649-A834-080F582BB29F}" srcOrd="27" destOrd="0" presId="urn:microsoft.com/office/officeart/2005/8/layout/list1"/>
    <dgm:cxn modelId="{F5AF7764-8993-2446-8684-C7C6A34AD019}" type="presParOf" srcId="{0BEFF34E-EA21-134B-A660-D2BEF90AF468}" destId="{15D2747B-D1D2-C742-9DE3-952121C191E8}" srcOrd="28" destOrd="0" presId="urn:microsoft.com/office/officeart/2005/8/layout/list1"/>
    <dgm:cxn modelId="{15494C62-DF8F-0646-AA7C-D3882B895AC8}" type="presParOf" srcId="{15D2747B-D1D2-C742-9DE3-952121C191E8}" destId="{2A9D1263-AE85-B843-B592-FF2A826772FE}" srcOrd="0" destOrd="0" presId="urn:microsoft.com/office/officeart/2005/8/layout/list1"/>
    <dgm:cxn modelId="{86B49738-D0DB-0344-A3FA-AC806DA34F8D}" type="presParOf" srcId="{15D2747B-D1D2-C742-9DE3-952121C191E8}" destId="{0F4A5C60-4D0C-3340-A6BF-2DFB67D360A4}" srcOrd="1" destOrd="0" presId="urn:microsoft.com/office/officeart/2005/8/layout/list1"/>
    <dgm:cxn modelId="{4C7FD4A4-EC55-ED4F-A873-D317F8221972}" type="presParOf" srcId="{0BEFF34E-EA21-134B-A660-D2BEF90AF468}" destId="{E8A90B4B-FBFF-F74C-A3BE-751377CD0251}" srcOrd="29" destOrd="0" presId="urn:microsoft.com/office/officeart/2005/8/layout/list1"/>
    <dgm:cxn modelId="{3081D196-D963-3043-BF48-A1F278C4C074}" type="presParOf" srcId="{0BEFF34E-EA21-134B-A660-D2BEF90AF468}" destId="{CC2F423F-2C60-4940-A59F-22384BD8E4D0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192851-BF25-2B4D-94F7-E131D6E95CA1}" type="doc">
      <dgm:prSet loTypeId="urn:microsoft.com/office/officeart/2005/8/layout/hierarchy3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cs-CZ"/>
        </a:p>
      </dgm:t>
    </dgm:pt>
    <dgm:pt modelId="{F0381DD0-FF8D-2E41-8125-A9C9FC491E5A}">
      <dgm:prSet custT="1"/>
      <dgm:spPr>
        <a:solidFill>
          <a:srgbClr val="A7E1D6"/>
        </a:solidFill>
      </dgm:spPr>
      <dgm:t>
        <a:bodyPr/>
        <a:lstStyle/>
        <a:p>
          <a:r>
            <a:rPr lang="cs-CZ" sz="1200" b="1" dirty="0"/>
            <a:t>Testovací rámec interoperability</a:t>
          </a:r>
        </a:p>
      </dgm:t>
    </dgm:pt>
    <dgm:pt modelId="{938BA51D-7F48-9245-845D-5B3CB654E3D9}" type="parTrans" cxnId="{C43AC3A8-A526-F449-84A2-4617CF85D294}">
      <dgm:prSet/>
      <dgm:spPr/>
      <dgm:t>
        <a:bodyPr/>
        <a:lstStyle/>
        <a:p>
          <a:endParaRPr lang="cs-CZ" sz="1100" b="1"/>
        </a:p>
      </dgm:t>
    </dgm:pt>
    <dgm:pt modelId="{25FB3FC7-61FF-F947-B0DA-A350DE75CB32}" type="sibTrans" cxnId="{C43AC3A8-A526-F449-84A2-4617CF85D294}">
      <dgm:prSet/>
      <dgm:spPr/>
      <dgm:t>
        <a:bodyPr/>
        <a:lstStyle/>
        <a:p>
          <a:endParaRPr lang="cs-CZ" sz="1100" b="1"/>
        </a:p>
      </dgm:t>
    </dgm:pt>
    <dgm:pt modelId="{4FDABD46-A81B-534E-B001-8DF3C3C9A535}">
      <dgm:prSet custT="1"/>
      <dgm:spPr>
        <a:solidFill>
          <a:srgbClr val="A7E1D6"/>
        </a:solidFill>
      </dgm:spPr>
      <dgm:t>
        <a:bodyPr/>
        <a:lstStyle/>
        <a:p>
          <a:r>
            <a:rPr lang="cs-CZ" sz="1400" b="1" dirty="0"/>
            <a:t>Správa standardů</a:t>
          </a:r>
        </a:p>
      </dgm:t>
    </dgm:pt>
    <dgm:pt modelId="{B576CF61-7411-3549-852C-CC5EED6EF7A2}" type="parTrans" cxnId="{E70BBBCC-FAB2-DC4D-8883-D55D28F46CF9}">
      <dgm:prSet/>
      <dgm:spPr/>
      <dgm:t>
        <a:bodyPr/>
        <a:lstStyle/>
        <a:p>
          <a:endParaRPr lang="cs-CZ" sz="1100"/>
        </a:p>
      </dgm:t>
    </dgm:pt>
    <dgm:pt modelId="{F446A8DE-9AC4-554C-B6BC-CC4DE19A0C5A}" type="sibTrans" cxnId="{E70BBBCC-FAB2-DC4D-8883-D55D28F46CF9}">
      <dgm:prSet/>
      <dgm:spPr/>
      <dgm:t>
        <a:bodyPr/>
        <a:lstStyle/>
        <a:p>
          <a:endParaRPr lang="cs-CZ" sz="1100"/>
        </a:p>
      </dgm:t>
    </dgm:pt>
    <dgm:pt modelId="{4723DCDB-3815-0949-A151-AA6AA57916FC}">
      <dgm:prSet custT="1"/>
      <dgm:spPr/>
      <dgm:t>
        <a:bodyPr/>
        <a:lstStyle/>
        <a:p>
          <a:r>
            <a:rPr lang="cs-CZ" sz="1000" b="1" dirty="0"/>
            <a:t>Konfigurace testování</a:t>
          </a:r>
        </a:p>
      </dgm:t>
    </dgm:pt>
    <dgm:pt modelId="{FF3D28FB-EE0B-EE40-98C7-1FE735C3AA49}" type="parTrans" cxnId="{D2EC23A3-CED2-7742-AD2E-BDE72328CADB}">
      <dgm:prSet/>
      <dgm:spPr/>
      <dgm:t>
        <a:bodyPr/>
        <a:lstStyle/>
        <a:p>
          <a:endParaRPr lang="cs-CZ" sz="1400"/>
        </a:p>
      </dgm:t>
    </dgm:pt>
    <dgm:pt modelId="{994B0908-DBB6-CB4D-9C97-2C75CB74919D}" type="sibTrans" cxnId="{D2EC23A3-CED2-7742-AD2E-BDE72328CADB}">
      <dgm:prSet/>
      <dgm:spPr/>
      <dgm:t>
        <a:bodyPr/>
        <a:lstStyle/>
        <a:p>
          <a:endParaRPr lang="cs-CZ" sz="1400"/>
        </a:p>
      </dgm:t>
    </dgm:pt>
    <dgm:pt modelId="{BAC87948-5329-624B-BB9B-4C167CAF8B13}">
      <dgm:prSet custT="1"/>
      <dgm:spPr/>
      <dgm:t>
        <a:bodyPr/>
        <a:lstStyle/>
        <a:p>
          <a:r>
            <a:rPr lang="cs-CZ" sz="1000" b="1" dirty="0"/>
            <a:t>Nástroje testovacího rámce</a:t>
          </a:r>
        </a:p>
      </dgm:t>
    </dgm:pt>
    <dgm:pt modelId="{9A180D7F-D609-8E4E-86D1-75B09D153BE4}" type="parTrans" cxnId="{4B1F4D8D-4916-D344-A924-53B4047BE775}">
      <dgm:prSet/>
      <dgm:spPr/>
      <dgm:t>
        <a:bodyPr/>
        <a:lstStyle/>
        <a:p>
          <a:endParaRPr lang="cs-CZ" sz="1400"/>
        </a:p>
      </dgm:t>
    </dgm:pt>
    <dgm:pt modelId="{B785E642-819E-574F-89A1-9F595B421FEE}" type="sibTrans" cxnId="{4B1F4D8D-4916-D344-A924-53B4047BE775}">
      <dgm:prSet/>
      <dgm:spPr/>
      <dgm:t>
        <a:bodyPr/>
        <a:lstStyle/>
        <a:p>
          <a:endParaRPr lang="cs-CZ" sz="1400"/>
        </a:p>
      </dgm:t>
    </dgm:pt>
    <dgm:pt modelId="{565367E2-0AC5-5B48-8661-7D78391DE4EB}">
      <dgm:prSet custT="1"/>
      <dgm:spPr/>
      <dgm:t>
        <a:bodyPr/>
        <a:lstStyle/>
        <a:p>
          <a:r>
            <a:rPr lang="cs-CZ" sz="1000" b="1" dirty="0"/>
            <a:t>Podpora provádění testů</a:t>
          </a:r>
        </a:p>
      </dgm:t>
    </dgm:pt>
    <dgm:pt modelId="{E49BA87D-4D06-2046-8BB3-C47A6AB524A5}" type="parTrans" cxnId="{1734DF92-2324-9340-BB9A-C3F01C0B89A1}">
      <dgm:prSet/>
      <dgm:spPr/>
      <dgm:t>
        <a:bodyPr/>
        <a:lstStyle/>
        <a:p>
          <a:endParaRPr lang="cs-CZ" sz="1400"/>
        </a:p>
      </dgm:t>
    </dgm:pt>
    <dgm:pt modelId="{AE949B78-FD3F-7C40-ABCE-24F9C27595C1}" type="sibTrans" cxnId="{1734DF92-2324-9340-BB9A-C3F01C0B89A1}">
      <dgm:prSet/>
      <dgm:spPr/>
      <dgm:t>
        <a:bodyPr/>
        <a:lstStyle/>
        <a:p>
          <a:endParaRPr lang="cs-CZ" sz="1400"/>
        </a:p>
      </dgm:t>
    </dgm:pt>
    <dgm:pt modelId="{0E1080C6-165E-904C-9BEA-BA5AA1AFF794}">
      <dgm:prSet custT="1"/>
      <dgm:spPr/>
      <dgm:t>
        <a:bodyPr/>
        <a:lstStyle/>
        <a:p>
          <a:r>
            <a:rPr lang="cs-CZ" sz="1000" b="1" dirty="0"/>
            <a:t>Technická podpora</a:t>
          </a:r>
        </a:p>
      </dgm:t>
    </dgm:pt>
    <dgm:pt modelId="{EB1F3619-C2F3-D84F-8343-6FEC7E59409A}" type="parTrans" cxnId="{FDE2D612-FE6C-C141-A7BA-B767B315B28E}">
      <dgm:prSet/>
      <dgm:spPr/>
      <dgm:t>
        <a:bodyPr/>
        <a:lstStyle/>
        <a:p>
          <a:endParaRPr lang="cs-CZ" sz="1400"/>
        </a:p>
      </dgm:t>
    </dgm:pt>
    <dgm:pt modelId="{9DF2EFD7-E614-3448-89AE-46DF0761F340}" type="sibTrans" cxnId="{FDE2D612-FE6C-C141-A7BA-B767B315B28E}">
      <dgm:prSet/>
      <dgm:spPr/>
      <dgm:t>
        <a:bodyPr/>
        <a:lstStyle/>
        <a:p>
          <a:endParaRPr lang="cs-CZ" sz="1400"/>
        </a:p>
      </dgm:t>
    </dgm:pt>
    <dgm:pt modelId="{C727FEEA-AD47-354E-9657-6CB995EEAFF4}">
      <dgm:prSet custT="1"/>
      <dgm:spPr/>
      <dgm:t>
        <a:bodyPr/>
        <a:lstStyle/>
        <a:p>
          <a:r>
            <a:rPr lang="cs-CZ" sz="1000" b="1" dirty="0"/>
            <a:t>Služby správy standardů</a:t>
          </a:r>
        </a:p>
      </dgm:t>
    </dgm:pt>
    <dgm:pt modelId="{5EDCFE76-B9E5-0741-9E73-42E341486EF8}" type="parTrans" cxnId="{87715773-A44D-6748-88C2-2BB5D3EAD37C}">
      <dgm:prSet/>
      <dgm:spPr/>
      <dgm:t>
        <a:bodyPr/>
        <a:lstStyle/>
        <a:p>
          <a:endParaRPr lang="cs-CZ" sz="1400"/>
        </a:p>
      </dgm:t>
    </dgm:pt>
    <dgm:pt modelId="{41D76131-F2A7-B948-8038-29E58E6F060E}" type="sibTrans" cxnId="{87715773-A44D-6748-88C2-2BB5D3EAD37C}">
      <dgm:prSet/>
      <dgm:spPr/>
      <dgm:t>
        <a:bodyPr/>
        <a:lstStyle/>
        <a:p>
          <a:endParaRPr lang="cs-CZ" sz="1400"/>
        </a:p>
      </dgm:t>
    </dgm:pt>
    <dgm:pt modelId="{15281652-53DD-E748-B775-5633EEA7205B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cs-CZ" sz="1200" b="1" dirty="0"/>
            <a:t>Terminologické služby</a:t>
          </a:r>
        </a:p>
      </dgm:t>
    </dgm:pt>
    <dgm:pt modelId="{2E7BF5F8-D1F5-E84E-BF37-A8335DC4BB21}" type="parTrans" cxnId="{9E7A2B75-8843-B841-8AB0-BFA17D4AB61F}">
      <dgm:prSet/>
      <dgm:spPr/>
      <dgm:t>
        <a:bodyPr/>
        <a:lstStyle/>
        <a:p>
          <a:endParaRPr lang="cs-CZ" sz="1400"/>
        </a:p>
      </dgm:t>
    </dgm:pt>
    <dgm:pt modelId="{9C046856-046E-D749-952A-F06DAAB32AFD}" type="sibTrans" cxnId="{9E7A2B75-8843-B841-8AB0-BFA17D4AB61F}">
      <dgm:prSet/>
      <dgm:spPr/>
      <dgm:t>
        <a:bodyPr/>
        <a:lstStyle/>
        <a:p>
          <a:endParaRPr lang="cs-CZ" sz="1400"/>
        </a:p>
      </dgm:t>
    </dgm:pt>
    <dgm:pt modelId="{A2D1D86C-F9CB-2E47-A67F-6EA61741A297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cs-CZ" sz="1000" b="1" dirty="0"/>
            <a:t>Sémantické služby</a:t>
          </a:r>
        </a:p>
      </dgm:t>
    </dgm:pt>
    <dgm:pt modelId="{2E5655D8-6460-9240-BBC2-9904ACDC63C2}" type="parTrans" cxnId="{B3FFBC1B-9E00-AB41-86F0-64546A47FE1C}">
      <dgm:prSet/>
      <dgm:spPr/>
      <dgm:t>
        <a:bodyPr/>
        <a:lstStyle/>
        <a:p>
          <a:endParaRPr lang="cs-CZ" sz="1400"/>
        </a:p>
      </dgm:t>
    </dgm:pt>
    <dgm:pt modelId="{F2115FF4-EBCA-E74F-BA8B-F0D73CF4CC48}" type="sibTrans" cxnId="{B3FFBC1B-9E00-AB41-86F0-64546A47FE1C}">
      <dgm:prSet/>
      <dgm:spPr/>
      <dgm:t>
        <a:bodyPr/>
        <a:lstStyle/>
        <a:p>
          <a:endParaRPr lang="cs-CZ" sz="1400"/>
        </a:p>
      </dgm:t>
    </dgm:pt>
    <dgm:pt modelId="{EAF3A125-B3C9-DB47-9DED-F1B9E22B1084}">
      <dgm:prSet custT="1"/>
      <dgm:spPr/>
      <dgm:t>
        <a:bodyPr/>
        <a:lstStyle/>
        <a:p>
          <a:r>
            <a:rPr lang="cs-CZ" sz="1000" b="1" dirty="0"/>
            <a:t>Služby zdrojových kódů</a:t>
          </a:r>
        </a:p>
      </dgm:t>
    </dgm:pt>
    <dgm:pt modelId="{C498574E-A42F-714C-ABA3-58946CCFC44D}" type="parTrans" cxnId="{CA6DF703-0299-1B43-8707-0F21EB2F1F44}">
      <dgm:prSet/>
      <dgm:spPr/>
      <dgm:t>
        <a:bodyPr/>
        <a:lstStyle/>
        <a:p>
          <a:endParaRPr lang="cs-CZ" sz="1400"/>
        </a:p>
      </dgm:t>
    </dgm:pt>
    <dgm:pt modelId="{5EB8F252-BE23-CD4E-B5BE-D07254266C74}" type="sibTrans" cxnId="{CA6DF703-0299-1B43-8707-0F21EB2F1F44}">
      <dgm:prSet/>
      <dgm:spPr/>
      <dgm:t>
        <a:bodyPr/>
        <a:lstStyle/>
        <a:p>
          <a:endParaRPr lang="cs-CZ" sz="1400"/>
        </a:p>
      </dgm:t>
    </dgm:pt>
    <dgm:pt modelId="{3597EFCC-1569-1546-A1BC-19FC4E236C54}">
      <dgm:prSet custT="1"/>
      <dgm:spPr>
        <a:solidFill>
          <a:srgbClr val="A7E1D6"/>
        </a:solidFill>
      </dgm:spPr>
      <dgm:t>
        <a:bodyPr/>
        <a:lstStyle/>
        <a:p>
          <a:r>
            <a:rPr lang="cs-CZ" sz="1400" b="1" dirty="0"/>
            <a:t>SW Vývoj</a:t>
          </a:r>
        </a:p>
      </dgm:t>
    </dgm:pt>
    <dgm:pt modelId="{5B36E2BD-E1B1-5A47-9F3E-C26DB36572C6}" type="parTrans" cxnId="{D77CBB94-0C0E-3840-93B9-67703F3ECE6A}">
      <dgm:prSet/>
      <dgm:spPr/>
      <dgm:t>
        <a:bodyPr/>
        <a:lstStyle/>
        <a:p>
          <a:endParaRPr lang="cs-CZ" sz="1400"/>
        </a:p>
      </dgm:t>
    </dgm:pt>
    <dgm:pt modelId="{D4020039-304A-5648-AF2D-B85349574FD0}" type="sibTrans" cxnId="{D77CBB94-0C0E-3840-93B9-67703F3ECE6A}">
      <dgm:prSet/>
      <dgm:spPr/>
      <dgm:t>
        <a:bodyPr/>
        <a:lstStyle/>
        <a:p>
          <a:endParaRPr lang="cs-CZ" sz="1400"/>
        </a:p>
      </dgm:t>
    </dgm:pt>
    <dgm:pt modelId="{AB0888CD-37A5-DC49-8D1C-02321EB2A8D1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cs-CZ" sz="1000" b="1" dirty="0"/>
            <a:t>Registr standardů</a:t>
          </a:r>
        </a:p>
      </dgm:t>
    </dgm:pt>
    <dgm:pt modelId="{6F1478EA-E4C6-A141-AC17-E91339B4087E}" type="parTrans" cxnId="{EC10C4CB-9DB4-9548-9E71-5B539078DD50}">
      <dgm:prSet/>
      <dgm:spPr/>
      <dgm:t>
        <a:bodyPr/>
        <a:lstStyle/>
        <a:p>
          <a:endParaRPr lang="cs-CZ" sz="1400"/>
        </a:p>
      </dgm:t>
    </dgm:pt>
    <dgm:pt modelId="{691335EC-69BE-FC4B-AB91-C19B76AC91F8}" type="sibTrans" cxnId="{EC10C4CB-9DB4-9548-9E71-5B539078DD50}">
      <dgm:prSet/>
      <dgm:spPr/>
      <dgm:t>
        <a:bodyPr/>
        <a:lstStyle/>
        <a:p>
          <a:endParaRPr lang="cs-CZ" sz="1400"/>
        </a:p>
      </dgm:t>
    </dgm:pt>
    <dgm:pt modelId="{11C03546-4F61-6B4E-8795-7CA71FDDF2E3}">
      <dgm:prSet custT="1"/>
      <dgm:spPr/>
      <dgm:t>
        <a:bodyPr/>
        <a:lstStyle/>
        <a:p>
          <a:r>
            <a:rPr lang="cs-CZ" sz="1000" b="1" dirty="0"/>
            <a:t>Testovací rámec interoperability</a:t>
          </a:r>
        </a:p>
      </dgm:t>
    </dgm:pt>
    <dgm:pt modelId="{8A4F363E-74EF-674A-8646-71C9A46AE859}" type="parTrans" cxnId="{3ED9A1C0-67DF-1F48-B169-AE029F4FACE0}">
      <dgm:prSet/>
      <dgm:spPr/>
      <dgm:t>
        <a:bodyPr/>
        <a:lstStyle/>
        <a:p>
          <a:endParaRPr lang="cs-CZ" sz="1400"/>
        </a:p>
      </dgm:t>
    </dgm:pt>
    <dgm:pt modelId="{1273F4E0-A4DE-5443-A5CE-8D88B2057973}" type="sibTrans" cxnId="{3ED9A1C0-67DF-1F48-B169-AE029F4FACE0}">
      <dgm:prSet/>
      <dgm:spPr/>
      <dgm:t>
        <a:bodyPr/>
        <a:lstStyle/>
        <a:p>
          <a:endParaRPr lang="cs-CZ" sz="1400"/>
        </a:p>
      </dgm:t>
    </dgm:pt>
    <dgm:pt modelId="{F82140DA-2EDF-C84B-B781-910302C3A7A8}">
      <dgm:prSet custT="1"/>
      <dgm:spPr/>
      <dgm:t>
        <a:bodyPr/>
        <a:lstStyle/>
        <a:p>
          <a:r>
            <a:rPr lang="cs-CZ" sz="1000" b="1" dirty="0"/>
            <a:t>Převody formátů</a:t>
          </a:r>
        </a:p>
      </dgm:t>
    </dgm:pt>
    <dgm:pt modelId="{42D43766-9353-5E49-8660-90B82EDB5B91}" type="parTrans" cxnId="{ECD42703-5664-C54F-BDF2-9FF9C2C25D51}">
      <dgm:prSet/>
      <dgm:spPr/>
      <dgm:t>
        <a:bodyPr/>
        <a:lstStyle/>
        <a:p>
          <a:endParaRPr lang="cs-CZ" sz="1400"/>
        </a:p>
      </dgm:t>
    </dgm:pt>
    <dgm:pt modelId="{7A57AD61-8DFC-6842-BB9E-41C8E661AA20}" type="sibTrans" cxnId="{ECD42703-5664-C54F-BDF2-9FF9C2C25D51}">
      <dgm:prSet/>
      <dgm:spPr/>
      <dgm:t>
        <a:bodyPr/>
        <a:lstStyle/>
        <a:p>
          <a:endParaRPr lang="cs-CZ" sz="1400"/>
        </a:p>
      </dgm:t>
    </dgm:pt>
    <dgm:pt modelId="{44E50420-E9AB-CE40-9D8D-937ABB67BB45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cs-CZ" sz="1200" b="1" dirty="0"/>
            <a:t>Display </a:t>
          </a:r>
          <a:r>
            <a:rPr lang="cs-CZ" sz="1200" b="1" dirty="0" err="1"/>
            <a:t>tool</a:t>
          </a:r>
          <a:endParaRPr lang="cs-CZ" sz="1200" b="1" dirty="0"/>
        </a:p>
      </dgm:t>
    </dgm:pt>
    <dgm:pt modelId="{1A7C3CDB-D120-3544-8F33-D8DF573C4A25}" type="parTrans" cxnId="{41EF4B2E-7B4E-D944-9673-BE901FD889B3}">
      <dgm:prSet/>
      <dgm:spPr/>
      <dgm:t>
        <a:bodyPr/>
        <a:lstStyle/>
        <a:p>
          <a:endParaRPr lang="cs-CZ" sz="1400"/>
        </a:p>
      </dgm:t>
    </dgm:pt>
    <dgm:pt modelId="{59C0B3D9-59EF-9343-AE72-0BA337846165}" type="sibTrans" cxnId="{41EF4B2E-7B4E-D944-9673-BE901FD889B3}">
      <dgm:prSet/>
      <dgm:spPr/>
      <dgm:t>
        <a:bodyPr/>
        <a:lstStyle/>
        <a:p>
          <a:endParaRPr lang="cs-CZ" sz="1400"/>
        </a:p>
      </dgm:t>
    </dgm:pt>
    <dgm:pt modelId="{E0E93AA9-78E3-024E-ACC7-0D24DECEB777}" type="pres">
      <dgm:prSet presAssocID="{32192851-BF25-2B4D-94F7-E131D6E95CA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2597024-0C9F-9945-8471-18D2CC461911}" type="pres">
      <dgm:prSet presAssocID="{F0381DD0-FF8D-2E41-8125-A9C9FC491E5A}" presName="root" presStyleCnt="0"/>
      <dgm:spPr/>
    </dgm:pt>
    <dgm:pt modelId="{40464327-F30E-D24B-81A5-4CB53C0192F6}" type="pres">
      <dgm:prSet presAssocID="{F0381DD0-FF8D-2E41-8125-A9C9FC491E5A}" presName="rootComposite" presStyleCnt="0"/>
      <dgm:spPr/>
    </dgm:pt>
    <dgm:pt modelId="{197238E6-11FA-BC4A-9B77-2586F1A50F33}" type="pres">
      <dgm:prSet presAssocID="{F0381DD0-FF8D-2E41-8125-A9C9FC491E5A}" presName="rootText" presStyleLbl="node1" presStyleIdx="0" presStyleCnt="3"/>
      <dgm:spPr/>
    </dgm:pt>
    <dgm:pt modelId="{CE3101B0-C061-744F-8BC4-235ECF18FDA6}" type="pres">
      <dgm:prSet presAssocID="{F0381DD0-FF8D-2E41-8125-A9C9FC491E5A}" presName="rootConnector" presStyleLbl="node1" presStyleIdx="0" presStyleCnt="3"/>
      <dgm:spPr/>
    </dgm:pt>
    <dgm:pt modelId="{D6A5F341-DBB9-7F4A-A311-0600F5127BAF}" type="pres">
      <dgm:prSet presAssocID="{F0381DD0-FF8D-2E41-8125-A9C9FC491E5A}" presName="childShape" presStyleCnt="0"/>
      <dgm:spPr/>
    </dgm:pt>
    <dgm:pt modelId="{C6492838-0473-E94B-B2E8-58D2230B457F}" type="pres">
      <dgm:prSet presAssocID="{FF3D28FB-EE0B-EE40-98C7-1FE735C3AA49}" presName="Name13" presStyleLbl="parChTrans1D2" presStyleIdx="0" presStyleCnt="12"/>
      <dgm:spPr/>
    </dgm:pt>
    <dgm:pt modelId="{D4BD6C66-A4A5-CF4D-90FD-D7D3D064BBC1}" type="pres">
      <dgm:prSet presAssocID="{4723DCDB-3815-0949-A151-AA6AA57916FC}" presName="childText" presStyleLbl="bgAcc1" presStyleIdx="0" presStyleCnt="12">
        <dgm:presLayoutVars>
          <dgm:bulletEnabled val="1"/>
        </dgm:presLayoutVars>
      </dgm:prSet>
      <dgm:spPr/>
    </dgm:pt>
    <dgm:pt modelId="{0CFA6E95-C9CF-D642-86D5-94EBDE3727A7}" type="pres">
      <dgm:prSet presAssocID="{9A180D7F-D609-8E4E-86D1-75B09D153BE4}" presName="Name13" presStyleLbl="parChTrans1D2" presStyleIdx="1" presStyleCnt="12"/>
      <dgm:spPr/>
    </dgm:pt>
    <dgm:pt modelId="{48FC039E-B491-6C4F-B6E5-675C6AD61C7F}" type="pres">
      <dgm:prSet presAssocID="{BAC87948-5329-624B-BB9B-4C167CAF8B13}" presName="childText" presStyleLbl="bgAcc1" presStyleIdx="1" presStyleCnt="12">
        <dgm:presLayoutVars>
          <dgm:bulletEnabled val="1"/>
        </dgm:presLayoutVars>
      </dgm:prSet>
      <dgm:spPr/>
    </dgm:pt>
    <dgm:pt modelId="{ABE82E16-9F88-ED4C-8556-AEC1B82C62D0}" type="pres">
      <dgm:prSet presAssocID="{E49BA87D-4D06-2046-8BB3-C47A6AB524A5}" presName="Name13" presStyleLbl="parChTrans1D2" presStyleIdx="2" presStyleCnt="12"/>
      <dgm:spPr/>
    </dgm:pt>
    <dgm:pt modelId="{C2AEB934-1B4F-B64D-A765-292F46D36964}" type="pres">
      <dgm:prSet presAssocID="{565367E2-0AC5-5B48-8661-7D78391DE4EB}" presName="childText" presStyleLbl="bgAcc1" presStyleIdx="2" presStyleCnt="12">
        <dgm:presLayoutVars>
          <dgm:bulletEnabled val="1"/>
        </dgm:presLayoutVars>
      </dgm:prSet>
      <dgm:spPr/>
    </dgm:pt>
    <dgm:pt modelId="{B4EFDDBF-D8BD-634E-8F03-76F54850F480}" type="pres">
      <dgm:prSet presAssocID="{EB1F3619-C2F3-D84F-8343-6FEC7E59409A}" presName="Name13" presStyleLbl="parChTrans1D2" presStyleIdx="3" presStyleCnt="12"/>
      <dgm:spPr/>
    </dgm:pt>
    <dgm:pt modelId="{F0FFFFEC-2D9D-1446-BA16-839C8B0B89BD}" type="pres">
      <dgm:prSet presAssocID="{0E1080C6-165E-904C-9BEA-BA5AA1AFF794}" presName="childText" presStyleLbl="bgAcc1" presStyleIdx="3" presStyleCnt="12">
        <dgm:presLayoutVars>
          <dgm:bulletEnabled val="1"/>
        </dgm:presLayoutVars>
      </dgm:prSet>
      <dgm:spPr/>
    </dgm:pt>
    <dgm:pt modelId="{BF6C0DB8-E718-3942-A514-B6CD49331A56}" type="pres">
      <dgm:prSet presAssocID="{4FDABD46-A81B-534E-B001-8DF3C3C9A535}" presName="root" presStyleCnt="0"/>
      <dgm:spPr/>
    </dgm:pt>
    <dgm:pt modelId="{EB6FB8C4-43F2-D342-B8D2-857A04496077}" type="pres">
      <dgm:prSet presAssocID="{4FDABD46-A81B-534E-B001-8DF3C3C9A535}" presName="rootComposite" presStyleCnt="0"/>
      <dgm:spPr/>
    </dgm:pt>
    <dgm:pt modelId="{E2F57D71-CF0D-FA44-8513-CFA6E621F632}" type="pres">
      <dgm:prSet presAssocID="{4FDABD46-A81B-534E-B001-8DF3C3C9A535}" presName="rootText" presStyleLbl="node1" presStyleIdx="1" presStyleCnt="3"/>
      <dgm:spPr/>
    </dgm:pt>
    <dgm:pt modelId="{264D786E-53AC-A44F-9B14-6A5EBCEA14A5}" type="pres">
      <dgm:prSet presAssocID="{4FDABD46-A81B-534E-B001-8DF3C3C9A535}" presName="rootConnector" presStyleLbl="node1" presStyleIdx="1" presStyleCnt="3"/>
      <dgm:spPr/>
    </dgm:pt>
    <dgm:pt modelId="{1F92B297-8A2A-C442-8FC9-881E87782238}" type="pres">
      <dgm:prSet presAssocID="{4FDABD46-A81B-534E-B001-8DF3C3C9A535}" presName="childShape" presStyleCnt="0"/>
      <dgm:spPr/>
    </dgm:pt>
    <dgm:pt modelId="{284471BE-6512-4E45-B7AA-EFC7CE6894CF}" type="pres">
      <dgm:prSet presAssocID="{5EDCFE76-B9E5-0741-9E73-42E341486EF8}" presName="Name13" presStyleLbl="parChTrans1D2" presStyleIdx="4" presStyleCnt="12"/>
      <dgm:spPr/>
    </dgm:pt>
    <dgm:pt modelId="{4D89891A-ABFE-F743-BDE9-99141EB700C9}" type="pres">
      <dgm:prSet presAssocID="{C727FEEA-AD47-354E-9657-6CB995EEAFF4}" presName="childText" presStyleLbl="bgAcc1" presStyleIdx="4" presStyleCnt="12">
        <dgm:presLayoutVars>
          <dgm:bulletEnabled val="1"/>
        </dgm:presLayoutVars>
      </dgm:prSet>
      <dgm:spPr/>
    </dgm:pt>
    <dgm:pt modelId="{EA95D5E4-50B6-6B42-AE79-5ED2084C08FB}" type="pres">
      <dgm:prSet presAssocID="{2E7BF5F8-D1F5-E84E-BF37-A8335DC4BB21}" presName="Name13" presStyleLbl="parChTrans1D2" presStyleIdx="5" presStyleCnt="12"/>
      <dgm:spPr/>
    </dgm:pt>
    <dgm:pt modelId="{0148CF8F-4821-F243-A2F3-0368CC990E47}" type="pres">
      <dgm:prSet presAssocID="{15281652-53DD-E748-B775-5633EEA7205B}" presName="childText" presStyleLbl="bgAcc1" presStyleIdx="5" presStyleCnt="12">
        <dgm:presLayoutVars>
          <dgm:bulletEnabled val="1"/>
        </dgm:presLayoutVars>
      </dgm:prSet>
      <dgm:spPr/>
    </dgm:pt>
    <dgm:pt modelId="{044BD776-9DEF-4D4E-9E81-41206EC29BF6}" type="pres">
      <dgm:prSet presAssocID="{2E5655D8-6460-9240-BBC2-9904ACDC63C2}" presName="Name13" presStyleLbl="parChTrans1D2" presStyleIdx="6" presStyleCnt="12"/>
      <dgm:spPr/>
    </dgm:pt>
    <dgm:pt modelId="{AE6EE690-034E-8547-A991-2ACCB132B27C}" type="pres">
      <dgm:prSet presAssocID="{A2D1D86C-F9CB-2E47-A67F-6EA61741A297}" presName="childText" presStyleLbl="bgAcc1" presStyleIdx="6" presStyleCnt="12">
        <dgm:presLayoutVars>
          <dgm:bulletEnabled val="1"/>
        </dgm:presLayoutVars>
      </dgm:prSet>
      <dgm:spPr/>
    </dgm:pt>
    <dgm:pt modelId="{4347D8F9-4E09-3A4C-AD98-1EC4A6358C0B}" type="pres">
      <dgm:prSet presAssocID="{C498574E-A42F-714C-ABA3-58946CCFC44D}" presName="Name13" presStyleLbl="parChTrans1D2" presStyleIdx="7" presStyleCnt="12"/>
      <dgm:spPr/>
    </dgm:pt>
    <dgm:pt modelId="{C2D01C0A-9549-9B47-AD82-07D49E380131}" type="pres">
      <dgm:prSet presAssocID="{EAF3A125-B3C9-DB47-9DED-F1B9E22B1084}" presName="childText" presStyleLbl="bgAcc1" presStyleIdx="7" presStyleCnt="12">
        <dgm:presLayoutVars>
          <dgm:bulletEnabled val="1"/>
        </dgm:presLayoutVars>
      </dgm:prSet>
      <dgm:spPr/>
    </dgm:pt>
    <dgm:pt modelId="{4890B5C1-8C45-9F46-BDC7-9C4E994CDA82}" type="pres">
      <dgm:prSet presAssocID="{3597EFCC-1569-1546-A1BC-19FC4E236C54}" presName="root" presStyleCnt="0"/>
      <dgm:spPr/>
    </dgm:pt>
    <dgm:pt modelId="{BFE5951A-AFA4-254A-B011-1C3BE1CA18EF}" type="pres">
      <dgm:prSet presAssocID="{3597EFCC-1569-1546-A1BC-19FC4E236C54}" presName="rootComposite" presStyleCnt="0"/>
      <dgm:spPr/>
    </dgm:pt>
    <dgm:pt modelId="{0F851F5C-106A-7540-9178-8C1B17C1875D}" type="pres">
      <dgm:prSet presAssocID="{3597EFCC-1569-1546-A1BC-19FC4E236C54}" presName="rootText" presStyleLbl="node1" presStyleIdx="2" presStyleCnt="3"/>
      <dgm:spPr/>
    </dgm:pt>
    <dgm:pt modelId="{44B70DAB-43BA-2341-831A-12DE4FCF5C21}" type="pres">
      <dgm:prSet presAssocID="{3597EFCC-1569-1546-A1BC-19FC4E236C54}" presName="rootConnector" presStyleLbl="node1" presStyleIdx="2" presStyleCnt="3"/>
      <dgm:spPr/>
    </dgm:pt>
    <dgm:pt modelId="{4B7F5066-62BA-594D-BE26-020744BFED67}" type="pres">
      <dgm:prSet presAssocID="{3597EFCC-1569-1546-A1BC-19FC4E236C54}" presName="childShape" presStyleCnt="0"/>
      <dgm:spPr/>
    </dgm:pt>
    <dgm:pt modelId="{3E37E8D0-654A-2D46-ADE7-12555622FC8A}" type="pres">
      <dgm:prSet presAssocID="{6F1478EA-E4C6-A141-AC17-E91339B4087E}" presName="Name13" presStyleLbl="parChTrans1D2" presStyleIdx="8" presStyleCnt="12"/>
      <dgm:spPr/>
    </dgm:pt>
    <dgm:pt modelId="{06389E91-9CD8-F947-8A06-9E003541415A}" type="pres">
      <dgm:prSet presAssocID="{AB0888CD-37A5-DC49-8D1C-02321EB2A8D1}" presName="childText" presStyleLbl="bgAcc1" presStyleIdx="8" presStyleCnt="12">
        <dgm:presLayoutVars>
          <dgm:bulletEnabled val="1"/>
        </dgm:presLayoutVars>
      </dgm:prSet>
      <dgm:spPr/>
    </dgm:pt>
    <dgm:pt modelId="{5521B353-DC8C-4248-9017-64A6C1D94C73}" type="pres">
      <dgm:prSet presAssocID="{8A4F363E-74EF-674A-8646-71C9A46AE859}" presName="Name13" presStyleLbl="parChTrans1D2" presStyleIdx="9" presStyleCnt="12"/>
      <dgm:spPr/>
    </dgm:pt>
    <dgm:pt modelId="{E43D6CAE-75D6-0F4F-B9CD-2682489DB5E0}" type="pres">
      <dgm:prSet presAssocID="{11C03546-4F61-6B4E-8795-7CA71FDDF2E3}" presName="childText" presStyleLbl="bgAcc1" presStyleIdx="9" presStyleCnt="12">
        <dgm:presLayoutVars>
          <dgm:bulletEnabled val="1"/>
        </dgm:presLayoutVars>
      </dgm:prSet>
      <dgm:spPr/>
    </dgm:pt>
    <dgm:pt modelId="{78253614-D979-6940-8752-BDF616A8A381}" type="pres">
      <dgm:prSet presAssocID="{42D43766-9353-5E49-8660-90B82EDB5B91}" presName="Name13" presStyleLbl="parChTrans1D2" presStyleIdx="10" presStyleCnt="12"/>
      <dgm:spPr/>
    </dgm:pt>
    <dgm:pt modelId="{FD8B2E7A-A00D-6A4A-AA46-FF9B942E50F4}" type="pres">
      <dgm:prSet presAssocID="{F82140DA-2EDF-C84B-B781-910302C3A7A8}" presName="childText" presStyleLbl="bgAcc1" presStyleIdx="10" presStyleCnt="12">
        <dgm:presLayoutVars>
          <dgm:bulletEnabled val="1"/>
        </dgm:presLayoutVars>
      </dgm:prSet>
      <dgm:spPr/>
    </dgm:pt>
    <dgm:pt modelId="{E3EAE3ED-8122-D743-BBFF-7DE819BE7225}" type="pres">
      <dgm:prSet presAssocID="{1A7C3CDB-D120-3544-8F33-D8DF573C4A25}" presName="Name13" presStyleLbl="parChTrans1D2" presStyleIdx="11" presStyleCnt="12"/>
      <dgm:spPr/>
    </dgm:pt>
    <dgm:pt modelId="{85889610-52A3-AC4A-8063-FD9FCEE4672E}" type="pres">
      <dgm:prSet presAssocID="{44E50420-E9AB-CE40-9D8D-937ABB67BB45}" presName="childText" presStyleLbl="bgAcc1" presStyleIdx="11" presStyleCnt="12">
        <dgm:presLayoutVars>
          <dgm:bulletEnabled val="1"/>
        </dgm:presLayoutVars>
      </dgm:prSet>
      <dgm:spPr/>
    </dgm:pt>
  </dgm:ptLst>
  <dgm:cxnLst>
    <dgm:cxn modelId="{ECD42703-5664-C54F-BDF2-9FF9C2C25D51}" srcId="{3597EFCC-1569-1546-A1BC-19FC4E236C54}" destId="{F82140DA-2EDF-C84B-B781-910302C3A7A8}" srcOrd="2" destOrd="0" parTransId="{42D43766-9353-5E49-8660-90B82EDB5B91}" sibTransId="{7A57AD61-8DFC-6842-BB9E-41C8E661AA20}"/>
    <dgm:cxn modelId="{CA6DF703-0299-1B43-8707-0F21EB2F1F44}" srcId="{4FDABD46-A81B-534E-B001-8DF3C3C9A535}" destId="{EAF3A125-B3C9-DB47-9DED-F1B9E22B1084}" srcOrd="3" destOrd="0" parTransId="{C498574E-A42F-714C-ABA3-58946CCFC44D}" sibTransId="{5EB8F252-BE23-CD4E-B5BE-D07254266C74}"/>
    <dgm:cxn modelId="{FDE2D612-FE6C-C141-A7BA-B767B315B28E}" srcId="{F0381DD0-FF8D-2E41-8125-A9C9FC491E5A}" destId="{0E1080C6-165E-904C-9BEA-BA5AA1AFF794}" srcOrd="3" destOrd="0" parTransId="{EB1F3619-C2F3-D84F-8343-6FEC7E59409A}" sibTransId="{9DF2EFD7-E614-3448-89AE-46DF0761F340}"/>
    <dgm:cxn modelId="{E5D7A513-B984-4F46-83CD-214D2EEAFA9D}" type="presOf" srcId="{565367E2-0AC5-5B48-8661-7D78391DE4EB}" destId="{C2AEB934-1B4F-B64D-A765-292F46D36964}" srcOrd="0" destOrd="0" presId="urn:microsoft.com/office/officeart/2005/8/layout/hierarchy3"/>
    <dgm:cxn modelId="{54CF4419-D0DB-534E-A12E-169AA0656619}" type="presOf" srcId="{FF3D28FB-EE0B-EE40-98C7-1FE735C3AA49}" destId="{C6492838-0473-E94B-B2E8-58D2230B457F}" srcOrd="0" destOrd="0" presId="urn:microsoft.com/office/officeart/2005/8/layout/hierarchy3"/>
    <dgm:cxn modelId="{B3FFBC1B-9E00-AB41-86F0-64546A47FE1C}" srcId="{4FDABD46-A81B-534E-B001-8DF3C3C9A535}" destId="{A2D1D86C-F9CB-2E47-A67F-6EA61741A297}" srcOrd="2" destOrd="0" parTransId="{2E5655D8-6460-9240-BBC2-9904ACDC63C2}" sibTransId="{F2115FF4-EBCA-E74F-BA8B-F0D73CF4CC48}"/>
    <dgm:cxn modelId="{5EDD101F-A947-414D-BC67-2292D33996AC}" type="presOf" srcId="{3597EFCC-1569-1546-A1BC-19FC4E236C54}" destId="{44B70DAB-43BA-2341-831A-12DE4FCF5C21}" srcOrd="1" destOrd="0" presId="urn:microsoft.com/office/officeart/2005/8/layout/hierarchy3"/>
    <dgm:cxn modelId="{4A1BB820-84A9-674F-9FC3-AA5BE71DE697}" type="presOf" srcId="{32192851-BF25-2B4D-94F7-E131D6E95CA1}" destId="{E0E93AA9-78E3-024E-ACC7-0D24DECEB777}" srcOrd="0" destOrd="0" presId="urn:microsoft.com/office/officeart/2005/8/layout/hierarchy3"/>
    <dgm:cxn modelId="{41EF4B2E-7B4E-D944-9673-BE901FD889B3}" srcId="{3597EFCC-1569-1546-A1BC-19FC4E236C54}" destId="{44E50420-E9AB-CE40-9D8D-937ABB67BB45}" srcOrd="3" destOrd="0" parTransId="{1A7C3CDB-D120-3544-8F33-D8DF573C4A25}" sibTransId="{59C0B3D9-59EF-9343-AE72-0BA337846165}"/>
    <dgm:cxn modelId="{D50E6534-E022-7F40-9351-603B73C36329}" type="presOf" srcId="{EAF3A125-B3C9-DB47-9DED-F1B9E22B1084}" destId="{C2D01C0A-9549-9B47-AD82-07D49E380131}" srcOrd="0" destOrd="0" presId="urn:microsoft.com/office/officeart/2005/8/layout/hierarchy3"/>
    <dgm:cxn modelId="{C2BAE836-83A6-C543-B21A-05362EBB0E59}" type="presOf" srcId="{EB1F3619-C2F3-D84F-8343-6FEC7E59409A}" destId="{B4EFDDBF-D8BD-634E-8F03-76F54850F480}" srcOrd="0" destOrd="0" presId="urn:microsoft.com/office/officeart/2005/8/layout/hierarchy3"/>
    <dgm:cxn modelId="{3974E25B-3288-0941-B924-FA2F0D3FA6A1}" type="presOf" srcId="{C498574E-A42F-714C-ABA3-58946CCFC44D}" destId="{4347D8F9-4E09-3A4C-AD98-1EC4A6358C0B}" srcOrd="0" destOrd="0" presId="urn:microsoft.com/office/officeart/2005/8/layout/hierarchy3"/>
    <dgm:cxn modelId="{DFE6A962-5732-5641-AC37-A34F0873ECC7}" type="presOf" srcId="{C727FEEA-AD47-354E-9657-6CB995EEAFF4}" destId="{4D89891A-ABFE-F743-BDE9-99141EB700C9}" srcOrd="0" destOrd="0" presId="urn:microsoft.com/office/officeart/2005/8/layout/hierarchy3"/>
    <dgm:cxn modelId="{C9762545-37A1-604D-BAE7-6394CE21621B}" type="presOf" srcId="{4FDABD46-A81B-534E-B001-8DF3C3C9A535}" destId="{E2F57D71-CF0D-FA44-8513-CFA6E621F632}" srcOrd="0" destOrd="0" presId="urn:microsoft.com/office/officeart/2005/8/layout/hierarchy3"/>
    <dgm:cxn modelId="{41C1384F-41EC-D04D-838A-48E12BCE6B1A}" type="presOf" srcId="{E49BA87D-4D06-2046-8BB3-C47A6AB524A5}" destId="{ABE82E16-9F88-ED4C-8556-AEC1B82C62D0}" srcOrd="0" destOrd="0" presId="urn:microsoft.com/office/officeart/2005/8/layout/hierarchy3"/>
    <dgm:cxn modelId="{87715773-A44D-6748-88C2-2BB5D3EAD37C}" srcId="{4FDABD46-A81B-534E-B001-8DF3C3C9A535}" destId="{C727FEEA-AD47-354E-9657-6CB995EEAFF4}" srcOrd="0" destOrd="0" parTransId="{5EDCFE76-B9E5-0741-9E73-42E341486EF8}" sibTransId="{41D76131-F2A7-B948-8038-29E58E6F060E}"/>
    <dgm:cxn modelId="{DA617E73-7FA7-284E-96F1-4E8E2B6F3041}" type="presOf" srcId="{4723DCDB-3815-0949-A151-AA6AA57916FC}" destId="{D4BD6C66-A4A5-CF4D-90FD-D7D3D064BBC1}" srcOrd="0" destOrd="0" presId="urn:microsoft.com/office/officeart/2005/8/layout/hierarchy3"/>
    <dgm:cxn modelId="{9E7A2B75-8843-B841-8AB0-BFA17D4AB61F}" srcId="{4FDABD46-A81B-534E-B001-8DF3C3C9A535}" destId="{15281652-53DD-E748-B775-5633EEA7205B}" srcOrd="1" destOrd="0" parTransId="{2E7BF5F8-D1F5-E84E-BF37-A8335DC4BB21}" sibTransId="{9C046856-046E-D749-952A-F06DAAB32AFD}"/>
    <dgm:cxn modelId="{6D9BAA77-9ED5-6B42-9A56-D82F38595924}" type="presOf" srcId="{AB0888CD-37A5-DC49-8D1C-02321EB2A8D1}" destId="{06389E91-9CD8-F947-8A06-9E003541415A}" srcOrd="0" destOrd="0" presId="urn:microsoft.com/office/officeart/2005/8/layout/hierarchy3"/>
    <dgm:cxn modelId="{B9A0CD7F-AB9F-D24B-B561-12E67E630C26}" type="presOf" srcId="{6F1478EA-E4C6-A141-AC17-E91339B4087E}" destId="{3E37E8D0-654A-2D46-ADE7-12555622FC8A}" srcOrd="0" destOrd="0" presId="urn:microsoft.com/office/officeart/2005/8/layout/hierarchy3"/>
    <dgm:cxn modelId="{4D3DBF89-F734-7547-9BBB-EBFFB4B8A411}" type="presOf" srcId="{9A180D7F-D609-8E4E-86D1-75B09D153BE4}" destId="{0CFA6E95-C9CF-D642-86D5-94EBDE3727A7}" srcOrd="0" destOrd="0" presId="urn:microsoft.com/office/officeart/2005/8/layout/hierarchy3"/>
    <dgm:cxn modelId="{FE493F8A-6340-9743-B612-0128CD6E8449}" type="presOf" srcId="{F0381DD0-FF8D-2E41-8125-A9C9FC491E5A}" destId="{CE3101B0-C061-744F-8BC4-235ECF18FDA6}" srcOrd="1" destOrd="0" presId="urn:microsoft.com/office/officeart/2005/8/layout/hierarchy3"/>
    <dgm:cxn modelId="{4336328D-EA34-564B-BA43-4ACFA3084194}" type="presOf" srcId="{F0381DD0-FF8D-2E41-8125-A9C9FC491E5A}" destId="{197238E6-11FA-BC4A-9B77-2586F1A50F33}" srcOrd="0" destOrd="0" presId="urn:microsoft.com/office/officeart/2005/8/layout/hierarchy3"/>
    <dgm:cxn modelId="{4B1F4D8D-4916-D344-A924-53B4047BE775}" srcId="{F0381DD0-FF8D-2E41-8125-A9C9FC491E5A}" destId="{BAC87948-5329-624B-BB9B-4C167CAF8B13}" srcOrd="1" destOrd="0" parTransId="{9A180D7F-D609-8E4E-86D1-75B09D153BE4}" sibTransId="{B785E642-819E-574F-89A1-9F595B421FEE}"/>
    <dgm:cxn modelId="{1734DF92-2324-9340-BB9A-C3F01C0B89A1}" srcId="{F0381DD0-FF8D-2E41-8125-A9C9FC491E5A}" destId="{565367E2-0AC5-5B48-8661-7D78391DE4EB}" srcOrd="2" destOrd="0" parTransId="{E49BA87D-4D06-2046-8BB3-C47A6AB524A5}" sibTransId="{AE949B78-FD3F-7C40-ABCE-24F9C27595C1}"/>
    <dgm:cxn modelId="{D77CBB94-0C0E-3840-93B9-67703F3ECE6A}" srcId="{32192851-BF25-2B4D-94F7-E131D6E95CA1}" destId="{3597EFCC-1569-1546-A1BC-19FC4E236C54}" srcOrd="2" destOrd="0" parTransId="{5B36E2BD-E1B1-5A47-9F3E-C26DB36572C6}" sibTransId="{D4020039-304A-5648-AF2D-B85349574FD0}"/>
    <dgm:cxn modelId="{99D69095-B957-2C49-83C6-A727A9C1A11F}" type="presOf" srcId="{4FDABD46-A81B-534E-B001-8DF3C3C9A535}" destId="{264D786E-53AC-A44F-9B14-6A5EBCEA14A5}" srcOrd="1" destOrd="0" presId="urn:microsoft.com/office/officeart/2005/8/layout/hierarchy3"/>
    <dgm:cxn modelId="{F7EA1EA3-0860-FA45-9538-E0BDBA5CAA56}" type="presOf" srcId="{11C03546-4F61-6B4E-8795-7CA71FDDF2E3}" destId="{E43D6CAE-75D6-0F4F-B9CD-2682489DB5E0}" srcOrd="0" destOrd="0" presId="urn:microsoft.com/office/officeart/2005/8/layout/hierarchy3"/>
    <dgm:cxn modelId="{D2EC23A3-CED2-7742-AD2E-BDE72328CADB}" srcId="{F0381DD0-FF8D-2E41-8125-A9C9FC491E5A}" destId="{4723DCDB-3815-0949-A151-AA6AA57916FC}" srcOrd="0" destOrd="0" parTransId="{FF3D28FB-EE0B-EE40-98C7-1FE735C3AA49}" sibTransId="{994B0908-DBB6-CB4D-9C97-2C75CB74919D}"/>
    <dgm:cxn modelId="{C43AC3A8-A526-F449-84A2-4617CF85D294}" srcId="{32192851-BF25-2B4D-94F7-E131D6E95CA1}" destId="{F0381DD0-FF8D-2E41-8125-A9C9FC491E5A}" srcOrd="0" destOrd="0" parTransId="{938BA51D-7F48-9245-845D-5B3CB654E3D9}" sibTransId="{25FB3FC7-61FF-F947-B0DA-A350DE75CB32}"/>
    <dgm:cxn modelId="{8A6A62B1-6DF3-C042-934E-66516107F2B4}" type="presOf" srcId="{44E50420-E9AB-CE40-9D8D-937ABB67BB45}" destId="{85889610-52A3-AC4A-8063-FD9FCEE4672E}" srcOrd="0" destOrd="0" presId="urn:microsoft.com/office/officeart/2005/8/layout/hierarchy3"/>
    <dgm:cxn modelId="{3ED9A1C0-67DF-1F48-B169-AE029F4FACE0}" srcId="{3597EFCC-1569-1546-A1BC-19FC4E236C54}" destId="{11C03546-4F61-6B4E-8795-7CA71FDDF2E3}" srcOrd="1" destOrd="0" parTransId="{8A4F363E-74EF-674A-8646-71C9A46AE859}" sibTransId="{1273F4E0-A4DE-5443-A5CE-8D88B2057973}"/>
    <dgm:cxn modelId="{C7BAECC4-683E-2B4E-AD97-4B84D715C6C0}" type="presOf" srcId="{5EDCFE76-B9E5-0741-9E73-42E341486EF8}" destId="{284471BE-6512-4E45-B7AA-EFC7CE6894CF}" srcOrd="0" destOrd="0" presId="urn:microsoft.com/office/officeart/2005/8/layout/hierarchy3"/>
    <dgm:cxn modelId="{30E75EC5-D305-9543-9A03-81B688987FC8}" type="presOf" srcId="{2E7BF5F8-D1F5-E84E-BF37-A8335DC4BB21}" destId="{EA95D5E4-50B6-6B42-AE79-5ED2084C08FB}" srcOrd="0" destOrd="0" presId="urn:microsoft.com/office/officeart/2005/8/layout/hierarchy3"/>
    <dgm:cxn modelId="{D99A80C8-8C8A-9741-88DF-68A293CC8347}" type="presOf" srcId="{2E5655D8-6460-9240-BBC2-9904ACDC63C2}" destId="{044BD776-9DEF-4D4E-9E81-41206EC29BF6}" srcOrd="0" destOrd="0" presId="urn:microsoft.com/office/officeart/2005/8/layout/hierarchy3"/>
    <dgm:cxn modelId="{EC10C4CB-9DB4-9548-9E71-5B539078DD50}" srcId="{3597EFCC-1569-1546-A1BC-19FC4E236C54}" destId="{AB0888CD-37A5-DC49-8D1C-02321EB2A8D1}" srcOrd="0" destOrd="0" parTransId="{6F1478EA-E4C6-A141-AC17-E91339B4087E}" sibTransId="{691335EC-69BE-FC4B-AB91-C19B76AC91F8}"/>
    <dgm:cxn modelId="{E70BBBCC-FAB2-DC4D-8883-D55D28F46CF9}" srcId="{32192851-BF25-2B4D-94F7-E131D6E95CA1}" destId="{4FDABD46-A81B-534E-B001-8DF3C3C9A535}" srcOrd="1" destOrd="0" parTransId="{B576CF61-7411-3549-852C-CC5EED6EF7A2}" sibTransId="{F446A8DE-9AC4-554C-B6BC-CC4DE19A0C5A}"/>
    <dgm:cxn modelId="{3E8BE2D5-1E69-3B44-AB85-EB9FEE340477}" type="presOf" srcId="{1A7C3CDB-D120-3544-8F33-D8DF573C4A25}" destId="{E3EAE3ED-8122-D743-BBFF-7DE819BE7225}" srcOrd="0" destOrd="0" presId="urn:microsoft.com/office/officeart/2005/8/layout/hierarchy3"/>
    <dgm:cxn modelId="{E1B9D2D8-8493-7B46-B033-D2210FA7E664}" type="presOf" srcId="{42D43766-9353-5E49-8660-90B82EDB5B91}" destId="{78253614-D979-6940-8752-BDF616A8A381}" srcOrd="0" destOrd="0" presId="urn:microsoft.com/office/officeart/2005/8/layout/hierarchy3"/>
    <dgm:cxn modelId="{6E096DE1-FEDF-5A4F-8212-891B892DA577}" type="presOf" srcId="{0E1080C6-165E-904C-9BEA-BA5AA1AFF794}" destId="{F0FFFFEC-2D9D-1446-BA16-839C8B0B89BD}" srcOrd="0" destOrd="0" presId="urn:microsoft.com/office/officeart/2005/8/layout/hierarchy3"/>
    <dgm:cxn modelId="{F36AD8E9-DA39-D547-9AA6-3A89359362B7}" type="presOf" srcId="{A2D1D86C-F9CB-2E47-A67F-6EA61741A297}" destId="{AE6EE690-034E-8547-A991-2ACCB132B27C}" srcOrd="0" destOrd="0" presId="urn:microsoft.com/office/officeart/2005/8/layout/hierarchy3"/>
    <dgm:cxn modelId="{BF93BEEA-059B-834C-AE53-6FCA79E8C026}" type="presOf" srcId="{BAC87948-5329-624B-BB9B-4C167CAF8B13}" destId="{48FC039E-B491-6C4F-B6E5-675C6AD61C7F}" srcOrd="0" destOrd="0" presId="urn:microsoft.com/office/officeart/2005/8/layout/hierarchy3"/>
    <dgm:cxn modelId="{B2DFD8F1-5FEE-724A-973C-C885A061268A}" type="presOf" srcId="{15281652-53DD-E748-B775-5633EEA7205B}" destId="{0148CF8F-4821-F243-A2F3-0368CC990E47}" srcOrd="0" destOrd="0" presId="urn:microsoft.com/office/officeart/2005/8/layout/hierarchy3"/>
    <dgm:cxn modelId="{D563F1F2-CFC6-2547-8747-879C614DBFDD}" type="presOf" srcId="{3597EFCC-1569-1546-A1BC-19FC4E236C54}" destId="{0F851F5C-106A-7540-9178-8C1B17C1875D}" srcOrd="0" destOrd="0" presId="urn:microsoft.com/office/officeart/2005/8/layout/hierarchy3"/>
    <dgm:cxn modelId="{352920F4-93AC-4B4B-9C83-6971555591FA}" type="presOf" srcId="{F82140DA-2EDF-C84B-B781-910302C3A7A8}" destId="{FD8B2E7A-A00D-6A4A-AA46-FF9B942E50F4}" srcOrd="0" destOrd="0" presId="urn:microsoft.com/office/officeart/2005/8/layout/hierarchy3"/>
    <dgm:cxn modelId="{D1CE9CF4-0049-BC4F-B446-F6278B519C37}" type="presOf" srcId="{8A4F363E-74EF-674A-8646-71C9A46AE859}" destId="{5521B353-DC8C-4248-9017-64A6C1D94C73}" srcOrd="0" destOrd="0" presId="urn:microsoft.com/office/officeart/2005/8/layout/hierarchy3"/>
    <dgm:cxn modelId="{5244934C-A82B-B344-89F5-0779B6D76192}" type="presParOf" srcId="{E0E93AA9-78E3-024E-ACC7-0D24DECEB777}" destId="{B2597024-0C9F-9945-8471-18D2CC461911}" srcOrd="0" destOrd="0" presId="urn:microsoft.com/office/officeart/2005/8/layout/hierarchy3"/>
    <dgm:cxn modelId="{747AA385-362A-1F4F-AC9E-F8F105EFE618}" type="presParOf" srcId="{B2597024-0C9F-9945-8471-18D2CC461911}" destId="{40464327-F30E-D24B-81A5-4CB53C0192F6}" srcOrd="0" destOrd="0" presId="urn:microsoft.com/office/officeart/2005/8/layout/hierarchy3"/>
    <dgm:cxn modelId="{91462193-8F88-1445-8758-C781A045DB2C}" type="presParOf" srcId="{40464327-F30E-D24B-81A5-4CB53C0192F6}" destId="{197238E6-11FA-BC4A-9B77-2586F1A50F33}" srcOrd="0" destOrd="0" presId="urn:microsoft.com/office/officeart/2005/8/layout/hierarchy3"/>
    <dgm:cxn modelId="{DEB9E7CD-1E87-7443-A497-AE29B7000C47}" type="presParOf" srcId="{40464327-F30E-D24B-81A5-4CB53C0192F6}" destId="{CE3101B0-C061-744F-8BC4-235ECF18FDA6}" srcOrd="1" destOrd="0" presId="urn:microsoft.com/office/officeart/2005/8/layout/hierarchy3"/>
    <dgm:cxn modelId="{27577FAD-FADB-7845-BB4B-BE6A8B73EC03}" type="presParOf" srcId="{B2597024-0C9F-9945-8471-18D2CC461911}" destId="{D6A5F341-DBB9-7F4A-A311-0600F5127BAF}" srcOrd="1" destOrd="0" presId="urn:microsoft.com/office/officeart/2005/8/layout/hierarchy3"/>
    <dgm:cxn modelId="{1C1D94FB-ADE4-C74A-9DBC-9D20D1D691E3}" type="presParOf" srcId="{D6A5F341-DBB9-7F4A-A311-0600F5127BAF}" destId="{C6492838-0473-E94B-B2E8-58D2230B457F}" srcOrd="0" destOrd="0" presId="urn:microsoft.com/office/officeart/2005/8/layout/hierarchy3"/>
    <dgm:cxn modelId="{702E9E65-14C6-684C-B6FE-29EF73182FD0}" type="presParOf" srcId="{D6A5F341-DBB9-7F4A-A311-0600F5127BAF}" destId="{D4BD6C66-A4A5-CF4D-90FD-D7D3D064BBC1}" srcOrd="1" destOrd="0" presId="urn:microsoft.com/office/officeart/2005/8/layout/hierarchy3"/>
    <dgm:cxn modelId="{136FD4FA-418D-6744-9BD1-3D68DBFB215D}" type="presParOf" srcId="{D6A5F341-DBB9-7F4A-A311-0600F5127BAF}" destId="{0CFA6E95-C9CF-D642-86D5-94EBDE3727A7}" srcOrd="2" destOrd="0" presId="urn:microsoft.com/office/officeart/2005/8/layout/hierarchy3"/>
    <dgm:cxn modelId="{D7240A04-3870-4F4F-9FC5-4194513C939B}" type="presParOf" srcId="{D6A5F341-DBB9-7F4A-A311-0600F5127BAF}" destId="{48FC039E-B491-6C4F-B6E5-675C6AD61C7F}" srcOrd="3" destOrd="0" presId="urn:microsoft.com/office/officeart/2005/8/layout/hierarchy3"/>
    <dgm:cxn modelId="{042F923F-968C-7B40-BE46-48B9437D696D}" type="presParOf" srcId="{D6A5F341-DBB9-7F4A-A311-0600F5127BAF}" destId="{ABE82E16-9F88-ED4C-8556-AEC1B82C62D0}" srcOrd="4" destOrd="0" presId="urn:microsoft.com/office/officeart/2005/8/layout/hierarchy3"/>
    <dgm:cxn modelId="{9898D2A6-010C-BD43-B437-DEFBC74D2FE5}" type="presParOf" srcId="{D6A5F341-DBB9-7F4A-A311-0600F5127BAF}" destId="{C2AEB934-1B4F-B64D-A765-292F46D36964}" srcOrd="5" destOrd="0" presId="urn:microsoft.com/office/officeart/2005/8/layout/hierarchy3"/>
    <dgm:cxn modelId="{6FA63429-D1CC-374F-AD26-2C223C1F3867}" type="presParOf" srcId="{D6A5F341-DBB9-7F4A-A311-0600F5127BAF}" destId="{B4EFDDBF-D8BD-634E-8F03-76F54850F480}" srcOrd="6" destOrd="0" presId="urn:microsoft.com/office/officeart/2005/8/layout/hierarchy3"/>
    <dgm:cxn modelId="{3656F59F-8DF6-E04B-B300-9923552D3E5F}" type="presParOf" srcId="{D6A5F341-DBB9-7F4A-A311-0600F5127BAF}" destId="{F0FFFFEC-2D9D-1446-BA16-839C8B0B89BD}" srcOrd="7" destOrd="0" presId="urn:microsoft.com/office/officeart/2005/8/layout/hierarchy3"/>
    <dgm:cxn modelId="{DFE66CB8-DF8F-DF42-9C1C-697D857636EB}" type="presParOf" srcId="{E0E93AA9-78E3-024E-ACC7-0D24DECEB777}" destId="{BF6C0DB8-E718-3942-A514-B6CD49331A56}" srcOrd="1" destOrd="0" presId="urn:microsoft.com/office/officeart/2005/8/layout/hierarchy3"/>
    <dgm:cxn modelId="{24318CD0-19DB-9048-9A25-2AE4E62630F5}" type="presParOf" srcId="{BF6C0DB8-E718-3942-A514-B6CD49331A56}" destId="{EB6FB8C4-43F2-D342-B8D2-857A04496077}" srcOrd="0" destOrd="0" presId="urn:microsoft.com/office/officeart/2005/8/layout/hierarchy3"/>
    <dgm:cxn modelId="{8773C802-1B47-944C-B4B5-76E02EC78C9F}" type="presParOf" srcId="{EB6FB8C4-43F2-D342-B8D2-857A04496077}" destId="{E2F57D71-CF0D-FA44-8513-CFA6E621F632}" srcOrd="0" destOrd="0" presId="urn:microsoft.com/office/officeart/2005/8/layout/hierarchy3"/>
    <dgm:cxn modelId="{41AE655A-CE2B-FA4C-9683-F1637AC504A8}" type="presParOf" srcId="{EB6FB8C4-43F2-D342-B8D2-857A04496077}" destId="{264D786E-53AC-A44F-9B14-6A5EBCEA14A5}" srcOrd="1" destOrd="0" presId="urn:microsoft.com/office/officeart/2005/8/layout/hierarchy3"/>
    <dgm:cxn modelId="{DC56DF73-EBD8-1D4D-A9AC-F3B113B10B16}" type="presParOf" srcId="{BF6C0DB8-E718-3942-A514-B6CD49331A56}" destId="{1F92B297-8A2A-C442-8FC9-881E87782238}" srcOrd="1" destOrd="0" presId="urn:microsoft.com/office/officeart/2005/8/layout/hierarchy3"/>
    <dgm:cxn modelId="{42E51585-20CC-8447-B1EC-7D571E017E9B}" type="presParOf" srcId="{1F92B297-8A2A-C442-8FC9-881E87782238}" destId="{284471BE-6512-4E45-B7AA-EFC7CE6894CF}" srcOrd="0" destOrd="0" presId="urn:microsoft.com/office/officeart/2005/8/layout/hierarchy3"/>
    <dgm:cxn modelId="{9606B805-74BF-6342-81C1-1EBA50F5034B}" type="presParOf" srcId="{1F92B297-8A2A-C442-8FC9-881E87782238}" destId="{4D89891A-ABFE-F743-BDE9-99141EB700C9}" srcOrd="1" destOrd="0" presId="urn:microsoft.com/office/officeart/2005/8/layout/hierarchy3"/>
    <dgm:cxn modelId="{E7100F0F-8299-1846-95EB-FD6169FB0760}" type="presParOf" srcId="{1F92B297-8A2A-C442-8FC9-881E87782238}" destId="{EA95D5E4-50B6-6B42-AE79-5ED2084C08FB}" srcOrd="2" destOrd="0" presId="urn:microsoft.com/office/officeart/2005/8/layout/hierarchy3"/>
    <dgm:cxn modelId="{74AA82A6-7B38-A64F-9E7C-6850727D79AF}" type="presParOf" srcId="{1F92B297-8A2A-C442-8FC9-881E87782238}" destId="{0148CF8F-4821-F243-A2F3-0368CC990E47}" srcOrd="3" destOrd="0" presId="urn:microsoft.com/office/officeart/2005/8/layout/hierarchy3"/>
    <dgm:cxn modelId="{4C0DEC47-87DA-264F-BE62-7A83FC915E9A}" type="presParOf" srcId="{1F92B297-8A2A-C442-8FC9-881E87782238}" destId="{044BD776-9DEF-4D4E-9E81-41206EC29BF6}" srcOrd="4" destOrd="0" presId="urn:microsoft.com/office/officeart/2005/8/layout/hierarchy3"/>
    <dgm:cxn modelId="{C76E5300-3A25-8340-ABB5-2A0E4DC60C65}" type="presParOf" srcId="{1F92B297-8A2A-C442-8FC9-881E87782238}" destId="{AE6EE690-034E-8547-A991-2ACCB132B27C}" srcOrd="5" destOrd="0" presId="urn:microsoft.com/office/officeart/2005/8/layout/hierarchy3"/>
    <dgm:cxn modelId="{E6E2A0B4-3473-B34B-AAB9-4B6FBC32B35B}" type="presParOf" srcId="{1F92B297-8A2A-C442-8FC9-881E87782238}" destId="{4347D8F9-4E09-3A4C-AD98-1EC4A6358C0B}" srcOrd="6" destOrd="0" presId="urn:microsoft.com/office/officeart/2005/8/layout/hierarchy3"/>
    <dgm:cxn modelId="{77B17170-61E0-CE42-AB3A-875ED27C8D1B}" type="presParOf" srcId="{1F92B297-8A2A-C442-8FC9-881E87782238}" destId="{C2D01C0A-9549-9B47-AD82-07D49E380131}" srcOrd="7" destOrd="0" presId="urn:microsoft.com/office/officeart/2005/8/layout/hierarchy3"/>
    <dgm:cxn modelId="{A40B4A6E-813F-AD41-A164-A3A47597A38C}" type="presParOf" srcId="{E0E93AA9-78E3-024E-ACC7-0D24DECEB777}" destId="{4890B5C1-8C45-9F46-BDC7-9C4E994CDA82}" srcOrd="2" destOrd="0" presId="urn:microsoft.com/office/officeart/2005/8/layout/hierarchy3"/>
    <dgm:cxn modelId="{CDAB7C28-DBB4-B24E-9735-27C8713F8744}" type="presParOf" srcId="{4890B5C1-8C45-9F46-BDC7-9C4E994CDA82}" destId="{BFE5951A-AFA4-254A-B011-1C3BE1CA18EF}" srcOrd="0" destOrd="0" presId="urn:microsoft.com/office/officeart/2005/8/layout/hierarchy3"/>
    <dgm:cxn modelId="{53D95CE6-32B7-7F4D-AE63-7C7226E5D443}" type="presParOf" srcId="{BFE5951A-AFA4-254A-B011-1C3BE1CA18EF}" destId="{0F851F5C-106A-7540-9178-8C1B17C1875D}" srcOrd="0" destOrd="0" presId="urn:microsoft.com/office/officeart/2005/8/layout/hierarchy3"/>
    <dgm:cxn modelId="{3828FF19-CACA-AB4C-A1A3-697DDC6BEF27}" type="presParOf" srcId="{BFE5951A-AFA4-254A-B011-1C3BE1CA18EF}" destId="{44B70DAB-43BA-2341-831A-12DE4FCF5C21}" srcOrd="1" destOrd="0" presId="urn:microsoft.com/office/officeart/2005/8/layout/hierarchy3"/>
    <dgm:cxn modelId="{8B3E7B81-27E5-9D47-9699-9C990E445ABA}" type="presParOf" srcId="{4890B5C1-8C45-9F46-BDC7-9C4E994CDA82}" destId="{4B7F5066-62BA-594D-BE26-020744BFED67}" srcOrd="1" destOrd="0" presId="urn:microsoft.com/office/officeart/2005/8/layout/hierarchy3"/>
    <dgm:cxn modelId="{3215585F-99D3-F949-A152-4F0C59BAC29D}" type="presParOf" srcId="{4B7F5066-62BA-594D-BE26-020744BFED67}" destId="{3E37E8D0-654A-2D46-ADE7-12555622FC8A}" srcOrd="0" destOrd="0" presId="urn:microsoft.com/office/officeart/2005/8/layout/hierarchy3"/>
    <dgm:cxn modelId="{0F98B315-52E1-714E-93BA-A378AF45D1CB}" type="presParOf" srcId="{4B7F5066-62BA-594D-BE26-020744BFED67}" destId="{06389E91-9CD8-F947-8A06-9E003541415A}" srcOrd="1" destOrd="0" presId="urn:microsoft.com/office/officeart/2005/8/layout/hierarchy3"/>
    <dgm:cxn modelId="{AAF394C4-81D4-C14C-8DD4-C7D183D70907}" type="presParOf" srcId="{4B7F5066-62BA-594D-BE26-020744BFED67}" destId="{5521B353-DC8C-4248-9017-64A6C1D94C73}" srcOrd="2" destOrd="0" presId="urn:microsoft.com/office/officeart/2005/8/layout/hierarchy3"/>
    <dgm:cxn modelId="{D9777EC2-4E4E-8D46-9DFD-E192A6E58A98}" type="presParOf" srcId="{4B7F5066-62BA-594D-BE26-020744BFED67}" destId="{E43D6CAE-75D6-0F4F-B9CD-2682489DB5E0}" srcOrd="3" destOrd="0" presId="urn:microsoft.com/office/officeart/2005/8/layout/hierarchy3"/>
    <dgm:cxn modelId="{701188EC-51E2-1C4B-BC19-0B76D89132F3}" type="presParOf" srcId="{4B7F5066-62BA-594D-BE26-020744BFED67}" destId="{78253614-D979-6940-8752-BDF616A8A381}" srcOrd="4" destOrd="0" presId="urn:microsoft.com/office/officeart/2005/8/layout/hierarchy3"/>
    <dgm:cxn modelId="{B7144C32-9C6F-FA42-8374-7B4D88191EC6}" type="presParOf" srcId="{4B7F5066-62BA-594D-BE26-020744BFED67}" destId="{FD8B2E7A-A00D-6A4A-AA46-FF9B942E50F4}" srcOrd="5" destOrd="0" presId="urn:microsoft.com/office/officeart/2005/8/layout/hierarchy3"/>
    <dgm:cxn modelId="{D371E599-5E97-7446-86E8-8E4BAD96AC78}" type="presParOf" srcId="{4B7F5066-62BA-594D-BE26-020744BFED67}" destId="{E3EAE3ED-8122-D743-BBFF-7DE819BE7225}" srcOrd="6" destOrd="0" presId="urn:microsoft.com/office/officeart/2005/8/layout/hierarchy3"/>
    <dgm:cxn modelId="{56703545-937C-C24C-9811-75F3F212B57C}" type="presParOf" srcId="{4B7F5066-62BA-594D-BE26-020744BFED67}" destId="{85889610-52A3-AC4A-8063-FD9FCEE4672E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351ED0-AB15-3A45-A6B1-B8061D7DD1B2}" type="doc">
      <dgm:prSet loTypeId="urn:microsoft.com/office/officeart/2005/8/layout/h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2BE8AE81-B25E-0443-A38D-7F43493D4C8A}">
      <dgm:prSet custT="1"/>
      <dgm:spPr/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podpory digitálních služeb</a:t>
          </a:r>
        </a:p>
      </dgm:t>
    </dgm:pt>
    <dgm:pt modelId="{2741DE4B-992A-E049-BB78-A6913E341B08}" type="parTrans" cxnId="{8C33A137-5654-C548-9FFA-E8328D75BFAE}">
      <dgm:prSet/>
      <dgm:spPr/>
      <dgm:t>
        <a:bodyPr/>
        <a:lstStyle/>
        <a:p>
          <a:endParaRPr lang="cs-CZ"/>
        </a:p>
      </dgm:t>
    </dgm:pt>
    <dgm:pt modelId="{E8ACDBF8-FE37-4240-9584-809591BDA81A}" type="sibTrans" cxnId="{8C33A137-5654-C548-9FFA-E8328D75BFAE}">
      <dgm:prSet/>
      <dgm:spPr/>
      <dgm:t>
        <a:bodyPr/>
        <a:lstStyle/>
        <a:p>
          <a:endParaRPr lang="cs-CZ"/>
        </a:p>
      </dgm:t>
    </dgm:pt>
    <dgm:pt modelId="{7C0DD427-82A7-4848-AD97-AE07222CA75B}">
      <dgm:prSet custT="1"/>
      <dgm:spPr/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Podpora zajištění a rozvoje interoperability</a:t>
          </a:r>
        </a:p>
      </dgm:t>
    </dgm:pt>
    <dgm:pt modelId="{A4C0E0C1-0BA2-3E48-966D-C9B1838B0A51}" type="parTrans" cxnId="{A0BFEECB-8374-A14A-B08A-B19B98875DE0}">
      <dgm:prSet/>
      <dgm:spPr/>
      <dgm:t>
        <a:bodyPr/>
        <a:lstStyle/>
        <a:p>
          <a:endParaRPr lang="cs-CZ"/>
        </a:p>
      </dgm:t>
    </dgm:pt>
    <dgm:pt modelId="{BC74262A-A81D-CF44-AB25-C1075F808F0B}" type="sibTrans" cxnId="{A0BFEECB-8374-A14A-B08A-B19B98875DE0}">
      <dgm:prSet/>
      <dgm:spPr/>
      <dgm:t>
        <a:bodyPr/>
        <a:lstStyle/>
        <a:p>
          <a:endParaRPr lang="cs-CZ"/>
        </a:p>
      </dgm:t>
    </dgm:pt>
    <dgm:pt modelId="{BE6D3283-A9EE-5841-85CD-3F1C473B1888}">
      <dgm:prSet custT="1"/>
      <dgm:spPr/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sekundárního využití zdravotních dat</a:t>
          </a:r>
        </a:p>
      </dgm:t>
    </dgm:pt>
    <dgm:pt modelId="{9FA99786-B03D-4A42-A859-A4A0441F6F58}" type="parTrans" cxnId="{D738E9C9-A73E-0F4C-B928-4BF5A5A94034}">
      <dgm:prSet/>
      <dgm:spPr/>
      <dgm:t>
        <a:bodyPr/>
        <a:lstStyle/>
        <a:p>
          <a:endParaRPr lang="cs-CZ"/>
        </a:p>
      </dgm:t>
    </dgm:pt>
    <dgm:pt modelId="{D99AA2EF-80F9-F74B-B980-7C4DC6DEC855}" type="sibTrans" cxnId="{D738E9C9-A73E-0F4C-B928-4BF5A5A94034}">
      <dgm:prSet/>
      <dgm:spPr/>
      <dgm:t>
        <a:bodyPr/>
        <a:lstStyle/>
        <a:p>
          <a:endParaRPr lang="cs-CZ"/>
        </a:p>
      </dgm:t>
    </dgm:pt>
    <dgm:pt modelId="{7A7EB1DF-8621-B24E-9D84-3864DE65CEF9}">
      <dgm:prSet custT="1"/>
      <dgm:spPr/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Posílení kybernetické bezpečnosti rezortu</a:t>
          </a:r>
        </a:p>
      </dgm:t>
    </dgm:pt>
    <dgm:pt modelId="{DF0A3CF1-9B4A-9942-BBD6-1FAE841324F4}" type="parTrans" cxnId="{C980C1F7-1FDC-C143-A178-8642CFBEC065}">
      <dgm:prSet/>
      <dgm:spPr/>
      <dgm:t>
        <a:bodyPr/>
        <a:lstStyle/>
        <a:p>
          <a:endParaRPr lang="cs-CZ"/>
        </a:p>
      </dgm:t>
    </dgm:pt>
    <dgm:pt modelId="{4A3D0B46-AEA4-E64B-A03E-791A203205C6}" type="sibTrans" cxnId="{C980C1F7-1FDC-C143-A178-8642CFBEC065}">
      <dgm:prSet/>
      <dgm:spPr/>
      <dgm:t>
        <a:bodyPr/>
        <a:lstStyle/>
        <a:p>
          <a:endParaRPr lang="cs-CZ"/>
        </a:p>
      </dgm:t>
    </dgm:pt>
    <dgm:pt modelId="{B2605EFA-50C7-0548-ADED-EE10B51F8365}">
      <dgm:prSet custT="1"/>
      <dgm:spPr/>
      <dgm:t>
        <a:bodyPr/>
        <a:lstStyle/>
        <a:p>
          <a:pPr algn="ctr"/>
          <a:r>
            <a:rPr lang="cs-CZ" sz="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Národní portál elektronického zdravotnictví</a:t>
          </a:r>
        </a:p>
      </dgm:t>
    </dgm:pt>
    <dgm:pt modelId="{AFD6D3DB-3AA5-F741-88E2-0AB66DFA5C20}" type="sibTrans" cxnId="{8DA45DC9-BEB4-B14C-B723-29741B141582}">
      <dgm:prSet/>
      <dgm:spPr/>
      <dgm:t>
        <a:bodyPr/>
        <a:lstStyle/>
        <a:p>
          <a:endParaRPr lang="cs-CZ"/>
        </a:p>
      </dgm:t>
    </dgm:pt>
    <dgm:pt modelId="{C900644E-3973-2544-A5D6-F64BC3169E86}" type="parTrans" cxnId="{8DA45DC9-BEB4-B14C-B723-29741B141582}">
      <dgm:prSet/>
      <dgm:spPr/>
      <dgm:t>
        <a:bodyPr/>
        <a:lstStyle/>
        <a:p>
          <a:endParaRPr lang="cs-CZ"/>
        </a:p>
      </dgm:t>
    </dgm:pt>
    <dgm:pt modelId="{EA2AED6C-1987-AE42-9C4A-5434270E9362}">
      <dgm:prSet custT="1"/>
      <dgm:spPr/>
      <dgm:t>
        <a:bodyPr/>
        <a:lstStyle/>
        <a:p>
          <a:pPr algn="ctr"/>
          <a:r>
            <a:rPr lang="cs-CZ" sz="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Kmenové registry, Systém správy souhlasů</a:t>
          </a:r>
        </a:p>
      </dgm:t>
    </dgm:pt>
    <dgm:pt modelId="{6ECDDC4C-B29A-3A4C-8E4F-81F9243C5C28}" type="parTrans" cxnId="{B7101780-22AA-5242-B154-6A7ADF3D98BB}">
      <dgm:prSet/>
      <dgm:spPr/>
      <dgm:t>
        <a:bodyPr/>
        <a:lstStyle/>
        <a:p>
          <a:endParaRPr lang="cs-CZ"/>
        </a:p>
      </dgm:t>
    </dgm:pt>
    <dgm:pt modelId="{442F1608-E2BE-104A-90CB-F225C0613ECB}" type="sibTrans" cxnId="{B7101780-22AA-5242-B154-6A7ADF3D98BB}">
      <dgm:prSet/>
      <dgm:spPr/>
      <dgm:t>
        <a:bodyPr/>
        <a:lstStyle/>
        <a:p>
          <a:endParaRPr lang="cs-CZ"/>
        </a:p>
      </dgm:t>
    </dgm:pt>
    <dgm:pt modelId="{6635C59B-AE73-2D44-930C-51F71F5EDEFF}">
      <dgm:prSet custT="1"/>
      <dgm:spPr/>
      <dgm:t>
        <a:bodyPr/>
        <a:lstStyle/>
        <a:p>
          <a:pPr algn="ctr"/>
          <a:r>
            <a:rPr lang="cs-CZ" sz="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Katalog služeb, Služby výměnných sítí</a:t>
          </a:r>
        </a:p>
      </dgm:t>
    </dgm:pt>
    <dgm:pt modelId="{7F712FEE-8DC7-184B-959D-C681838071AD}" type="parTrans" cxnId="{2A86D221-DF49-A14C-842F-238614E9C99C}">
      <dgm:prSet/>
      <dgm:spPr/>
      <dgm:t>
        <a:bodyPr/>
        <a:lstStyle/>
        <a:p>
          <a:endParaRPr lang="cs-CZ"/>
        </a:p>
      </dgm:t>
    </dgm:pt>
    <dgm:pt modelId="{A64E1404-4839-8144-959A-C6AD3394E5E4}" type="sibTrans" cxnId="{2A86D221-DF49-A14C-842F-238614E9C99C}">
      <dgm:prSet/>
      <dgm:spPr/>
      <dgm:t>
        <a:bodyPr/>
        <a:lstStyle/>
        <a:p>
          <a:endParaRPr lang="cs-CZ"/>
        </a:p>
      </dgm:t>
    </dgm:pt>
    <dgm:pt modelId="{E808E0D9-8F79-AC4C-AEEB-29C20DDCD95B}">
      <dgm:prSet custT="1"/>
      <dgm:spPr/>
      <dgm:t>
        <a:bodyPr/>
        <a:lstStyle/>
        <a:p>
          <a:pPr algn="ctr"/>
          <a:r>
            <a:rPr lang="cs-CZ" sz="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Služby vytvářející důvěru, Dříve vyslovená přání</a:t>
          </a:r>
        </a:p>
      </dgm:t>
    </dgm:pt>
    <dgm:pt modelId="{2052A5E1-50F7-2F42-A4AC-7C7435A1B545}" type="parTrans" cxnId="{56B8BC7A-A2B6-AE41-8A1A-8F5CECD8CB65}">
      <dgm:prSet/>
      <dgm:spPr/>
      <dgm:t>
        <a:bodyPr/>
        <a:lstStyle/>
        <a:p>
          <a:endParaRPr lang="cs-CZ"/>
        </a:p>
      </dgm:t>
    </dgm:pt>
    <dgm:pt modelId="{74E4F26C-3E4A-214F-9544-75D02CA3C212}" type="sibTrans" cxnId="{56B8BC7A-A2B6-AE41-8A1A-8F5CECD8CB65}">
      <dgm:prSet/>
      <dgm:spPr/>
      <dgm:t>
        <a:bodyPr/>
        <a:lstStyle/>
        <a:p>
          <a:endParaRPr lang="cs-CZ"/>
        </a:p>
      </dgm:t>
    </dgm:pt>
    <dgm:pt modelId="{7AD11B59-9C98-494F-8854-67671F939625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Standardy interoperability</a:t>
          </a:r>
        </a:p>
      </dgm:t>
    </dgm:pt>
    <dgm:pt modelId="{CB30EE35-EFC9-5F4F-B77F-57672CEF79EE}" type="parTrans" cxnId="{7E21AE0F-5AB5-2C43-B025-DB537985047F}">
      <dgm:prSet/>
      <dgm:spPr/>
      <dgm:t>
        <a:bodyPr/>
        <a:lstStyle/>
        <a:p>
          <a:endParaRPr lang="cs-CZ"/>
        </a:p>
      </dgm:t>
    </dgm:pt>
    <dgm:pt modelId="{F82B4471-F524-E549-A7AF-0553896A1763}" type="sibTrans" cxnId="{7E21AE0F-5AB5-2C43-B025-DB537985047F}">
      <dgm:prSet/>
      <dgm:spPr/>
      <dgm:t>
        <a:bodyPr/>
        <a:lstStyle/>
        <a:p>
          <a:endParaRPr lang="cs-CZ"/>
        </a:p>
      </dgm:t>
    </dgm:pt>
    <dgm:pt modelId="{5BE855DA-58F7-E340-A199-D81164A8E476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Nástroje interoperability</a:t>
          </a:r>
        </a:p>
      </dgm:t>
    </dgm:pt>
    <dgm:pt modelId="{FA81D3E9-4F0C-E24E-8138-D0E1FCDC130A}" type="parTrans" cxnId="{34C6E594-DEB4-4F47-8E06-F546177894E7}">
      <dgm:prSet/>
      <dgm:spPr/>
      <dgm:t>
        <a:bodyPr/>
        <a:lstStyle/>
        <a:p>
          <a:endParaRPr lang="cs-CZ"/>
        </a:p>
      </dgm:t>
    </dgm:pt>
    <dgm:pt modelId="{0F73BFD7-059E-8946-86F3-455D42224C01}" type="sibTrans" cxnId="{34C6E594-DEB4-4F47-8E06-F546177894E7}">
      <dgm:prSet/>
      <dgm:spPr/>
      <dgm:t>
        <a:bodyPr/>
        <a:lstStyle/>
        <a:p>
          <a:endParaRPr lang="cs-CZ"/>
        </a:p>
      </dgm:t>
    </dgm:pt>
    <dgm:pt modelId="{D498AA67-80F8-1340-9ECE-9DEAA70B9CE3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Testovaný rámec a spojené služby</a:t>
          </a:r>
          <a:endParaRPr lang="cs-CZ" sz="700" b="1" dirty="0"/>
        </a:p>
      </dgm:t>
    </dgm:pt>
    <dgm:pt modelId="{1F18C8A3-43B1-C945-B938-1D2B5B61A904}" type="parTrans" cxnId="{819E9830-021B-7948-9F8E-8EC7BD4A5F46}">
      <dgm:prSet/>
      <dgm:spPr/>
      <dgm:t>
        <a:bodyPr/>
        <a:lstStyle/>
        <a:p>
          <a:endParaRPr lang="cs-CZ"/>
        </a:p>
      </dgm:t>
    </dgm:pt>
    <dgm:pt modelId="{C460D0E4-5790-A94D-840D-037BEF302ED2}" type="sibTrans" cxnId="{819E9830-021B-7948-9F8E-8EC7BD4A5F46}">
      <dgm:prSet/>
      <dgm:spPr/>
      <dgm:t>
        <a:bodyPr/>
        <a:lstStyle/>
        <a:p>
          <a:endParaRPr lang="cs-CZ"/>
        </a:p>
      </dgm:t>
    </dgm:pt>
    <dgm:pt modelId="{465BE8A4-53EA-2C40-A0E6-7EF8C530FA16}">
      <dgm:prSet custT="1"/>
      <dgm:spPr/>
      <dgm:t>
        <a:bodyPr/>
        <a:lstStyle/>
        <a:p>
          <a:pPr algn="ctr"/>
          <a:r>
            <a:rPr lang="cs-CZ" sz="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Katalog dat EHDS</a:t>
          </a:r>
        </a:p>
      </dgm:t>
    </dgm:pt>
    <dgm:pt modelId="{822BBAD6-093F-C74F-9AA0-0461D11D394B}" type="parTrans" cxnId="{2D6A3128-1DD4-AE42-8505-06698B1E986C}">
      <dgm:prSet/>
      <dgm:spPr/>
      <dgm:t>
        <a:bodyPr/>
        <a:lstStyle/>
        <a:p>
          <a:endParaRPr lang="cs-CZ"/>
        </a:p>
      </dgm:t>
    </dgm:pt>
    <dgm:pt modelId="{77B18703-ECCD-AA4E-8E13-6810760BE756}" type="sibTrans" cxnId="{2D6A3128-1DD4-AE42-8505-06698B1E986C}">
      <dgm:prSet/>
      <dgm:spPr/>
      <dgm:t>
        <a:bodyPr/>
        <a:lstStyle/>
        <a:p>
          <a:endParaRPr lang="cs-CZ"/>
        </a:p>
      </dgm:t>
    </dgm:pt>
    <dgm:pt modelId="{FDD69CDF-C26F-BC43-A23D-5B87590A0520}">
      <dgm:prSet custT="1"/>
      <dgm:spPr/>
      <dgm:t>
        <a:bodyPr/>
        <a:lstStyle/>
        <a:p>
          <a:pPr algn="ctr"/>
          <a:r>
            <a:rPr lang="cs-CZ" sz="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Metodika využití sekundárních dat</a:t>
          </a:r>
        </a:p>
      </dgm:t>
    </dgm:pt>
    <dgm:pt modelId="{7F0C536A-8C6F-8A46-A255-BD71C493266E}" type="parTrans" cxnId="{62C838C3-87BF-C741-AEB2-3A3DC39B04DA}">
      <dgm:prSet/>
      <dgm:spPr/>
      <dgm:t>
        <a:bodyPr/>
        <a:lstStyle/>
        <a:p>
          <a:endParaRPr lang="cs-CZ"/>
        </a:p>
      </dgm:t>
    </dgm:pt>
    <dgm:pt modelId="{26F4425C-540B-7A45-8B16-45A8D0AD1D4C}" type="sibTrans" cxnId="{62C838C3-87BF-C741-AEB2-3A3DC39B04DA}">
      <dgm:prSet/>
      <dgm:spPr/>
      <dgm:t>
        <a:bodyPr/>
        <a:lstStyle/>
        <a:p>
          <a:endParaRPr lang="cs-CZ"/>
        </a:p>
      </dgm:t>
    </dgm:pt>
    <dgm:pt modelId="{7AE011CD-2D7C-FB4C-923B-B7E65F254F2A}">
      <dgm:prSet custT="1"/>
      <dgm:spPr/>
      <dgm:t>
        <a:bodyPr/>
        <a:lstStyle/>
        <a:p>
          <a:pPr algn="ctr"/>
          <a:r>
            <a:rPr lang="cs-CZ" sz="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Metodika řízení kvality dat</a:t>
          </a:r>
        </a:p>
      </dgm:t>
    </dgm:pt>
    <dgm:pt modelId="{91D48996-959B-CD49-A8B4-932128DCB1B1}" type="parTrans" cxnId="{BA559DC5-E6F9-104C-AA69-1550706E197D}">
      <dgm:prSet/>
      <dgm:spPr/>
      <dgm:t>
        <a:bodyPr/>
        <a:lstStyle/>
        <a:p>
          <a:endParaRPr lang="cs-CZ"/>
        </a:p>
      </dgm:t>
    </dgm:pt>
    <dgm:pt modelId="{ACA3349E-1CF0-904D-91A9-13C9DC53B32E}" type="sibTrans" cxnId="{BA559DC5-E6F9-104C-AA69-1550706E197D}">
      <dgm:prSet/>
      <dgm:spPr/>
      <dgm:t>
        <a:bodyPr/>
        <a:lstStyle/>
        <a:p>
          <a:endParaRPr lang="cs-CZ"/>
        </a:p>
      </dgm:t>
    </dgm:pt>
    <dgm:pt modelId="{979BC651-B0A8-F740-AEC9-DFBD7253439C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Dokumentace ISMS, Dokumentace GDPR</a:t>
          </a:r>
        </a:p>
      </dgm:t>
    </dgm:pt>
    <dgm:pt modelId="{EB1EE5CE-4EE8-9540-AF54-DE8A1CF36B18}" type="parTrans" cxnId="{0C38CF7B-2C24-884E-B687-2CF8AE22C72C}">
      <dgm:prSet/>
      <dgm:spPr/>
      <dgm:t>
        <a:bodyPr/>
        <a:lstStyle/>
        <a:p>
          <a:endParaRPr lang="cs-CZ"/>
        </a:p>
      </dgm:t>
    </dgm:pt>
    <dgm:pt modelId="{8E22B0BB-0518-2447-B523-30637767A152}" type="sibTrans" cxnId="{0C38CF7B-2C24-884E-B687-2CF8AE22C72C}">
      <dgm:prSet/>
      <dgm:spPr/>
      <dgm:t>
        <a:bodyPr/>
        <a:lstStyle/>
        <a:p>
          <a:endParaRPr lang="cs-CZ"/>
        </a:p>
      </dgm:t>
    </dgm:pt>
    <dgm:pt modelId="{AFEFC512-6C3E-9841-925B-15C3F2EEF45C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Zvyšování bezpečnostního povědomí</a:t>
          </a:r>
        </a:p>
      </dgm:t>
    </dgm:pt>
    <dgm:pt modelId="{895EBC93-7198-6A4E-8C08-A998D8C131B0}" type="parTrans" cxnId="{C23BFC90-5B18-274E-ADEE-6D44ACD2A327}">
      <dgm:prSet/>
      <dgm:spPr/>
      <dgm:t>
        <a:bodyPr/>
        <a:lstStyle/>
        <a:p>
          <a:endParaRPr lang="cs-CZ"/>
        </a:p>
      </dgm:t>
    </dgm:pt>
    <dgm:pt modelId="{EB38F4DB-4E5B-D640-BEEB-7660591151DC}" type="sibTrans" cxnId="{C23BFC90-5B18-274E-ADEE-6D44ACD2A327}">
      <dgm:prSet/>
      <dgm:spPr/>
      <dgm:t>
        <a:bodyPr/>
        <a:lstStyle/>
        <a:p>
          <a:endParaRPr lang="cs-CZ"/>
        </a:p>
      </dgm:t>
    </dgm:pt>
    <dgm:pt modelId="{057935B2-1F1D-3C4B-A042-22D08EF17FBF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Metodické materiály, Zavedení procesu řízení KB</a:t>
          </a:r>
        </a:p>
      </dgm:t>
    </dgm:pt>
    <dgm:pt modelId="{CBCD44DA-5340-9D47-AD62-0EDCCD4FCCF0}" type="parTrans" cxnId="{58CFDC68-1838-AA40-A28E-5230F47186A0}">
      <dgm:prSet/>
      <dgm:spPr/>
      <dgm:t>
        <a:bodyPr/>
        <a:lstStyle/>
        <a:p>
          <a:endParaRPr lang="cs-CZ"/>
        </a:p>
      </dgm:t>
    </dgm:pt>
    <dgm:pt modelId="{F0C70541-6674-B044-BEE7-016AA25D602E}" type="sibTrans" cxnId="{58CFDC68-1838-AA40-A28E-5230F47186A0}">
      <dgm:prSet/>
      <dgm:spPr/>
      <dgm:t>
        <a:bodyPr/>
        <a:lstStyle/>
        <a:p>
          <a:endParaRPr lang="cs-CZ"/>
        </a:p>
      </dgm:t>
    </dgm:pt>
    <dgm:pt modelId="{7A9DE2E5-17F1-8E4B-8298-A6A668CEACD3}">
      <dgm:prSet custT="1"/>
      <dgm:spPr/>
      <dgm:t>
        <a:bodyPr/>
        <a:lstStyle/>
        <a:p>
          <a:pPr algn="ctr"/>
          <a:r>
            <a:rPr lang="cs-CZ" sz="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Telemedicína, IS KHS, </a:t>
          </a:r>
        </a:p>
      </dgm:t>
    </dgm:pt>
    <dgm:pt modelId="{3B34C252-90DF-D04F-B4E3-47481F64610C}" type="parTrans" cxnId="{55DC8FC2-EC9C-E347-91F7-8816C333A9AB}">
      <dgm:prSet/>
      <dgm:spPr/>
      <dgm:t>
        <a:bodyPr/>
        <a:lstStyle/>
        <a:p>
          <a:endParaRPr lang="cs-CZ"/>
        </a:p>
      </dgm:t>
    </dgm:pt>
    <dgm:pt modelId="{E26F653B-0D4C-3045-B665-D3F839F4F99C}" type="sibTrans" cxnId="{55DC8FC2-EC9C-E347-91F7-8816C333A9AB}">
      <dgm:prSet/>
      <dgm:spPr/>
      <dgm:t>
        <a:bodyPr/>
        <a:lstStyle/>
        <a:p>
          <a:endParaRPr lang="cs-CZ"/>
        </a:p>
      </dgm:t>
    </dgm:pt>
    <dgm:pt modelId="{7F3DC045-C682-3449-887F-D5EA75BFD838}" type="pres">
      <dgm:prSet presAssocID="{E2351ED0-AB15-3A45-A6B1-B8061D7DD1B2}" presName="Name0" presStyleCnt="0">
        <dgm:presLayoutVars>
          <dgm:dir/>
          <dgm:animLvl val="lvl"/>
          <dgm:resizeHandles val="exact"/>
        </dgm:presLayoutVars>
      </dgm:prSet>
      <dgm:spPr/>
    </dgm:pt>
    <dgm:pt modelId="{108465E8-5B0C-7D43-B488-D23B40534AB7}" type="pres">
      <dgm:prSet presAssocID="{2BE8AE81-B25E-0443-A38D-7F43493D4C8A}" presName="composite" presStyleCnt="0"/>
      <dgm:spPr/>
    </dgm:pt>
    <dgm:pt modelId="{99B02810-471F-F144-82CE-02F7BDA10514}" type="pres">
      <dgm:prSet presAssocID="{2BE8AE81-B25E-0443-A38D-7F43493D4C8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26292CE-12D3-624B-83DC-D62516C0589F}" type="pres">
      <dgm:prSet presAssocID="{2BE8AE81-B25E-0443-A38D-7F43493D4C8A}" presName="desTx" presStyleLbl="alignAccFollowNode1" presStyleIdx="0" presStyleCnt="4">
        <dgm:presLayoutVars>
          <dgm:bulletEnabled val="1"/>
        </dgm:presLayoutVars>
      </dgm:prSet>
      <dgm:spPr/>
    </dgm:pt>
    <dgm:pt modelId="{D2BCBD37-6B28-E346-A94D-C55776750FB4}" type="pres">
      <dgm:prSet presAssocID="{E8ACDBF8-FE37-4240-9584-809591BDA81A}" presName="space" presStyleCnt="0"/>
      <dgm:spPr/>
    </dgm:pt>
    <dgm:pt modelId="{5BC5D164-E4C0-0E4B-B6F0-CFBA56CF1F13}" type="pres">
      <dgm:prSet presAssocID="{7C0DD427-82A7-4848-AD97-AE07222CA75B}" presName="composite" presStyleCnt="0"/>
      <dgm:spPr/>
    </dgm:pt>
    <dgm:pt modelId="{54651C29-B30B-B347-B59A-6E7EAAFB1EFD}" type="pres">
      <dgm:prSet presAssocID="{7C0DD427-82A7-4848-AD97-AE07222CA75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5808B98-B0CD-544A-AA5B-C890F4A5C3FA}" type="pres">
      <dgm:prSet presAssocID="{7C0DD427-82A7-4848-AD97-AE07222CA75B}" presName="desTx" presStyleLbl="alignAccFollowNode1" presStyleIdx="1" presStyleCnt="4">
        <dgm:presLayoutVars>
          <dgm:bulletEnabled val="1"/>
        </dgm:presLayoutVars>
      </dgm:prSet>
      <dgm:spPr/>
    </dgm:pt>
    <dgm:pt modelId="{04760595-62D9-B543-BF11-95A0705CC489}" type="pres">
      <dgm:prSet presAssocID="{BC74262A-A81D-CF44-AB25-C1075F808F0B}" presName="space" presStyleCnt="0"/>
      <dgm:spPr/>
    </dgm:pt>
    <dgm:pt modelId="{332D101B-E7C9-B040-BDA7-D74FEE1F8012}" type="pres">
      <dgm:prSet presAssocID="{BE6D3283-A9EE-5841-85CD-3F1C473B1888}" presName="composite" presStyleCnt="0"/>
      <dgm:spPr/>
    </dgm:pt>
    <dgm:pt modelId="{E180000C-97D2-B042-B967-AB0BABB54A48}" type="pres">
      <dgm:prSet presAssocID="{BE6D3283-A9EE-5841-85CD-3F1C473B188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763810B-163A-414F-BBA3-8CA2E2A59A22}" type="pres">
      <dgm:prSet presAssocID="{BE6D3283-A9EE-5841-85CD-3F1C473B1888}" presName="desTx" presStyleLbl="alignAccFollowNode1" presStyleIdx="2" presStyleCnt="4">
        <dgm:presLayoutVars>
          <dgm:bulletEnabled val="1"/>
        </dgm:presLayoutVars>
      </dgm:prSet>
      <dgm:spPr/>
    </dgm:pt>
    <dgm:pt modelId="{3C5110C6-774F-814F-AB68-D0B99BB45082}" type="pres">
      <dgm:prSet presAssocID="{D99AA2EF-80F9-F74B-B980-7C4DC6DEC855}" presName="space" presStyleCnt="0"/>
      <dgm:spPr/>
    </dgm:pt>
    <dgm:pt modelId="{BBFBB0AF-F4E6-2D44-9CEA-4225AD21EA39}" type="pres">
      <dgm:prSet presAssocID="{7A7EB1DF-8621-B24E-9D84-3864DE65CEF9}" presName="composite" presStyleCnt="0"/>
      <dgm:spPr/>
    </dgm:pt>
    <dgm:pt modelId="{71B3484C-2970-3844-92E4-6D200EB7EAB5}" type="pres">
      <dgm:prSet presAssocID="{7A7EB1DF-8621-B24E-9D84-3864DE65CEF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F8496E7F-A27B-2F43-91EB-04A60681A37F}" type="pres">
      <dgm:prSet presAssocID="{7A7EB1DF-8621-B24E-9D84-3864DE65CEF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7E21AE0F-5AB5-2C43-B025-DB537985047F}" srcId="{7C0DD427-82A7-4848-AD97-AE07222CA75B}" destId="{7AD11B59-9C98-494F-8854-67671F939625}" srcOrd="0" destOrd="0" parTransId="{CB30EE35-EFC9-5F4F-B77F-57672CEF79EE}" sibTransId="{F82B4471-F524-E549-A7AF-0553896A1763}"/>
    <dgm:cxn modelId="{F4BD1C11-704F-E640-8BD5-1E7F39F9748D}" type="presOf" srcId="{7A7EB1DF-8621-B24E-9D84-3864DE65CEF9}" destId="{71B3484C-2970-3844-92E4-6D200EB7EAB5}" srcOrd="0" destOrd="0" presId="urn:microsoft.com/office/officeart/2005/8/layout/hList1"/>
    <dgm:cxn modelId="{A263091D-9B7F-2E45-AFC3-D249289D3465}" type="presOf" srcId="{6635C59B-AE73-2D44-930C-51F71F5EDEFF}" destId="{826292CE-12D3-624B-83DC-D62516C0589F}" srcOrd="0" destOrd="2" presId="urn:microsoft.com/office/officeart/2005/8/layout/hList1"/>
    <dgm:cxn modelId="{2A86D221-DF49-A14C-842F-238614E9C99C}" srcId="{2BE8AE81-B25E-0443-A38D-7F43493D4C8A}" destId="{6635C59B-AE73-2D44-930C-51F71F5EDEFF}" srcOrd="2" destOrd="0" parTransId="{7F712FEE-8DC7-184B-959D-C681838071AD}" sibTransId="{A64E1404-4839-8144-959A-C6AD3394E5E4}"/>
    <dgm:cxn modelId="{1A411025-7A6D-5942-9037-13B1D2B6056C}" type="presOf" srcId="{B2605EFA-50C7-0548-ADED-EE10B51F8365}" destId="{826292CE-12D3-624B-83DC-D62516C0589F}" srcOrd="0" destOrd="0" presId="urn:microsoft.com/office/officeart/2005/8/layout/hList1"/>
    <dgm:cxn modelId="{B9DDF025-760F-B044-8494-0825CD75AAFE}" type="presOf" srcId="{465BE8A4-53EA-2C40-A0E6-7EF8C530FA16}" destId="{D763810B-163A-414F-BBA3-8CA2E2A59A22}" srcOrd="0" destOrd="0" presId="urn:microsoft.com/office/officeart/2005/8/layout/hList1"/>
    <dgm:cxn modelId="{2D6A3128-1DD4-AE42-8505-06698B1E986C}" srcId="{BE6D3283-A9EE-5841-85CD-3F1C473B1888}" destId="{465BE8A4-53EA-2C40-A0E6-7EF8C530FA16}" srcOrd="0" destOrd="0" parTransId="{822BBAD6-093F-C74F-9AA0-0461D11D394B}" sibTransId="{77B18703-ECCD-AA4E-8E13-6810760BE756}"/>
    <dgm:cxn modelId="{819E9830-021B-7948-9F8E-8EC7BD4A5F46}" srcId="{7C0DD427-82A7-4848-AD97-AE07222CA75B}" destId="{D498AA67-80F8-1340-9ECE-9DEAA70B9CE3}" srcOrd="2" destOrd="0" parTransId="{1F18C8A3-43B1-C945-B938-1D2B5B61A904}" sibTransId="{C460D0E4-5790-A94D-840D-037BEF302ED2}"/>
    <dgm:cxn modelId="{8C33A137-5654-C548-9FFA-E8328D75BFAE}" srcId="{E2351ED0-AB15-3A45-A6B1-B8061D7DD1B2}" destId="{2BE8AE81-B25E-0443-A38D-7F43493D4C8A}" srcOrd="0" destOrd="0" parTransId="{2741DE4B-992A-E049-BB78-A6913E341B08}" sibTransId="{E8ACDBF8-FE37-4240-9584-809591BDA81A}"/>
    <dgm:cxn modelId="{58CFDC68-1838-AA40-A28E-5230F47186A0}" srcId="{7A7EB1DF-8621-B24E-9D84-3864DE65CEF9}" destId="{057935B2-1F1D-3C4B-A042-22D08EF17FBF}" srcOrd="2" destOrd="0" parTransId="{CBCD44DA-5340-9D47-AD62-0EDCCD4FCCF0}" sibTransId="{F0C70541-6674-B044-BEE7-016AA25D602E}"/>
    <dgm:cxn modelId="{3626226B-AA92-CC42-BED6-DA9CDB472D63}" type="presOf" srcId="{FDD69CDF-C26F-BC43-A23D-5B87590A0520}" destId="{D763810B-163A-414F-BBA3-8CA2E2A59A22}" srcOrd="0" destOrd="1" presId="urn:microsoft.com/office/officeart/2005/8/layout/hList1"/>
    <dgm:cxn modelId="{708D324D-8E40-F84F-A2B4-62F40BEB1A8C}" type="presOf" srcId="{057935B2-1F1D-3C4B-A042-22D08EF17FBF}" destId="{F8496E7F-A27B-2F43-91EB-04A60681A37F}" srcOrd="0" destOrd="2" presId="urn:microsoft.com/office/officeart/2005/8/layout/hList1"/>
    <dgm:cxn modelId="{56B8BC7A-A2B6-AE41-8A1A-8F5CECD8CB65}" srcId="{2BE8AE81-B25E-0443-A38D-7F43493D4C8A}" destId="{E808E0D9-8F79-AC4C-AEEB-29C20DDCD95B}" srcOrd="3" destOrd="0" parTransId="{2052A5E1-50F7-2F42-A4AC-7C7435A1B545}" sibTransId="{74E4F26C-3E4A-214F-9544-75D02CA3C212}"/>
    <dgm:cxn modelId="{0C38CF7B-2C24-884E-B687-2CF8AE22C72C}" srcId="{7A7EB1DF-8621-B24E-9D84-3864DE65CEF9}" destId="{979BC651-B0A8-F740-AEC9-DFBD7253439C}" srcOrd="0" destOrd="0" parTransId="{EB1EE5CE-4EE8-9540-AF54-DE8A1CF36B18}" sibTransId="{8E22B0BB-0518-2447-B523-30637767A152}"/>
    <dgm:cxn modelId="{B7101780-22AA-5242-B154-6A7ADF3D98BB}" srcId="{2BE8AE81-B25E-0443-A38D-7F43493D4C8A}" destId="{EA2AED6C-1987-AE42-9C4A-5434270E9362}" srcOrd="1" destOrd="0" parTransId="{6ECDDC4C-B29A-3A4C-8E4F-81F9243C5C28}" sibTransId="{442F1608-E2BE-104A-90CB-F225C0613ECB}"/>
    <dgm:cxn modelId="{952EA882-B49E-824D-B64B-A9778F5CD7B9}" type="presOf" srcId="{BE6D3283-A9EE-5841-85CD-3F1C473B1888}" destId="{E180000C-97D2-B042-B967-AB0BABB54A48}" srcOrd="0" destOrd="0" presId="urn:microsoft.com/office/officeart/2005/8/layout/hList1"/>
    <dgm:cxn modelId="{2969D68B-90E3-9647-8AF0-E9BF3A880B95}" type="presOf" srcId="{7C0DD427-82A7-4848-AD97-AE07222CA75B}" destId="{54651C29-B30B-B347-B59A-6E7EAAFB1EFD}" srcOrd="0" destOrd="0" presId="urn:microsoft.com/office/officeart/2005/8/layout/hList1"/>
    <dgm:cxn modelId="{AD117890-FDD0-034A-8E03-1DD58F2C078D}" type="presOf" srcId="{E808E0D9-8F79-AC4C-AEEB-29C20DDCD95B}" destId="{826292CE-12D3-624B-83DC-D62516C0589F}" srcOrd="0" destOrd="3" presId="urn:microsoft.com/office/officeart/2005/8/layout/hList1"/>
    <dgm:cxn modelId="{C23BFC90-5B18-274E-ADEE-6D44ACD2A327}" srcId="{7A7EB1DF-8621-B24E-9D84-3864DE65CEF9}" destId="{AFEFC512-6C3E-9841-925B-15C3F2EEF45C}" srcOrd="1" destOrd="0" parTransId="{895EBC93-7198-6A4E-8C08-A998D8C131B0}" sibTransId="{EB38F4DB-4E5B-D640-BEEB-7660591151DC}"/>
    <dgm:cxn modelId="{34C6E594-DEB4-4F47-8E06-F546177894E7}" srcId="{7C0DD427-82A7-4848-AD97-AE07222CA75B}" destId="{5BE855DA-58F7-E340-A199-D81164A8E476}" srcOrd="1" destOrd="0" parTransId="{FA81D3E9-4F0C-E24E-8138-D0E1FCDC130A}" sibTransId="{0F73BFD7-059E-8946-86F3-455D42224C01}"/>
    <dgm:cxn modelId="{03CD0496-177D-3E45-8C0C-FD0918ED6061}" type="presOf" srcId="{7AE011CD-2D7C-FB4C-923B-B7E65F254F2A}" destId="{D763810B-163A-414F-BBA3-8CA2E2A59A22}" srcOrd="0" destOrd="2" presId="urn:microsoft.com/office/officeart/2005/8/layout/hList1"/>
    <dgm:cxn modelId="{4151919C-A4EC-BB4B-B444-BBF981C97FA6}" type="presOf" srcId="{5BE855DA-58F7-E340-A199-D81164A8E476}" destId="{05808B98-B0CD-544A-AA5B-C890F4A5C3FA}" srcOrd="0" destOrd="1" presId="urn:microsoft.com/office/officeart/2005/8/layout/hList1"/>
    <dgm:cxn modelId="{A434F2BC-5186-F94D-943B-5ABB0636B467}" type="presOf" srcId="{AFEFC512-6C3E-9841-925B-15C3F2EEF45C}" destId="{F8496E7F-A27B-2F43-91EB-04A60681A37F}" srcOrd="0" destOrd="1" presId="urn:microsoft.com/office/officeart/2005/8/layout/hList1"/>
    <dgm:cxn modelId="{794251BE-9A1E-A944-8CBB-E63F0429E30C}" type="presOf" srcId="{E2351ED0-AB15-3A45-A6B1-B8061D7DD1B2}" destId="{7F3DC045-C682-3449-887F-D5EA75BFD838}" srcOrd="0" destOrd="0" presId="urn:microsoft.com/office/officeart/2005/8/layout/hList1"/>
    <dgm:cxn modelId="{55DC8FC2-EC9C-E347-91F7-8816C333A9AB}" srcId="{2BE8AE81-B25E-0443-A38D-7F43493D4C8A}" destId="{7A9DE2E5-17F1-8E4B-8298-A6A668CEACD3}" srcOrd="4" destOrd="0" parTransId="{3B34C252-90DF-D04F-B4E3-47481F64610C}" sibTransId="{E26F653B-0D4C-3045-B665-D3F839F4F99C}"/>
    <dgm:cxn modelId="{62C838C3-87BF-C741-AEB2-3A3DC39B04DA}" srcId="{BE6D3283-A9EE-5841-85CD-3F1C473B1888}" destId="{FDD69CDF-C26F-BC43-A23D-5B87590A0520}" srcOrd="1" destOrd="0" parTransId="{7F0C536A-8C6F-8A46-A255-BD71C493266E}" sibTransId="{26F4425C-540B-7A45-8B16-45A8D0AD1D4C}"/>
    <dgm:cxn modelId="{D8D80EC4-067A-F649-9122-2F2AC058D9E0}" type="presOf" srcId="{EA2AED6C-1987-AE42-9C4A-5434270E9362}" destId="{826292CE-12D3-624B-83DC-D62516C0589F}" srcOrd="0" destOrd="1" presId="urn:microsoft.com/office/officeart/2005/8/layout/hList1"/>
    <dgm:cxn modelId="{BA559DC5-E6F9-104C-AA69-1550706E197D}" srcId="{BE6D3283-A9EE-5841-85CD-3F1C473B1888}" destId="{7AE011CD-2D7C-FB4C-923B-B7E65F254F2A}" srcOrd="2" destOrd="0" parTransId="{91D48996-959B-CD49-A8B4-932128DCB1B1}" sibTransId="{ACA3349E-1CF0-904D-91A9-13C9DC53B32E}"/>
    <dgm:cxn modelId="{8DA45DC9-BEB4-B14C-B723-29741B141582}" srcId="{2BE8AE81-B25E-0443-A38D-7F43493D4C8A}" destId="{B2605EFA-50C7-0548-ADED-EE10B51F8365}" srcOrd="0" destOrd="0" parTransId="{C900644E-3973-2544-A5D6-F64BC3169E86}" sibTransId="{AFD6D3DB-3AA5-F741-88E2-0AB66DFA5C20}"/>
    <dgm:cxn modelId="{D738E9C9-A73E-0F4C-B928-4BF5A5A94034}" srcId="{E2351ED0-AB15-3A45-A6B1-B8061D7DD1B2}" destId="{BE6D3283-A9EE-5841-85CD-3F1C473B1888}" srcOrd="2" destOrd="0" parTransId="{9FA99786-B03D-4A42-A859-A4A0441F6F58}" sibTransId="{D99AA2EF-80F9-F74B-B980-7C4DC6DEC855}"/>
    <dgm:cxn modelId="{A0BFEECB-8374-A14A-B08A-B19B98875DE0}" srcId="{E2351ED0-AB15-3A45-A6B1-B8061D7DD1B2}" destId="{7C0DD427-82A7-4848-AD97-AE07222CA75B}" srcOrd="1" destOrd="0" parTransId="{A4C0E0C1-0BA2-3E48-966D-C9B1838B0A51}" sibTransId="{BC74262A-A81D-CF44-AB25-C1075F808F0B}"/>
    <dgm:cxn modelId="{CBF440D2-5139-1D47-85C2-6025158BB6AA}" type="presOf" srcId="{2BE8AE81-B25E-0443-A38D-7F43493D4C8A}" destId="{99B02810-471F-F144-82CE-02F7BDA10514}" srcOrd="0" destOrd="0" presId="urn:microsoft.com/office/officeart/2005/8/layout/hList1"/>
    <dgm:cxn modelId="{C1C5E1DF-2475-F54C-B9F5-42D89546BD46}" type="presOf" srcId="{979BC651-B0A8-F740-AEC9-DFBD7253439C}" destId="{F8496E7F-A27B-2F43-91EB-04A60681A37F}" srcOrd="0" destOrd="0" presId="urn:microsoft.com/office/officeart/2005/8/layout/hList1"/>
    <dgm:cxn modelId="{792819E2-E785-CF45-9008-26D509F8E44C}" type="presOf" srcId="{7AD11B59-9C98-494F-8854-67671F939625}" destId="{05808B98-B0CD-544A-AA5B-C890F4A5C3FA}" srcOrd="0" destOrd="0" presId="urn:microsoft.com/office/officeart/2005/8/layout/hList1"/>
    <dgm:cxn modelId="{EE1F0FEC-9C34-2247-84F7-12B6EC68084D}" type="presOf" srcId="{7A9DE2E5-17F1-8E4B-8298-A6A668CEACD3}" destId="{826292CE-12D3-624B-83DC-D62516C0589F}" srcOrd="0" destOrd="4" presId="urn:microsoft.com/office/officeart/2005/8/layout/hList1"/>
    <dgm:cxn modelId="{1592F9F0-9873-4B40-8287-FC198D6BAE94}" type="presOf" srcId="{D498AA67-80F8-1340-9ECE-9DEAA70B9CE3}" destId="{05808B98-B0CD-544A-AA5B-C890F4A5C3FA}" srcOrd="0" destOrd="2" presId="urn:microsoft.com/office/officeart/2005/8/layout/hList1"/>
    <dgm:cxn modelId="{C980C1F7-1FDC-C143-A178-8642CFBEC065}" srcId="{E2351ED0-AB15-3A45-A6B1-B8061D7DD1B2}" destId="{7A7EB1DF-8621-B24E-9D84-3864DE65CEF9}" srcOrd="3" destOrd="0" parTransId="{DF0A3CF1-9B4A-9942-BBD6-1FAE841324F4}" sibTransId="{4A3D0B46-AEA4-E64B-A03E-791A203205C6}"/>
    <dgm:cxn modelId="{3B038EEB-1E3C-2C46-AFCA-240F1E4F560A}" type="presParOf" srcId="{7F3DC045-C682-3449-887F-D5EA75BFD838}" destId="{108465E8-5B0C-7D43-B488-D23B40534AB7}" srcOrd="0" destOrd="0" presId="urn:microsoft.com/office/officeart/2005/8/layout/hList1"/>
    <dgm:cxn modelId="{A07ACABC-53D2-D946-B485-99E60816D173}" type="presParOf" srcId="{108465E8-5B0C-7D43-B488-D23B40534AB7}" destId="{99B02810-471F-F144-82CE-02F7BDA10514}" srcOrd="0" destOrd="0" presId="urn:microsoft.com/office/officeart/2005/8/layout/hList1"/>
    <dgm:cxn modelId="{47D03626-C07F-E944-85F8-637C261A49AB}" type="presParOf" srcId="{108465E8-5B0C-7D43-B488-D23B40534AB7}" destId="{826292CE-12D3-624B-83DC-D62516C0589F}" srcOrd="1" destOrd="0" presId="urn:microsoft.com/office/officeart/2005/8/layout/hList1"/>
    <dgm:cxn modelId="{C5BE10A1-799E-7647-BDF3-33AFA037241E}" type="presParOf" srcId="{7F3DC045-C682-3449-887F-D5EA75BFD838}" destId="{D2BCBD37-6B28-E346-A94D-C55776750FB4}" srcOrd="1" destOrd="0" presId="urn:microsoft.com/office/officeart/2005/8/layout/hList1"/>
    <dgm:cxn modelId="{74AB326E-1BCF-254B-A55B-9A9FBD2787C6}" type="presParOf" srcId="{7F3DC045-C682-3449-887F-D5EA75BFD838}" destId="{5BC5D164-E4C0-0E4B-B6F0-CFBA56CF1F13}" srcOrd="2" destOrd="0" presId="urn:microsoft.com/office/officeart/2005/8/layout/hList1"/>
    <dgm:cxn modelId="{34C0BB55-6E07-E447-8321-F8A563AD4B29}" type="presParOf" srcId="{5BC5D164-E4C0-0E4B-B6F0-CFBA56CF1F13}" destId="{54651C29-B30B-B347-B59A-6E7EAAFB1EFD}" srcOrd="0" destOrd="0" presId="urn:microsoft.com/office/officeart/2005/8/layout/hList1"/>
    <dgm:cxn modelId="{B03D340A-722B-584B-8368-C1C7D00DF71F}" type="presParOf" srcId="{5BC5D164-E4C0-0E4B-B6F0-CFBA56CF1F13}" destId="{05808B98-B0CD-544A-AA5B-C890F4A5C3FA}" srcOrd="1" destOrd="0" presId="urn:microsoft.com/office/officeart/2005/8/layout/hList1"/>
    <dgm:cxn modelId="{10894429-6D13-9842-9455-E09380560A06}" type="presParOf" srcId="{7F3DC045-C682-3449-887F-D5EA75BFD838}" destId="{04760595-62D9-B543-BF11-95A0705CC489}" srcOrd="3" destOrd="0" presId="urn:microsoft.com/office/officeart/2005/8/layout/hList1"/>
    <dgm:cxn modelId="{D3CAD5D2-6DC5-0443-AB89-DE1970C1AD01}" type="presParOf" srcId="{7F3DC045-C682-3449-887F-D5EA75BFD838}" destId="{332D101B-E7C9-B040-BDA7-D74FEE1F8012}" srcOrd="4" destOrd="0" presId="urn:microsoft.com/office/officeart/2005/8/layout/hList1"/>
    <dgm:cxn modelId="{C2F80DE4-7829-9D4D-A1B8-650D15432D2D}" type="presParOf" srcId="{332D101B-E7C9-B040-BDA7-D74FEE1F8012}" destId="{E180000C-97D2-B042-B967-AB0BABB54A48}" srcOrd="0" destOrd="0" presId="urn:microsoft.com/office/officeart/2005/8/layout/hList1"/>
    <dgm:cxn modelId="{5463DC75-EC84-3A4E-B7BF-AB0C1B79E49B}" type="presParOf" srcId="{332D101B-E7C9-B040-BDA7-D74FEE1F8012}" destId="{D763810B-163A-414F-BBA3-8CA2E2A59A22}" srcOrd="1" destOrd="0" presId="urn:microsoft.com/office/officeart/2005/8/layout/hList1"/>
    <dgm:cxn modelId="{CB4D734E-D584-FB48-A023-5EA8E7CA8474}" type="presParOf" srcId="{7F3DC045-C682-3449-887F-D5EA75BFD838}" destId="{3C5110C6-774F-814F-AB68-D0B99BB45082}" srcOrd="5" destOrd="0" presId="urn:microsoft.com/office/officeart/2005/8/layout/hList1"/>
    <dgm:cxn modelId="{54C3563D-9948-9044-9AA4-7969523838B4}" type="presParOf" srcId="{7F3DC045-C682-3449-887F-D5EA75BFD838}" destId="{BBFBB0AF-F4E6-2D44-9CEA-4225AD21EA39}" srcOrd="6" destOrd="0" presId="urn:microsoft.com/office/officeart/2005/8/layout/hList1"/>
    <dgm:cxn modelId="{B76729B1-48C9-D348-9A79-7D5E4B65CE05}" type="presParOf" srcId="{BBFBB0AF-F4E6-2D44-9CEA-4225AD21EA39}" destId="{71B3484C-2970-3844-92E4-6D200EB7EAB5}" srcOrd="0" destOrd="0" presId="urn:microsoft.com/office/officeart/2005/8/layout/hList1"/>
    <dgm:cxn modelId="{CD3AC0F9-3B0B-354C-B723-E0233034DDFC}" type="presParOf" srcId="{BBFBB0AF-F4E6-2D44-9CEA-4225AD21EA39}" destId="{F8496E7F-A27B-2F43-91EB-04A60681A37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2351ED0-AB15-3A45-A6B1-B8061D7DD1B2}" type="doc">
      <dgm:prSet loTypeId="urn:microsoft.com/office/officeart/2005/8/layout/h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2BE8AE81-B25E-0443-A38D-7F43493D4C8A}">
      <dgm:prSet custT="1"/>
      <dgm:spPr/>
      <dgm:t>
        <a:bodyPr/>
        <a:lstStyle/>
        <a:p>
          <a:r>
            <a:rPr lang="cs-CZ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Zdraví 2030</a:t>
          </a:r>
        </a:p>
      </dgm:t>
    </dgm:pt>
    <dgm:pt modelId="{2741DE4B-992A-E049-BB78-A6913E341B08}" type="parTrans" cxnId="{8C33A137-5654-C548-9FFA-E8328D75BFAE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8ACDBF8-FE37-4240-9584-809591BDA81A}" type="sibTrans" cxnId="{8C33A137-5654-C548-9FFA-E8328D75BFAE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D0FE296-E7A8-5349-A998-A9FD1F365827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STRATEGICKÝ RÁMEC ROZVOJE PÉČE O ZDRAVÍ V ČESKÉ REPUBLICE DO ROKU 2030</a:t>
          </a:r>
        </a:p>
      </dgm:t>
    </dgm:pt>
    <dgm:pt modelId="{4E0FBC2D-2E8E-034D-AC1B-1D1509B01685}" type="sibTrans" cxnId="{3F1CE171-9537-A345-8BE8-426B2049ED30}">
      <dgm:prSet/>
      <dgm:spPr/>
      <dgm:t>
        <a:bodyPr/>
        <a:lstStyle/>
        <a:p>
          <a:endParaRPr lang="cs-CZ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490C02D-644E-9F45-AB9A-13BA6BBCBFDC}" type="parTrans" cxnId="{3F1CE171-9537-A345-8BE8-426B2049ED30}">
      <dgm:prSet/>
      <dgm:spPr/>
      <dgm:t>
        <a:bodyPr/>
        <a:lstStyle/>
        <a:p>
          <a:endParaRPr lang="cs-CZ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2605EFA-50C7-0548-ADED-EE10B51F8365}">
      <dgm:prSet custT="1"/>
      <dgm:spPr/>
      <dgm:t>
        <a:bodyPr/>
        <a:lstStyle/>
        <a:p>
          <a:r>
            <a:rPr lang="cs-CZ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Digitální Česko</a:t>
          </a:r>
        </a:p>
      </dgm:t>
    </dgm:pt>
    <dgm:pt modelId="{AFD6D3DB-3AA5-F741-88E2-0AB66DFA5C20}" type="sibTrans" cxnId="{8DA45DC9-BEB4-B14C-B723-29741B141582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900644E-3973-2544-A5D6-F64BC3169E86}" type="parTrans" cxnId="{8DA45DC9-BEB4-B14C-B723-29741B141582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8F085E2-B233-E04C-9538-58186BF0EE9D}">
      <dgm:prSet custT="1"/>
      <dgm:spPr/>
      <dgm:t>
        <a:bodyPr/>
        <a:lstStyle/>
        <a:p>
          <a:pPr algn="ctr"/>
          <a:r>
            <a:rPr lang="cs-CZ" sz="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ČESKO V DIGITÁLNÍ EVROPĚ, DIGITÁLNÍ EKONOMIKA A SPOLEČNOST, INFORMAČNÍ KONCEPCE ČESKÉ REPUBLIKY</a:t>
          </a:r>
        </a:p>
      </dgm:t>
    </dgm:pt>
    <dgm:pt modelId="{37ACCB08-47FF-FB43-886C-061BE26C2DBC}" type="sibTrans" cxnId="{763EC649-6BF8-C346-B0A6-AE07F5A29273}">
      <dgm:prSet/>
      <dgm:spPr/>
      <dgm:t>
        <a:bodyPr/>
        <a:lstStyle/>
        <a:p>
          <a:endParaRPr lang="cs-CZ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007AA89-6FC6-1A44-A189-E3619CA0B121}" type="parTrans" cxnId="{763EC649-6BF8-C346-B0A6-AE07F5A29273}">
      <dgm:prSet/>
      <dgm:spPr/>
      <dgm:t>
        <a:bodyPr/>
        <a:lstStyle/>
        <a:p>
          <a:endParaRPr lang="cs-CZ" sz="20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F3DC045-C682-3449-887F-D5EA75BFD838}" type="pres">
      <dgm:prSet presAssocID="{E2351ED0-AB15-3A45-A6B1-B8061D7DD1B2}" presName="Name0" presStyleCnt="0">
        <dgm:presLayoutVars>
          <dgm:dir/>
          <dgm:animLvl val="lvl"/>
          <dgm:resizeHandles val="exact"/>
        </dgm:presLayoutVars>
      </dgm:prSet>
      <dgm:spPr/>
    </dgm:pt>
    <dgm:pt modelId="{108465E8-5B0C-7D43-B488-D23B40534AB7}" type="pres">
      <dgm:prSet presAssocID="{2BE8AE81-B25E-0443-A38D-7F43493D4C8A}" presName="composite" presStyleCnt="0"/>
      <dgm:spPr/>
    </dgm:pt>
    <dgm:pt modelId="{99B02810-471F-F144-82CE-02F7BDA10514}" type="pres">
      <dgm:prSet presAssocID="{2BE8AE81-B25E-0443-A38D-7F43493D4C8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826292CE-12D3-624B-83DC-D62516C0589F}" type="pres">
      <dgm:prSet presAssocID="{2BE8AE81-B25E-0443-A38D-7F43493D4C8A}" presName="desTx" presStyleLbl="alignAccFollowNode1" presStyleIdx="0" presStyleCnt="2">
        <dgm:presLayoutVars>
          <dgm:bulletEnabled val="1"/>
        </dgm:presLayoutVars>
      </dgm:prSet>
      <dgm:spPr/>
    </dgm:pt>
    <dgm:pt modelId="{D2BCBD37-6B28-E346-A94D-C55776750FB4}" type="pres">
      <dgm:prSet presAssocID="{E8ACDBF8-FE37-4240-9584-809591BDA81A}" presName="space" presStyleCnt="0"/>
      <dgm:spPr/>
    </dgm:pt>
    <dgm:pt modelId="{B1F70180-35EA-ED4B-9537-EB0D1C3A2925}" type="pres">
      <dgm:prSet presAssocID="{B2605EFA-50C7-0548-ADED-EE10B51F8365}" presName="composite" presStyleCnt="0"/>
      <dgm:spPr/>
    </dgm:pt>
    <dgm:pt modelId="{9A8E9103-17FE-614C-BEE6-D1400079D496}" type="pres">
      <dgm:prSet presAssocID="{B2605EFA-50C7-0548-ADED-EE10B51F836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EA620CE-394F-5F4E-8846-8294194BFE5C}" type="pres">
      <dgm:prSet presAssocID="{B2605EFA-50C7-0548-ADED-EE10B51F836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3237C00-A3FA-1945-9E5C-0ED90ED5361F}" type="presOf" srcId="{C8F085E2-B233-E04C-9538-58186BF0EE9D}" destId="{2EA620CE-394F-5F4E-8846-8294194BFE5C}" srcOrd="0" destOrd="0" presId="urn:microsoft.com/office/officeart/2005/8/layout/hList1"/>
    <dgm:cxn modelId="{8C33A137-5654-C548-9FFA-E8328D75BFAE}" srcId="{E2351ED0-AB15-3A45-A6B1-B8061D7DD1B2}" destId="{2BE8AE81-B25E-0443-A38D-7F43493D4C8A}" srcOrd="0" destOrd="0" parTransId="{2741DE4B-992A-E049-BB78-A6913E341B08}" sibTransId="{E8ACDBF8-FE37-4240-9584-809591BDA81A}"/>
    <dgm:cxn modelId="{763EC649-6BF8-C346-B0A6-AE07F5A29273}" srcId="{B2605EFA-50C7-0548-ADED-EE10B51F8365}" destId="{C8F085E2-B233-E04C-9538-58186BF0EE9D}" srcOrd="0" destOrd="0" parTransId="{D007AA89-6FC6-1A44-A189-E3619CA0B121}" sibTransId="{37ACCB08-47FF-FB43-886C-061BE26C2DBC}"/>
    <dgm:cxn modelId="{3F1CE171-9537-A345-8BE8-426B2049ED30}" srcId="{2BE8AE81-B25E-0443-A38D-7F43493D4C8A}" destId="{BD0FE296-E7A8-5349-A998-A9FD1F365827}" srcOrd="0" destOrd="0" parTransId="{F490C02D-644E-9F45-AB9A-13BA6BBCBFDC}" sibTransId="{4E0FBC2D-2E8E-034D-AC1B-1D1509B01685}"/>
    <dgm:cxn modelId="{FE79FE91-1100-3445-9974-6DC84FD3F410}" type="presOf" srcId="{B2605EFA-50C7-0548-ADED-EE10B51F8365}" destId="{9A8E9103-17FE-614C-BEE6-D1400079D496}" srcOrd="0" destOrd="0" presId="urn:microsoft.com/office/officeart/2005/8/layout/hList1"/>
    <dgm:cxn modelId="{D60BAA9A-20E8-8F4A-8A76-45ED7400F77E}" type="presOf" srcId="{BD0FE296-E7A8-5349-A998-A9FD1F365827}" destId="{826292CE-12D3-624B-83DC-D62516C0589F}" srcOrd="0" destOrd="0" presId="urn:microsoft.com/office/officeart/2005/8/layout/hList1"/>
    <dgm:cxn modelId="{794251BE-9A1E-A944-8CBB-E63F0429E30C}" type="presOf" srcId="{E2351ED0-AB15-3A45-A6B1-B8061D7DD1B2}" destId="{7F3DC045-C682-3449-887F-D5EA75BFD838}" srcOrd="0" destOrd="0" presId="urn:microsoft.com/office/officeart/2005/8/layout/hList1"/>
    <dgm:cxn modelId="{8DA45DC9-BEB4-B14C-B723-29741B141582}" srcId="{E2351ED0-AB15-3A45-A6B1-B8061D7DD1B2}" destId="{B2605EFA-50C7-0548-ADED-EE10B51F8365}" srcOrd="1" destOrd="0" parTransId="{C900644E-3973-2544-A5D6-F64BC3169E86}" sibTransId="{AFD6D3DB-3AA5-F741-88E2-0AB66DFA5C20}"/>
    <dgm:cxn modelId="{CBF440D2-5139-1D47-85C2-6025158BB6AA}" type="presOf" srcId="{2BE8AE81-B25E-0443-A38D-7F43493D4C8A}" destId="{99B02810-471F-F144-82CE-02F7BDA10514}" srcOrd="0" destOrd="0" presId="urn:microsoft.com/office/officeart/2005/8/layout/hList1"/>
    <dgm:cxn modelId="{3B038EEB-1E3C-2C46-AFCA-240F1E4F560A}" type="presParOf" srcId="{7F3DC045-C682-3449-887F-D5EA75BFD838}" destId="{108465E8-5B0C-7D43-B488-D23B40534AB7}" srcOrd="0" destOrd="0" presId="urn:microsoft.com/office/officeart/2005/8/layout/hList1"/>
    <dgm:cxn modelId="{A07ACABC-53D2-D946-B485-99E60816D173}" type="presParOf" srcId="{108465E8-5B0C-7D43-B488-D23B40534AB7}" destId="{99B02810-471F-F144-82CE-02F7BDA10514}" srcOrd="0" destOrd="0" presId="urn:microsoft.com/office/officeart/2005/8/layout/hList1"/>
    <dgm:cxn modelId="{47D03626-C07F-E944-85F8-637C261A49AB}" type="presParOf" srcId="{108465E8-5B0C-7D43-B488-D23B40534AB7}" destId="{826292CE-12D3-624B-83DC-D62516C0589F}" srcOrd="1" destOrd="0" presId="urn:microsoft.com/office/officeart/2005/8/layout/hList1"/>
    <dgm:cxn modelId="{C5BE10A1-799E-7647-BDF3-33AFA037241E}" type="presParOf" srcId="{7F3DC045-C682-3449-887F-D5EA75BFD838}" destId="{D2BCBD37-6B28-E346-A94D-C55776750FB4}" srcOrd="1" destOrd="0" presId="urn:microsoft.com/office/officeart/2005/8/layout/hList1"/>
    <dgm:cxn modelId="{D96E4C19-C995-1248-B9AF-3DF421FF691E}" type="presParOf" srcId="{7F3DC045-C682-3449-887F-D5EA75BFD838}" destId="{B1F70180-35EA-ED4B-9537-EB0D1C3A2925}" srcOrd="2" destOrd="0" presId="urn:microsoft.com/office/officeart/2005/8/layout/hList1"/>
    <dgm:cxn modelId="{011B7782-CE3A-3947-9FD4-7A616E0FBCC5}" type="presParOf" srcId="{B1F70180-35EA-ED4B-9537-EB0D1C3A2925}" destId="{9A8E9103-17FE-614C-BEE6-D1400079D496}" srcOrd="0" destOrd="0" presId="urn:microsoft.com/office/officeart/2005/8/layout/hList1"/>
    <dgm:cxn modelId="{0874D86C-DB71-7748-A22A-0046CF862AF9}" type="presParOf" srcId="{B1F70180-35EA-ED4B-9537-EB0D1C3A2925}" destId="{2EA620CE-394F-5F4E-8846-8294194BFE5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4247F14-E85C-054E-BEF7-5D49296C7C99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cs-CZ"/>
        </a:p>
      </dgm:t>
    </dgm:pt>
    <dgm:pt modelId="{EB21DAB6-DFCF-EF47-8659-42DFD8C495CF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/>
          <a:r>
            <a:rPr lang="cs-CZ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elektronizace zdravotnictví</a:t>
          </a:r>
        </a:p>
      </dgm:t>
    </dgm:pt>
    <dgm:pt modelId="{732757E7-7BD5-1D46-80A6-4D45E9D7EC03}" type="parTrans" cxnId="{A8BE695D-7EB2-A843-AC6D-1DC80D873AE9}">
      <dgm:prSet/>
      <dgm:spPr/>
      <dgm:t>
        <a:bodyPr/>
        <a:lstStyle/>
        <a:p>
          <a:endParaRPr lang="cs-CZ" sz="1400"/>
        </a:p>
      </dgm:t>
    </dgm:pt>
    <dgm:pt modelId="{80F09502-2AAC-9640-A3C3-099A5E37C4E1}" type="sibTrans" cxnId="{A8BE695D-7EB2-A843-AC6D-1DC80D873AE9}">
      <dgm:prSet/>
      <dgm:spPr/>
      <dgm:t>
        <a:bodyPr/>
        <a:lstStyle/>
        <a:p>
          <a:endParaRPr lang="cs-CZ" sz="1400"/>
        </a:p>
      </dgm:t>
    </dgm:pt>
    <dgm:pt modelId="{3E425BC4-B88F-7344-880C-149140EFD677}" type="pres">
      <dgm:prSet presAssocID="{84247F14-E85C-054E-BEF7-5D49296C7C99}" presName="linear" presStyleCnt="0">
        <dgm:presLayoutVars>
          <dgm:animLvl val="lvl"/>
          <dgm:resizeHandles val="exact"/>
        </dgm:presLayoutVars>
      </dgm:prSet>
      <dgm:spPr/>
    </dgm:pt>
    <dgm:pt modelId="{09EDDCC5-86F3-A545-B290-FBC6A670650B}" type="pres">
      <dgm:prSet presAssocID="{EB21DAB6-DFCF-EF47-8659-42DFD8C495CF}" presName="parentText" presStyleLbl="node1" presStyleIdx="0" presStyleCnt="1" custScaleY="54847" custLinFactNeighborX="4324" custLinFactNeighborY="34967">
        <dgm:presLayoutVars>
          <dgm:chMax val="0"/>
          <dgm:bulletEnabled val="1"/>
        </dgm:presLayoutVars>
      </dgm:prSet>
      <dgm:spPr/>
    </dgm:pt>
  </dgm:ptLst>
  <dgm:cxnLst>
    <dgm:cxn modelId="{96F3CC38-84D7-4C4D-BC33-84104F308C1E}" type="presOf" srcId="{EB21DAB6-DFCF-EF47-8659-42DFD8C495CF}" destId="{09EDDCC5-86F3-A545-B290-FBC6A670650B}" srcOrd="0" destOrd="0" presId="urn:microsoft.com/office/officeart/2005/8/layout/vList2"/>
    <dgm:cxn modelId="{A8BE695D-7EB2-A843-AC6D-1DC80D873AE9}" srcId="{84247F14-E85C-054E-BEF7-5D49296C7C99}" destId="{EB21DAB6-DFCF-EF47-8659-42DFD8C495CF}" srcOrd="0" destOrd="0" parTransId="{732757E7-7BD5-1D46-80A6-4D45E9D7EC03}" sibTransId="{80F09502-2AAC-9640-A3C3-099A5E37C4E1}"/>
    <dgm:cxn modelId="{E3554262-76B1-934C-A180-504FD700BDB6}" type="presOf" srcId="{84247F14-E85C-054E-BEF7-5D49296C7C99}" destId="{3E425BC4-B88F-7344-880C-149140EFD677}" srcOrd="0" destOrd="0" presId="urn:microsoft.com/office/officeart/2005/8/layout/vList2"/>
    <dgm:cxn modelId="{3980E74C-1033-B042-8D2A-5F487CD631EB}" type="presParOf" srcId="{3E425BC4-B88F-7344-880C-149140EFD677}" destId="{09EDDCC5-86F3-A545-B290-FBC6A670650B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2351ED0-AB15-3A45-A6B1-B8061D7DD1B2}" type="doc">
      <dgm:prSet loTypeId="urn:microsoft.com/office/officeart/2005/8/layout/h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2BE8AE81-B25E-0443-A38D-7F43493D4C8A}">
      <dgm:prSet custT="1"/>
      <dgm:spPr/>
      <dgm:t>
        <a:bodyPr/>
        <a:lstStyle/>
        <a:p>
          <a:r>
            <a:rPr lang="cs-CZ" sz="11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Kapacitní zajištění řízení projektů NPO</a:t>
          </a:r>
        </a:p>
      </dgm:t>
    </dgm:pt>
    <dgm:pt modelId="{2741DE4B-992A-E049-BB78-A6913E341B08}" type="parTrans" cxnId="{8C33A137-5654-C548-9FFA-E8328D75BFAE}">
      <dgm:prSet/>
      <dgm:spPr/>
      <dgm:t>
        <a:bodyPr/>
        <a:lstStyle/>
        <a:p>
          <a:endParaRPr lang="cs-CZ"/>
        </a:p>
      </dgm:t>
    </dgm:pt>
    <dgm:pt modelId="{E8ACDBF8-FE37-4240-9584-809591BDA81A}" type="sibTrans" cxnId="{8C33A137-5654-C548-9FFA-E8328D75BFAE}">
      <dgm:prSet/>
      <dgm:spPr/>
      <dgm:t>
        <a:bodyPr/>
        <a:lstStyle/>
        <a:p>
          <a:endParaRPr lang="cs-CZ"/>
        </a:p>
      </dgm:t>
    </dgm:pt>
    <dgm:pt modelId="{7C0DD427-82A7-4848-AD97-AE07222CA75B}">
      <dgm:prSet custT="1"/>
      <dgm:spPr/>
      <dgm:t>
        <a:bodyPr/>
        <a:lstStyle/>
        <a:p>
          <a:r>
            <a:rPr lang="cs-CZ" sz="11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Chytrá karanténa 2.0</a:t>
          </a:r>
        </a:p>
      </dgm:t>
    </dgm:pt>
    <dgm:pt modelId="{A4C0E0C1-0BA2-3E48-966D-C9B1838B0A51}" type="parTrans" cxnId="{A0BFEECB-8374-A14A-B08A-B19B98875DE0}">
      <dgm:prSet/>
      <dgm:spPr/>
      <dgm:t>
        <a:bodyPr/>
        <a:lstStyle/>
        <a:p>
          <a:endParaRPr lang="cs-CZ"/>
        </a:p>
      </dgm:t>
    </dgm:pt>
    <dgm:pt modelId="{BC74262A-A81D-CF44-AB25-C1075F808F0B}" type="sibTrans" cxnId="{A0BFEECB-8374-A14A-B08A-B19B98875DE0}">
      <dgm:prSet/>
      <dgm:spPr/>
      <dgm:t>
        <a:bodyPr/>
        <a:lstStyle/>
        <a:p>
          <a:endParaRPr lang="cs-CZ"/>
        </a:p>
      </dgm:t>
    </dgm:pt>
    <dgm:pt modelId="{BE6D3283-A9EE-5841-85CD-3F1C473B1888}">
      <dgm:prSet custT="1"/>
      <dgm:spPr/>
      <dgm:t>
        <a:bodyPr/>
        <a:lstStyle/>
        <a:p>
          <a:r>
            <a:rPr lang="cs-CZ" sz="1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Podpora projektů pro inovační technologie ve zdravotnictví – telemedicína</a:t>
          </a:r>
          <a:endParaRPr lang="cs-CZ" sz="1000" b="1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FA99786-B03D-4A42-A859-A4A0441F6F58}" type="parTrans" cxnId="{D738E9C9-A73E-0F4C-B928-4BF5A5A94034}">
      <dgm:prSet/>
      <dgm:spPr/>
      <dgm:t>
        <a:bodyPr/>
        <a:lstStyle/>
        <a:p>
          <a:endParaRPr lang="cs-CZ"/>
        </a:p>
      </dgm:t>
    </dgm:pt>
    <dgm:pt modelId="{D99AA2EF-80F9-F74B-B980-7C4DC6DEC855}" type="sibTrans" cxnId="{D738E9C9-A73E-0F4C-B928-4BF5A5A94034}">
      <dgm:prSet/>
      <dgm:spPr/>
      <dgm:t>
        <a:bodyPr/>
        <a:lstStyle/>
        <a:p>
          <a:endParaRPr lang="cs-CZ"/>
        </a:p>
      </dgm:t>
    </dgm:pt>
    <dgm:pt modelId="{7A7EB1DF-8621-B24E-9D84-3864DE65CEF9}">
      <dgm:prSet custT="1"/>
      <dgm:spPr/>
      <dgm:t>
        <a:bodyPr/>
        <a:lstStyle/>
        <a:p>
          <a:r>
            <a:rPr lang="cs-CZ" sz="9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s podporou NPO</a:t>
          </a:r>
        </a:p>
      </dgm:t>
    </dgm:pt>
    <dgm:pt modelId="{DF0A3CF1-9B4A-9942-BBD6-1FAE841324F4}" type="parTrans" cxnId="{C980C1F7-1FDC-C143-A178-8642CFBEC065}">
      <dgm:prSet/>
      <dgm:spPr/>
      <dgm:t>
        <a:bodyPr/>
        <a:lstStyle/>
        <a:p>
          <a:endParaRPr lang="cs-CZ"/>
        </a:p>
      </dgm:t>
    </dgm:pt>
    <dgm:pt modelId="{4A3D0B46-AEA4-E64B-A03E-791A203205C6}" type="sibTrans" cxnId="{C980C1F7-1FDC-C143-A178-8642CFBEC065}">
      <dgm:prSet/>
      <dgm:spPr/>
      <dgm:t>
        <a:bodyPr/>
        <a:lstStyle/>
        <a:p>
          <a:endParaRPr lang="cs-CZ"/>
        </a:p>
      </dgm:t>
    </dgm:pt>
    <dgm:pt modelId="{B2605EFA-50C7-0548-ADED-EE10B51F8365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Národní centrum elektronického zdravotnictví (NCEZ)</a:t>
          </a:r>
        </a:p>
      </dgm:t>
    </dgm:pt>
    <dgm:pt modelId="{AFD6D3DB-3AA5-F741-88E2-0AB66DFA5C20}" type="sibTrans" cxnId="{8DA45DC9-BEB4-B14C-B723-29741B141582}">
      <dgm:prSet/>
      <dgm:spPr/>
      <dgm:t>
        <a:bodyPr/>
        <a:lstStyle/>
        <a:p>
          <a:endParaRPr lang="cs-CZ"/>
        </a:p>
      </dgm:t>
    </dgm:pt>
    <dgm:pt modelId="{C900644E-3973-2544-A5D6-F64BC3169E86}" type="parTrans" cxnId="{8DA45DC9-BEB4-B14C-B723-29741B141582}">
      <dgm:prSet/>
      <dgm:spPr/>
      <dgm:t>
        <a:bodyPr/>
        <a:lstStyle/>
        <a:p>
          <a:endParaRPr lang="cs-CZ"/>
        </a:p>
      </dgm:t>
    </dgm:pt>
    <dgm:pt modelId="{7AD11B59-9C98-494F-8854-67671F939625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platformy pro mobilní aplikaci</a:t>
          </a:r>
        </a:p>
      </dgm:t>
    </dgm:pt>
    <dgm:pt modelId="{CB30EE35-EFC9-5F4F-B77F-57672CEF79EE}" type="parTrans" cxnId="{7E21AE0F-5AB5-2C43-B025-DB537985047F}">
      <dgm:prSet/>
      <dgm:spPr/>
      <dgm:t>
        <a:bodyPr/>
        <a:lstStyle/>
        <a:p>
          <a:endParaRPr lang="cs-CZ"/>
        </a:p>
      </dgm:t>
    </dgm:pt>
    <dgm:pt modelId="{F82B4471-F524-E549-A7AF-0553896A1763}" type="sibTrans" cxnId="{7E21AE0F-5AB5-2C43-B025-DB537985047F}">
      <dgm:prSet/>
      <dgm:spPr/>
      <dgm:t>
        <a:bodyPr/>
        <a:lstStyle/>
        <a:p>
          <a:endParaRPr lang="cs-CZ"/>
        </a:p>
      </dgm:t>
    </dgm:pt>
    <dgm:pt modelId="{465BE8A4-53EA-2C40-A0E6-7EF8C530FA16}">
      <dgm:prSet custT="1"/>
      <dgm:spPr/>
      <dgm:t>
        <a:bodyPr/>
        <a:lstStyle/>
        <a:p>
          <a:pPr algn="ctr"/>
          <a:r>
            <a:rPr lang="cs-CZ" sz="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Vytvoření organizačního a legislativního rámce telemedicíny</a:t>
          </a:r>
          <a:endParaRPr lang="cs-CZ" sz="11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22BBAD6-093F-C74F-9AA0-0461D11D394B}" type="parTrans" cxnId="{2D6A3128-1DD4-AE42-8505-06698B1E986C}">
      <dgm:prSet/>
      <dgm:spPr/>
      <dgm:t>
        <a:bodyPr/>
        <a:lstStyle/>
        <a:p>
          <a:endParaRPr lang="cs-CZ"/>
        </a:p>
      </dgm:t>
    </dgm:pt>
    <dgm:pt modelId="{77B18703-ECCD-AA4E-8E13-6810760BE756}" type="sibTrans" cxnId="{2D6A3128-1DD4-AE42-8505-06698B1E986C}">
      <dgm:prSet/>
      <dgm:spPr/>
      <dgm:t>
        <a:bodyPr/>
        <a:lstStyle/>
        <a:p>
          <a:endParaRPr lang="cs-CZ"/>
        </a:p>
      </dgm:t>
    </dgm:pt>
    <dgm:pt modelId="{979BC651-B0A8-F740-AEC9-DFBD7253439C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platformy registrů NZIS (UZIS)</a:t>
          </a:r>
        </a:p>
      </dgm:t>
    </dgm:pt>
    <dgm:pt modelId="{EB1EE5CE-4EE8-9540-AF54-DE8A1CF36B18}" type="parTrans" cxnId="{0C38CF7B-2C24-884E-B687-2CF8AE22C72C}">
      <dgm:prSet/>
      <dgm:spPr/>
      <dgm:t>
        <a:bodyPr/>
        <a:lstStyle/>
        <a:p>
          <a:endParaRPr lang="cs-CZ"/>
        </a:p>
      </dgm:t>
    </dgm:pt>
    <dgm:pt modelId="{8E22B0BB-0518-2447-B523-30637767A152}" type="sibTrans" cxnId="{0C38CF7B-2C24-884E-B687-2CF8AE22C72C}">
      <dgm:prSet/>
      <dgm:spPr/>
      <dgm:t>
        <a:bodyPr/>
        <a:lstStyle/>
        <a:p>
          <a:endParaRPr lang="cs-CZ"/>
        </a:p>
      </dgm:t>
    </dgm:pt>
    <dgm:pt modelId="{8C780704-58FA-604E-8BB5-BC0CF275E25A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mobilní aplikace </a:t>
          </a:r>
          <a:r>
            <a:rPr lang="cs-CZ" sz="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EZKarta</a:t>
          </a:r>
          <a:endParaRPr lang="cs-CZ" sz="8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A78F3F7-807D-9047-AF13-E344FE582399}" type="parTrans" cxnId="{1EB0EA37-737D-3649-B5C8-73E992A9CF00}">
      <dgm:prSet/>
      <dgm:spPr/>
      <dgm:t>
        <a:bodyPr/>
        <a:lstStyle/>
        <a:p>
          <a:endParaRPr lang="cs-CZ"/>
        </a:p>
      </dgm:t>
    </dgm:pt>
    <dgm:pt modelId="{ED4993D7-267E-AF48-888F-BFC224093930}" type="sibTrans" cxnId="{1EB0EA37-737D-3649-B5C8-73E992A9CF00}">
      <dgm:prSet/>
      <dgm:spPr/>
      <dgm:t>
        <a:bodyPr/>
        <a:lstStyle/>
        <a:p>
          <a:endParaRPr lang="cs-CZ"/>
        </a:p>
      </dgm:t>
    </dgm:pt>
    <dgm:pt modelId="{6946EA49-CBA0-0E49-93BB-59277E21594A}">
      <dgm:prSet custT="1"/>
      <dgm:spPr/>
      <dgm:t>
        <a:bodyPr/>
        <a:lstStyle/>
        <a:p>
          <a:pPr algn="ctr"/>
          <a:r>
            <a:rPr lang="cs-CZ" sz="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Komunikační platforma pro telemedicínu a pilotní spuštění služeb</a:t>
          </a:r>
        </a:p>
      </dgm:t>
    </dgm:pt>
    <dgm:pt modelId="{1B981AB1-C3B9-1643-8C3F-E5C1E1B2F76F}" type="parTrans" cxnId="{7C61C98B-24EA-A44B-BD52-138C646D58A4}">
      <dgm:prSet/>
      <dgm:spPr/>
      <dgm:t>
        <a:bodyPr/>
        <a:lstStyle/>
        <a:p>
          <a:endParaRPr lang="cs-CZ"/>
        </a:p>
      </dgm:t>
    </dgm:pt>
    <dgm:pt modelId="{0DDEF767-C8AD-DF4E-80F9-EA7770F51F84}" type="sibTrans" cxnId="{7C61C98B-24EA-A44B-BD52-138C646D58A4}">
      <dgm:prSet/>
      <dgm:spPr/>
      <dgm:t>
        <a:bodyPr/>
        <a:lstStyle/>
        <a:p>
          <a:endParaRPr lang="cs-CZ"/>
        </a:p>
      </dgm:t>
    </dgm:pt>
    <dgm:pt modelId="{7EA62092-8A79-EF4A-8983-93BC432428FE}">
      <dgm:prSet custT="1"/>
      <dgm:spPr/>
      <dgm:t>
        <a:bodyPr/>
        <a:lstStyle/>
        <a:p>
          <a:pPr algn="ctr"/>
          <a:r>
            <a:rPr lang="cs-CZ" sz="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Vytvoření hodnotícího, úhradového a realizačního rámce telemedicíny</a:t>
          </a:r>
          <a:endParaRPr lang="cs-CZ" sz="11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41B995E-4108-6B47-8E16-EA2D6D280749}" type="parTrans" cxnId="{DB624DB9-7F29-9947-865A-31C195AFA7DB}">
      <dgm:prSet/>
      <dgm:spPr/>
      <dgm:t>
        <a:bodyPr/>
        <a:lstStyle/>
        <a:p>
          <a:endParaRPr lang="cs-CZ"/>
        </a:p>
      </dgm:t>
    </dgm:pt>
    <dgm:pt modelId="{56AC1E20-4A3C-6149-ACC2-6E7D1D656172}" type="sibTrans" cxnId="{DB624DB9-7F29-9947-865A-31C195AFA7DB}">
      <dgm:prSet/>
      <dgm:spPr/>
      <dgm:t>
        <a:bodyPr/>
        <a:lstStyle/>
        <a:p>
          <a:endParaRPr lang="cs-CZ"/>
        </a:p>
      </dgm:t>
    </dgm:pt>
    <dgm:pt modelId="{C96C1285-1818-2645-9208-7BA041ACAF3F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infrastruktury (UZIS)</a:t>
          </a:r>
        </a:p>
      </dgm:t>
    </dgm:pt>
    <dgm:pt modelId="{1E8B5A85-3496-5D42-A79F-40632DF42B58}" type="parTrans" cxnId="{FEC01DCB-B8C4-1D43-9EF7-4AEB5E0F5F9A}">
      <dgm:prSet/>
      <dgm:spPr/>
      <dgm:t>
        <a:bodyPr/>
        <a:lstStyle/>
        <a:p>
          <a:endParaRPr lang="cs-CZ"/>
        </a:p>
      </dgm:t>
    </dgm:pt>
    <dgm:pt modelId="{B939DC08-7408-E747-969A-74C406A2BE90}" type="sibTrans" cxnId="{FEC01DCB-B8C4-1D43-9EF7-4AEB5E0F5F9A}">
      <dgm:prSet/>
      <dgm:spPr/>
      <dgm:t>
        <a:bodyPr/>
        <a:lstStyle/>
        <a:p>
          <a:endParaRPr lang="cs-CZ"/>
        </a:p>
      </dgm:t>
    </dgm:pt>
    <dgm:pt modelId="{B51CBE85-C9A3-1545-8F38-C91AC14C2666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Digitalizace systému ZP VO (VFN)</a:t>
          </a:r>
        </a:p>
      </dgm:t>
    </dgm:pt>
    <dgm:pt modelId="{E6680FEA-5DAC-B64D-BF3E-447424BB5694}" type="parTrans" cxnId="{824A0C04-2ED0-F443-90F2-7B5C297872D7}">
      <dgm:prSet/>
      <dgm:spPr/>
      <dgm:t>
        <a:bodyPr/>
        <a:lstStyle/>
        <a:p>
          <a:endParaRPr lang="cs-CZ"/>
        </a:p>
      </dgm:t>
    </dgm:pt>
    <dgm:pt modelId="{308A37EE-1CE5-9D47-B1B7-6C1AC70F8E69}" type="sibTrans" cxnId="{824A0C04-2ED0-F443-90F2-7B5C297872D7}">
      <dgm:prSet/>
      <dgm:spPr/>
      <dgm:t>
        <a:bodyPr/>
        <a:lstStyle/>
        <a:p>
          <a:endParaRPr lang="cs-CZ"/>
        </a:p>
      </dgm:t>
    </dgm:pt>
    <dgm:pt modelId="{B994178A-FDA4-7348-A75F-27566C2ED186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Vzdělávací programy (IPVZ)</a:t>
          </a:r>
        </a:p>
      </dgm:t>
    </dgm:pt>
    <dgm:pt modelId="{5E5C8D78-1C8A-684F-BC56-84FAD52877C3}" type="parTrans" cxnId="{221E54F8-AF6F-BA49-8422-E90762BD1A3B}">
      <dgm:prSet/>
      <dgm:spPr/>
      <dgm:t>
        <a:bodyPr/>
        <a:lstStyle/>
        <a:p>
          <a:endParaRPr lang="cs-CZ"/>
        </a:p>
      </dgm:t>
    </dgm:pt>
    <dgm:pt modelId="{A7F87081-B7B5-514F-8418-A6A3310A8AF7}" type="sibTrans" cxnId="{221E54F8-AF6F-BA49-8422-E90762BD1A3B}">
      <dgm:prSet/>
      <dgm:spPr/>
      <dgm:t>
        <a:bodyPr/>
        <a:lstStyle/>
        <a:p>
          <a:endParaRPr lang="cs-CZ"/>
        </a:p>
      </dgm:t>
    </dgm:pt>
    <dgm:pt modelId="{2266FDA9-A8BC-AA46-97D8-EE684132E4E7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Služby projektové kanceláře (</a:t>
          </a:r>
          <a:r>
            <a:rPr lang="cs-CZ" sz="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Deep</a:t>
          </a:r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cs-CZ" sz="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View</a:t>
          </a:r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</a:p>
      </dgm:t>
    </dgm:pt>
    <dgm:pt modelId="{112046E2-E7A0-8241-B997-916D284EA0A2}" type="parTrans" cxnId="{E88A4C6A-7B67-514E-805F-C4F4BC85694D}">
      <dgm:prSet/>
      <dgm:spPr/>
      <dgm:t>
        <a:bodyPr/>
        <a:lstStyle/>
        <a:p>
          <a:endParaRPr lang="cs-CZ"/>
        </a:p>
      </dgm:t>
    </dgm:pt>
    <dgm:pt modelId="{3CBCA264-5619-F046-9E44-A5A244951010}" type="sibTrans" cxnId="{E88A4C6A-7B67-514E-805F-C4F4BC85694D}">
      <dgm:prSet/>
      <dgm:spPr/>
      <dgm:t>
        <a:bodyPr/>
        <a:lstStyle/>
        <a:p>
          <a:endParaRPr lang="cs-CZ"/>
        </a:p>
      </dgm:t>
    </dgm:pt>
    <dgm:pt modelId="{4D4D416E-24AB-984D-8669-F166B02F29C9}">
      <dgm:prSet custT="1"/>
      <dgm:spPr/>
      <dgm:t>
        <a:bodyPr/>
        <a:lstStyle/>
        <a:p>
          <a:pPr algn="ctr"/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Právní služby (MT </a:t>
          </a:r>
          <a:r>
            <a:rPr lang="cs-CZ" sz="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Legal</a:t>
          </a:r>
          <a:r>
            <a:rPr lang="cs-CZ" sz="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</a:p>
      </dgm:t>
    </dgm:pt>
    <dgm:pt modelId="{93D8EC1C-AA5F-4041-B7D3-6A4E8D993945}" type="parTrans" cxnId="{C3510F34-E02B-E941-BDAD-7D0D933D1C62}">
      <dgm:prSet/>
      <dgm:spPr/>
      <dgm:t>
        <a:bodyPr/>
        <a:lstStyle/>
        <a:p>
          <a:endParaRPr lang="cs-CZ"/>
        </a:p>
      </dgm:t>
    </dgm:pt>
    <dgm:pt modelId="{0A715259-8F05-3240-A10D-2AE8DBF5829E}" type="sibTrans" cxnId="{C3510F34-E02B-E941-BDAD-7D0D933D1C62}">
      <dgm:prSet/>
      <dgm:spPr/>
      <dgm:t>
        <a:bodyPr/>
        <a:lstStyle/>
        <a:p>
          <a:endParaRPr lang="cs-CZ"/>
        </a:p>
      </dgm:t>
    </dgm:pt>
    <dgm:pt modelId="{7F3DC045-C682-3449-887F-D5EA75BFD838}" type="pres">
      <dgm:prSet presAssocID="{E2351ED0-AB15-3A45-A6B1-B8061D7DD1B2}" presName="Name0" presStyleCnt="0">
        <dgm:presLayoutVars>
          <dgm:dir/>
          <dgm:animLvl val="lvl"/>
          <dgm:resizeHandles val="exact"/>
        </dgm:presLayoutVars>
      </dgm:prSet>
      <dgm:spPr/>
    </dgm:pt>
    <dgm:pt modelId="{108465E8-5B0C-7D43-B488-D23B40534AB7}" type="pres">
      <dgm:prSet presAssocID="{2BE8AE81-B25E-0443-A38D-7F43493D4C8A}" presName="composite" presStyleCnt="0"/>
      <dgm:spPr/>
    </dgm:pt>
    <dgm:pt modelId="{99B02810-471F-F144-82CE-02F7BDA10514}" type="pres">
      <dgm:prSet presAssocID="{2BE8AE81-B25E-0443-A38D-7F43493D4C8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26292CE-12D3-624B-83DC-D62516C0589F}" type="pres">
      <dgm:prSet presAssocID="{2BE8AE81-B25E-0443-A38D-7F43493D4C8A}" presName="desTx" presStyleLbl="alignAccFollowNode1" presStyleIdx="0" presStyleCnt="4">
        <dgm:presLayoutVars>
          <dgm:bulletEnabled val="1"/>
        </dgm:presLayoutVars>
      </dgm:prSet>
      <dgm:spPr/>
    </dgm:pt>
    <dgm:pt modelId="{D2BCBD37-6B28-E346-A94D-C55776750FB4}" type="pres">
      <dgm:prSet presAssocID="{E8ACDBF8-FE37-4240-9584-809591BDA81A}" presName="space" presStyleCnt="0"/>
      <dgm:spPr/>
    </dgm:pt>
    <dgm:pt modelId="{5BC5D164-E4C0-0E4B-B6F0-CFBA56CF1F13}" type="pres">
      <dgm:prSet presAssocID="{7C0DD427-82A7-4848-AD97-AE07222CA75B}" presName="composite" presStyleCnt="0"/>
      <dgm:spPr/>
    </dgm:pt>
    <dgm:pt modelId="{54651C29-B30B-B347-B59A-6E7EAAFB1EFD}" type="pres">
      <dgm:prSet presAssocID="{7C0DD427-82A7-4848-AD97-AE07222CA75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5808B98-B0CD-544A-AA5B-C890F4A5C3FA}" type="pres">
      <dgm:prSet presAssocID="{7C0DD427-82A7-4848-AD97-AE07222CA75B}" presName="desTx" presStyleLbl="alignAccFollowNode1" presStyleIdx="1" presStyleCnt="4">
        <dgm:presLayoutVars>
          <dgm:bulletEnabled val="1"/>
        </dgm:presLayoutVars>
      </dgm:prSet>
      <dgm:spPr/>
    </dgm:pt>
    <dgm:pt modelId="{04760595-62D9-B543-BF11-95A0705CC489}" type="pres">
      <dgm:prSet presAssocID="{BC74262A-A81D-CF44-AB25-C1075F808F0B}" presName="space" presStyleCnt="0"/>
      <dgm:spPr/>
    </dgm:pt>
    <dgm:pt modelId="{332D101B-E7C9-B040-BDA7-D74FEE1F8012}" type="pres">
      <dgm:prSet presAssocID="{BE6D3283-A9EE-5841-85CD-3F1C473B1888}" presName="composite" presStyleCnt="0"/>
      <dgm:spPr/>
    </dgm:pt>
    <dgm:pt modelId="{E180000C-97D2-B042-B967-AB0BABB54A48}" type="pres">
      <dgm:prSet presAssocID="{BE6D3283-A9EE-5841-85CD-3F1C473B188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763810B-163A-414F-BBA3-8CA2E2A59A22}" type="pres">
      <dgm:prSet presAssocID="{BE6D3283-A9EE-5841-85CD-3F1C473B1888}" presName="desTx" presStyleLbl="alignAccFollowNode1" presStyleIdx="2" presStyleCnt="4">
        <dgm:presLayoutVars>
          <dgm:bulletEnabled val="1"/>
        </dgm:presLayoutVars>
      </dgm:prSet>
      <dgm:spPr/>
    </dgm:pt>
    <dgm:pt modelId="{3C5110C6-774F-814F-AB68-D0B99BB45082}" type="pres">
      <dgm:prSet presAssocID="{D99AA2EF-80F9-F74B-B980-7C4DC6DEC855}" presName="space" presStyleCnt="0"/>
      <dgm:spPr/>
    </dgm:pt>
    <dgm:pt modelId="{BBFBB0AF-F4E6-2D44-9CEA-4225AD21EA39}" type="pres">
      <dgm:prSet presAssocID="{7A7EB1DF-8621-B24E-9D84-3864DE65CEF9}" presName="composite" presStyleCnt="0"/>
      <dgm:spPr/>
    </dgm:pt>
    <dgm:pt modelId="{71B3484C-2970-3844-92E4-6D200EB7EAB5}" type="pres">
      <dgm:prSet presAssocID="{7A7EB1DF-8621-B24E-9D84-3864DE65CEF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F8496E7F-A27B-2F43-91EB-04A60681A37F}" type="pres">
      <dgm:prSet presAssocID="{7A7EB1DF-8621-B24E-9D84-3864DE65CEF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824A0C04-2ED0-F443-90F2-7B5C297872D7}" srcId="{7A7EB1DF-8621-B24E-9D84-3864DE65CEF9}" destId="{B51CBE85-C9A3-1545-8F38-C91AC14C2666}" srcOrd="2" destOrd="0" parTransId="{E6680FEA-5DAC-B64D-BF3E-447424BB5694}" sibTransId="{308A37EE-1CE5-9D47-B1B7-6C1AC70F8E69}"/>
    <dgm:cxn modelId="{7E21AE0F-5AB5-2C43-B025-DB537985047F}" srcId="{7C0DD427-82A7-4848-AD97-AE07222CA75B}" destId="{7AD11B59-9C98-494F-8854-67671F939625}" srcOrd="0" destOrd="0" parTransId="{CB30EE35-EFC9-5F4F-B77F-57672CEF79EE}" sibTransId="{F82B4471-F524-E549-A7AF-0553896A1763}"/>
    <dgm:cxn modelId="{F4BD1C11-704F-E640-8BD5-1E7F39F9748D}" type="presOf" srcId="{7A7EB1DF-8621-B24E-9D84-3864DE65CEF9}" destId="{71B3484C-2970-3844-92E4-6D200EB7EAB5}" srcOrd="0" destOrd="0" presId="urn:microsoft.com/office/officeart/2005/8/layout/hList1"/>
    <dgm:cxn modelId="{1A411025-7A6D-5942-9037-13B1D2B6056C}" type="presOf" srcId="{B2605EFA-50C7-0548-ADED-EE10B51F8365}" destId="{826292CE-12D3-624B-83DC-D62516C0589F}" srcOrd="0" destOrd="0" presId="urn:microsoft.com/office/officeart/2005/8/layout/hList1"/>
    <dgm:cxn modelId="{B9DDF025-760F-B044-8494-0825CD75AAFE}" type="presOf" srcId="{465BE8A4-53EA-2C40-A0E6-7EF8C530FA16}" destId="{D763810B-163A-414F-BBA3-8CA2E2A59A22}" srcOrd="0" destOrd="0" presId="urn:microsoft.com/office/officeart/2005/8/layout/hList1"/>
    <dgm:cxn modelId="{2D6A3128-1DD4-AE42-8505-06698B1E986C}" srcId="{BE6D3283-A9EE-5841-85CD-3F1C473B1888}" destId="{465BE8A4-53EA-2C40-A0E6-7EF8C530FA16}" srcOrd="0" destOrd="0" parTransId="{822BBAD6-093F-C74F-9AA0-0461D11D394B}" sibTransId="{77B18703-ECCD-AA4E-8E13-6810760BE756}"/>
    <dgm:cxn modelId="{C3510F34-E02B-E941-BDAD-7D0D933D1C62}" srcId="{2BE8AE81-B25E-0443-A38D-7F43493D4C8A}" destId="{4D4D416E-24AB-984D-8669-F166B02F29C9}" srcOrd="2" destOrd="0" parTransId="{93D8EC1C-AA5F-4041-B7D3-6A4E8D993945}" sibTransId="{0A715259-8F05-3240-A10D-2AE8DBF5829E}"/>
    <dgm:cxn modelId="{8C33A137-5654-C548-9FFA-E8328D75BFAE}" srcId="{E2351ED0-AB15-3A45-A6B1-B8061D7DD1B2}" destId="{2BE8AE81-B25E-0443-A38D-7F43493D4C8A}" srcOrd="0" destOrd="0" parTransId="{2741DE4B-992A-E049-BB78-A6913E341B08}" sibTransId="{E8ACDBF8-FE37-4240-9584-809591BDA81A}"/>
    <dgm:cxn modelId="{1EB0EA37-737D-3649-B5C8-73E992A9CF00}" srcId="{7C0DD427-82A7-4848-AD97-AE07222CA75B}" destId="{8C780704-58FA-604E-8BB5-BC0CF275E25A}" srcOrd="1" destOrd="0" parTransId="{8A78F3F7-807D-9047-AF13-E344FE582399}" sibTransId="{ED4993D7-267E-AF48-888F-BFC224093930}"/>
    <dgm:cxn modelId="{A630E766-4F88-1E45-9BCB-D8877257B784}" type="presOf" srcId="{7EA62092-8A79-EF4A-8983-93BC432428FE}" destId="{D763810B-163A-414F-BBA3-8CA2E2A59A22}" srcOrd="0" destOrd="1" presId="urn:microsoft.com/office/officeart/2005/8/layout/hList1"/>
    <dgm:cxn modelId="{66347068-4B86-AC4A-ACD0-6EDD3AF4F09B}" type="presOf" srcId="{B51CBE85-C9A3-1545-8F38-C91AC14C2666}" destId="{F8496E7F-A27B-2F43-91EB-04A60681A37F}" srcOrd="0" destOrd="2" presId="urn:microsoft.com/office/officeart/2005/8/layout/hList1"/>
    <dgm:cxn modelId="{E88A4C6A-7B67-514E-805F-C4F4BC85694D}" srcId="{2BE8AE81-B25E-0443-A38D-7F43493D4C8A}" destId="{2266FDA9-A8BC-AA46-97D8-EE684132E4E7}" srcOrd="1" destOrd="0" parTransId="{112046E2-E7A0-8241-B997-916D284EA0A2}" sibTransId="{3CBCA264-5619-F046-9E44-A5A244951010}"/>
    <dgm:cxn modelId="{0C38CF7B-2C24-884E-B687-2CF8AE22C72C}" srcId="{7A7EB1DF-8621-B24E-9D84-3864DE65CEF9}" destId="{979BC651-B0A8-F740-AEC9-DFBD7253439C}" srcOrd="0" destOrd="0" parTransId="{EB1EE5CE-4EE8-9540-AF54-DE8A1CF36B18}" sibTransId="{8E22B0BB-0518-2447-B523-30637767A152}"/>
    <dgm:cxn modelId="{5F933180-CF30-454A-B6D4-5461EE387F32}" type="presOf" srcId="{2266FDA9-A8BC-AA46-97D8-EE684132E4E7}" destId="{826292CE-12D3-624B-83DC-D62516C0589F}" srcOrd="0" destOrd="1" presId="urn:microsoft.com/office/officeart/2005/8/layout/hList1"/>
    <dgm:cxn modelId="{952EA882-B49E-824D-B64B-A9778F5CD7B9}" type="presOf" srcId="{BE6D3283-A9EE-5841-85CD-3F1C473B1888}" destId="{E180000C-97D2-B042-B967-AB0BABB54A48}" srcOrd="0" destOrd="0" presId="urn:microsoft.com/office/officeart/2005/8/layout/hList1"/>
    <dgm:cxn modelId="{3510D38A-44A8-BD45-B4B8-873BB5948B15}" type="presOf" srcId="{8C780704-58FA-604E-8BB5-BC0CF275E25A}" destId="{05808B98-B0CD-544A-AA5B-C890F4A5C3FA}" srcOrd="0" destOrd="1" presId="urn:microsoft.com/office/officeart/2005/8/layout/hList1"/>
    <dgm:cxn modelId="{7C61C98B-24EA-A44B-BD52-138C646D58A4}" srcId="{BE6D3283-A9EE-5841-85CD-3F1C473B1888}" destId="{6946EA49-CBA0-0E49-93BB-59277E21594A}" srcOrd="2" destOrd="0" parTransId="{1B981AB1-C3B9-1643-8C3F-E5C1E1B2F76F}" sibTransId="{0DDEF767-C8AD-DF4E-80F9-EA7770F51F84}"/>
    <dgm:cxn modelId="{2969D68B-90E3-9647-8AF0-E9BF3A880B95}" type="presOf" srcId="{7C0DD427-82A7-4848-AD97-AE07222CA75B}" destId="{54651C29-B30B-B347-B59A-6E7EAAFB1EFD}" srcOrd="0" destOrd="0" presId="urn:microsoft.com/office/officeart/2005/8/layout/hList1"/>
    <dgm:cxn modelId="{D646A591-00CA-D94B-B62C-2A32E5BBB747}" type="presOf" srcId="{B994178A-FDA4-7348-A75F-27566C2ED186}" destId="{F8496E7F-A27B-2F43-91EB-04A60681A37F}" srcOrd="0" destOrd="3" presId="urn:microsoft.com/office/officeart/2005/8/layout/hList1"/>
    <dgm:cxn modelId="{A576BD9D-9012-3047-80D3-8260E2F06BED}" type="presOf" srcId="{6946EA49-CBA0-0E49-93BB-59277E21594A}" destId="{D763810B-163A-414F-BBA3-8CA2E2A59A22}" srcOrd="0" destOrd="2" presId="urn:microsoft.com/office/officeart/2005/8/layout/hList1"/>
    <dgm:cxn modelId="{010467A9-B3FF-4C4F-BFF0-868A0D6B7232}" type="presOf" srcId="{4D4D416E-24AB-984D-8669-F166B02F29C9}" destId="{826292CE-12D3-624B-83DC-D62516C0589F}" srcOrd="0" destOrd="2" presId="urn:microsoft.com/office/officeart/2005/8/layout/hList1"/>
    <dgm:cxn modelId="{DB624DB9-7F29-9947-865A-31C195AFA7DB}" srcId="{BE6D3283-A9EE-5841-85CD-3F1C473B1888}" destId="{7EA62092-8A79-EF4A-8983-93BC432428FE}" srcOrd="1" destOrd="0" parTransId="{241B995E-4108-6B47-8E16-EA2D6D280749}" sibTransId="{56AC1E20-4A3C-6149-ACC2-6E7D1D656172}"/>
    <dgm:cxn modelId="{794251BE-9A1E-A944-8CBB-E63F0429E30C}" type="presOf" srcId="{E2351ED0-AB15-3A45-A6B1-B8061D7DD1B2}" destId="{7F3DC045-C682-3449-887F-D5EA75BFD838}" srcOrd="0" destOrd="0" presId="urn:microsoft.com/office/officeart/2005/8/layout/hList1"/>
    <dgm:cxn modelId="{8DA45DC9-BEB4-B14C-B723-29741B141582}" srcId="{2BE8AE81-B25E-0443-A38D-7F43493D4C8A}" destId="{B2605EFA-50C7-0548-ADED-EE10B51F8365}" srcOrd="0" destOrd="0" parTransId="{C900644E-3973-2544-A5D6-F64BC3169E86}" sibTransId="{AFD6D3DB-3AA5-F741-88E2-0AB66DFA5C20}"/>
    <dgm:cxn modelId="{D738E9C9-A73E-0F4C-B928-4BF5A5A94034}" srcId="{E2351ED0-AB15-3A45-A6B1-B8061D7DD1B2}" destId="{BE6D3283-A9EE-5841-85CD-3F1C473B1888}" srcOrd="2" destOrd="0" parTransId="{9FA99786-B03D-4A42-A859-A4A0441F6F58}" sibTransId="{D99AA2EF-80F9-F74B-B980-7C4DC6DEC855}"/>
    <dgm:cxn modelId="{FEC01DCB-B8C4-1D43-9EF7-4AEB5E0F5F9A}" srcId="{7A7EB1DF-8621-B24E-9D84-3864DE65CEF9}" destId="{C96C1285-1818-2645-9208-7BA041ACAF3F}" srcOrd="1" destOrd="0" parTransId="{1E8B5A85-3496-5D42-A79F-40632DF42B58}" sibTransId="{B939DC08-7408-E747-969A-74C406A2BE90}"/>
    <dgm:cxn modelId="{A0BFEECB-8374-A14A-B08A-B19B98875DE0}" srcId="{E2351ED0-AB15-3A45-A6B1-B8061D7DD1B2}" destId="{7C0DD427-82A7-4848-AD97-AE07222CA75B}" srcOrd="1" destOrd="0" parTransId="{A4C0E0C1-0BA2-3E48-966D-C9B1838B0A51}" sibTransId="{BC74262A-A81D-CF44-AB25-C1075F808F0B}"/>
    <dgm:cxn modelId="{CBF440D2-5139-1D47-85C2-6025158BB6AA}" type="presOf" srcId="{2BE8AE81-B25E-0443-A38D-7F43493D4C8A}" destId="{99B02810-471F-F144-82CE-02F7BDA10514}" srcOrd="0" destOrd="0" presId="urn:microsoft.com/office/officeart/2005/8/layout/hList1"/>
    <dgm:cxn modelId="{C1C5E1DF-2475-F54C-B9F5-42D89546BD46}" type="presOf" srcId="{979BC651-B0A8-F740-AEC9-DFBD7253439C}" destId="{F8496E7F-A27B-2F43-91EB-04A60681A37F}" srcOrd="0" destOrd="0" presId="urn:microsoft.com/office/officeart/2005/8/layout/hList1"/>
    <dgm:cxn modelId="{792819E2-E785-CF45-9008-26D509F8E44C}" type="presOf" srcId="{7AD11B59-9C98-494F-8854-67671F939625}" destId="{05808B98-B0CD-544A-AA5B-C890F4A5C3FA}" srcOrd="0" destOrd="0" presId="urn:microsoft.com/office/officeart/2005/8/layout/hList1"/>
    <dgm:cxn modelId="{927F21EA-7C7E-0243-B2BD-B81164CDB46C}" type="presOf" srcId="{C96C1285-1818-2645-9208-7BA041ACAF3F}" destId="{F8496E7F-A27B-2F43-91EB-04A60681A37F}" srcOrd="0" destOrd="1" presId="urn:microsoft.com/office/officeart/2005/8/layout/hList1"/>
    <dgm:cxn modelId="{C980C1F7-1FDC-C143-A178-8642CFBEC065}" srcId="{E2351ED0-AB15-3A45-A6B1-B8061D7DD1B2}" destId="{7A7EB1DF-8621-B24E-9D84-3864DE65CEF9}" srcOrd="3" destOrd="0" parTransId="{DF0A3CF1-9B4A-9942-BBD6-1FAE841324F4}" sibTransId="{4A3D0B46-AEA4-E64B-A03E-791A203205C6}"/>
    <dgm:cxn modelId="{221E54F8-AF6F-BA49-8422-E90762BD1A3B}" srcId="{7A7EB1DF-8621-B24E-9D84-3864DE65CEF9}" destId="{B994178A-FDA4-7348-A75F-27566C2ED186}" srcOrd="3" destOrd="0" parTransId="{5E5C8D78-1C8A-684F-BC56-84FAD52877C3}" sibTransId="{A7F87081-B7B5-514F-8418-A6A3310A8AF7}"/>
    <dgm:cxn modelId="{3B038EEB-1E3C-2C46-AFCA-240F1E4F560A}" type="presParOf" srcId="{7F3DC045-C682-3449-887F-D5EA75BFD838}" destId="{108465E8-5B0C-7D43-B488-D23B40534AB7}" srcOrd="0" destOrd="0" presId="urn:microsoft.com/office/officeart/2005/8/layout/hList1"/>
    <dgm:cxn modelId="{A07ACABC-53D2-D946-B485-99E60816D173}" type="presParOf" srcId="{108465E8-5B0C-7D43-B488-D23B40534AB7}" destId="{99B02810-471F-F144-82CE-02F7BDA10514}" srcOrd="0" destOrd="0" presId="urn:microsoft.com/office/officeart/2005/8/layout/hList1"/>
    <dgm:cxn modelId="{47D03626-C07F-E944-85F8-637C261A49AB}" type="presParOf" srcId="{108465E8-5B0C-7D43-B488-D23B40534AB7}" destId="{826292CE-12D3-624B-83DC-D62516C0589F}" srcOrd="1" destOrd="0" presId="urn:microsoft.com/office/officeart/2005/8/layout/hList1"/>
    <dgm:cxn modelId="{C5BE10A1-799E-7647-BDF3-33AFA037241E}" type="presParOf" srcId="{7F3DC045-C682-3449-887F-D5EA75BFD838}" destId="{D2BCBD37-6B28-E346-A94D-C55776750FB4}" srcOrd="1" destOrd="0" presId="urn:microsoft.com/office/officeart/2005/8/layout/hList1"/>
    <dgm:cxn modelId="{74AB326E-1BCF-254B-A55B-9A9FBD2787C6}" type="presParOf" srcId="{7F3DC045-C682-3449-887F-D5EA75BFD838}" destId="{5BC5D164-E4C0-0E4B-B6F0-CFBA56CF1F13}" srcOrd="2" destOrd="0" presId="urn:microsoft.com/office/officeart/2005/8/layout/hList1"/>
    <dgm:cxn modelId="{34C0BB55-6E07-E447-8321-F8A563AD4B29}" type="presParOf" srcId="{5BC5D164-E4C0-0E4B-B6F0-CFBA56CF1F13}" destId="{54651C29-B30B-B347-B59A-6E7EAAFB1EFD}" srcOrd="0" destOrd="0" presId="urn:microsoft.com/office/officeart/2005/8/layout/hList1"/>
    <dgm:cxn modelId="{B03D340A-722B-584B-8368-C1C7D00DF71F}" type="presParOf" srcId="{5BC5D164-E4C0-0E4B-B6F0-CFBA56CF1F13}" destId="{05808B98-B0CD-544A-AA5B-C890F4A5C3FA}" srcOrd="1" destOrd="0" presId="urn:microsoft.com/office/officeart/2005/8/layout/hList1"/>
    <dgm:cxn modelId="{10894429-6D13-9842-9455-E09380560A06}" type="presParOf" srcId="{7F3DC045-C682-3449-887F-D5EA75BFD838}" destId="{04760595-62D9-B543-BF11-95A0705CC489}" srcOrd="3" destOrd="0" presId="urn:microsoft.com/office/officeart/2005/8/layout/hList1"/>
    <dgm:cxn modelId="{D3CAD5D2-6DC5-0443-AB89-DE1970C1AD01}" type="presParOf" srcId="{7F3DC045-C682-3449-887F-D5EA75BFD838}" destId="{332D101B-E7C9-B040-BDA7-D74FEE1F8012}" srcOrd="4" destOrd="0" presId="urn:microsoft.com/office/officeart/2005/8/layout/hList1"/>
    <dgm:cxn modelId="{C2F80DE4-7829-9D4D-A1B8-650D15432D2D}" type="presParOf" srcId="{332D101B-E7C9-B040-BDA7-D74FEE1F8012}" destId="{E180000C-97D2-B042-B967-AB0BABB54A48}" srcOrd="0" destOrd="0" presId="urn:microsoft.com/office/officeart/2005/8/layout/hList1"/>
    <dgm:cxn modelId="{5463DC75-EC84-3A4E-B7BF-AB0C1B79E49B}" type="presParOf" srcId="{332D101B-E7C9-B040-BDA7-D74FEE1F8012}" destId="{D763810B-163A-414F-BBA3-8CA2E2A59A22}" srcOrd="1" destOrd="0" presId="urn:microsoft.com/office/officeart/2005/8/layout/hList1"/>
    <dgm:cxn modelId="{CB4D734E-D584-FB48-A023-5EA8E7CA8474}" type="presParOf" srcId="{7F3DC045-C682-3449-887F-D5EA75BFD838}" destId="{3C5110C6-774F-814F-AB68-D0B99BB45082}" srcOrd="5" destOrd="0" presId="urn:microsoft.com/office/officeart/2005/8/layout/hList1"/>
    <dgm:cxn modelId="{54C3563D-9948-9044-9AA4-7969523838B4}" type="presParOf" srcId="{7F3DC045-C682-3449-887F-D5EA75BFD838}" destId="{BBFBB0AF-F4E6-2D44-9CEA-4225AD21EA39}" srcOrd="6" destOrd="0" presId="urn:microsoft.com/office/officeart/2005/8/layout/hList1"/>
    <dgm:cxn modelId="{B76729B1-48C9-D348-9A79-7D5E4B65CE05}" type="presParOf" srcId="{BBFBB0AF-F4E6-2D44-9CEA-4225AD21EA39}" destId="{71B3484C-2970-3844-92E4-6D200EB7EAB5}" srcOrd="0" destOrd="0" presId="urn:microsoft.com/office/officeart/2005/8/layout/hList1"/>
    <dgm:cxn modelId="{CD3AC0F9-3B0B-354C-B723-E0233034DDFC}" type="presParOf" srcId="{BBFBB0AF-F4E6-2D44-9CEA-4225AD21EA39}" destId="{F8496E7F-A27B-2F43-91EB-04A60681A37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2351ED0-AB15-3A45-A6B1-B8061D7DD1B2}" type="doc">
      <dgm:prSet loTypeId="urn:microsoft.com/office/officeart/2005/8/layout/h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cs-CZ"/>
        </a:p>
      </dgm:t>
    </dgm:pt>
    <dgm:pt modelId="{7C0DD427-82A7-4848-AD97-AE07222CA75B}">
      <dgm:prSet custT="1"/>
      <dgm:spPr/>
      <dgm:t>
        <a:bodyPr/>
        <a:lstStyle/>
        <a:p>
          <a:r>
            <a:rPr lang="cs-CZ" sz="1050" dirty="0"/>
            <a:t>Standardy HL7</a:t>
          </a:r>
        </a:p>
      </dgm:t>
    </dgm:pt>
    <dgm:pt modelId="{A4C0E0C1-0BA2-3E48-966D-C9B1838B0A51}" type="parTrans" cxnId="{A0BFEECB-8374-A14A-B08A-B19B98875DE0}">
      <dgm:prSet/>
      <dgm:spPr/>
      <dgm:t>
        <a:bodyPr/>
        <a:lstStyle/>
        <a:p>
          <a:endParaRPr lang="cs-CZ" sz="1400"/>
        </a:p>
      </dgm:t>
    </dgm:pt>
    <dgm:pt modelId="{BC74262A-A81D-CF44-AB25-C1075F808F0B}" type="sibTrans" cxnId="{A0BFEECB-8374-A14A-B08A-B19B98875DE0}">
      <dgm:prSet/>
      <dgm:spPr/>
      <dgm:t>
        <a:bodyPr/>
        <a:lstStyle/>
        <a:p>
          <a:endParaRPr lang="cs-CZ" sz="1400"/>
        </a:p>
      </dgm:t>
    </dgm:pt>
    <dgm:pt modelId="{BE6D3283-A9EE-5841-85CD-3F1C473B1888}">
      <dgm:prSet custT="1"/>
      <dgm:spPr/>
      <dgm:t>
        <a:bodyPr/>
        <a:lstStyle/>
        <a:p>
          <a:pPr algn="ctr"/>
          <a:r>
            <a:rPr lang="cs-CZ" sz="1050" dirty="0"/>
            <a:t>Standardy IHE</a:t>
          </a:r>
        </a:p>
      </dgm:t>
    </dgm:pt>
    <dgm:pt modelId="{9FA99786-B03D-4A42-A859-A4A0441F6F58}" type="parTrans" cxnId="{D738E9C9-A73E-0F4C-B928-4BF5A5A94034}">
      <dgm:prSet/>
      <dgm:spPr/>
      <dgm:t>
        <a:bodyPr/>
        <a:lstStyle/>
        <a:p>
          <a:endParaRPr lang="cs-CZ" sz="1400"/>
        </a:p>
      </dgm:t>
    </dgm:pt>
    <dgm:pt modelId="{D99AA2EF-80F9-F74B-B980-7C4DC6DEC855}" type="sibTrans" cxnId="{D738E9C9-A73E-0F4C-B928-4BF5A5A94034}">
      <dgm:prSet/>
      <dgm:spPr/>
      <dgm:t>
        <a:bodyPr/>
        <a:lstStyle/>
        <a:p>
          <a:endParaRPr lang="cs-CZ" sz="1400"/>
        </a:p>
      </dgm:t>
    </dgm:pt>
    <dgm:pt modelId="{E31917EA-01D6-A246-BECC-983A43CCE15D}">
      <dgm:prSet custT="1"/>
      <dgm:spPr/>
      <dgm:t>
        <a:bodyPr/>
        <a:lstStyle/>
        <a:p>
          <a:r>
            <a:rPr lang="cs-CZ" sz="1050" dirty="0"/>
            <a:t>Principy eGovernmentu</a:t>
          </a:r>
        </a:p>
      </dgm:t>
    </dgm:pt>
    <dgm:pt modelId="{329A160D-53CB-7D4B-AC4F-3B1F2B23C577}" type="parTrans" cxnId="{5C49CEC2-2B71-F84B-90B9-DA37967EFB7C}">
      <dgm:prSet/>
      <dgm:spPr/>
      <dgm:t>
        <a:bodyPr/>
        <a:lstStyle/>
        <a:p>
          <a:endParaRPr lang="cs-CZ" sz="1400"/>
        </a:p>
      </dgm:t>
    </dgm:pt>
    <dgm:pt modelId="{6099EC67-6BF9-C546-BB4A-43C54DA8823C}" type="sibTrans" cxnId="{5C49CEC2-2B71-F84B-90B9-DA37967EFB7C}">
      <dgm:prSet/>
      <dgm:spPr/>
      <dgm:t>
        <a:bodyPr/>
        <a:lstStyle/>
        <a:p>
          <a:endParaRPr lang="cs-CZ" sz="1400"/>
        </a:p>
      </dgm:t>
    </dgm:pt>
    <dgm:pt modelId="{7CC1003E-631C-CF40-8879-7B6FBA92AA3D}">
      <dgm:prSet custT="1"/>
      <dgm:spPr/>
      <dgm:t>
        <a:bodyPr/>
        <a:lstStyle/>
        <a:p>
          <a:pPr algn="ctr"/>
          <a:r>
            <a:rPr lang="cs-CZ" sz="700" b="1" dirty="0"/>
            <a:t>HL7 FHIR základního standard pro reprezentaci klinického obsahu</a:t>
          </a:r>
        </a:p>
      </dgm:t>
    </dgm:pt>
    <dgm:pt modelId="{B228D14F-0005-C147-9AE5-804277C11311}" type="parTrans" cxnId="{FB510ACF-711A-8341-970C-AF119B598AAF}">
      <dgm:prSet/>
      <dgm:spPr/>
      <dgm:t>
        <a:bodyPr/>
        <a:lstStyle/>
        <a:p>
          <a:endParaRPr lang="cs-CZ"/>
        </a:p>
      </dgm:t>
    </dgm:pt>
    <dgm:pt modelId="{ECC189B2-C563-2A42-8E5A-070F0EA33DD4}" type="sibTrans" cxnId="{FB510ACF-711A-8341-970C-AF119B598AAF}">
      <dgm:prSet/>
      <dgm:spPr/>
      <dgm:t>
        <a:bodyPr/>
        <a:lstStyle/>
        <a:p>
          <a:endParaRPr lang="cs-CZ"/>
        </a:p>
      </dgm:t>
    </dgm:pt>
    <dgm:pt modelId="{F405DA9E-CDA7-1542-895A-E5D9C71B4DDC}">
      <dgm:prSet custT="1"/>
      <dgm:spPr/>
      <dgm:t>
        <a:bodyPr/>
        <a:lstStyle/>
        <a:p>
          <a:pPr algn="ctr"/>
          <a:r>
            <a:rPr lang="cs-CZ" sz="700" dirty="0" err="1"/>
            <a:t>Integrating</a:t>
          </a:r>
          <a:r>
            <a:rPr lang="cs-CZ" sz="700" dirty="0"/>
            <a:t> </a:t>
          </a:r>
          <a:r>
            <a:rPr lang="cs-CZ" sz="700" dirty="0" err="1"/>
            <a:t>the</a:t>
          </a:r>
          <a:r>
            <a:rPr lang="cs-CZ" sz="700" dirty="0"/>
            <a:t> </a:t>
          </a:r>
          <a:r>
            <a:rPr lang="cs-CZ" sz="700" dirty="0" err="1"/>
            <a:t>Healthcare</a:t>
          </a:r>
          <a:r>
            <a:rPr lang="cs-CZ" sz="700" dirty="0"/>
            <a:t> </a:t>
          </a:r>
          <a:r>
            <a:rPr lang="cs-CZ" sz="700" dirty="0" err="1"/>
            <a:t>Enteprise</a:t>
          </a:r>
          <a:r>
            <a:rPr lang="cs-CZ" sz="700" dirty="0"/>
            <a:t> </a:t>
          </a:r>
          <a:br>
            <a:rPr lang="cs-CZ" sz="700" dirty="0"/>
          </a:br>
          <a:r>
            <a:rPr lang="cs-CZ" sz="700" i="1" dirty="0"/>
            <a:t>„definice způsobů, jakým si systémy vyměňují zdravotnické údaje“</a:t>
          </a:r>
          <a:endParaRPr lang="cs-CZ" sz="500" i="1" dirty="0"/>
        </a:p>
      </dgm:t>
    </dgm:pt>
    <dgm:pt modelId="{E4F6805D-60B3-5C48-BBD0-BBC5E8762BA9}" type="parTrans" cxnId="{E08DF1AC-6461-7349-8CD1-771D8C382C15}">
      <dgm:prSet/>
      <dgm:spPr/>
      <dgm:t>
        <a:bodyPr/>
        <a:lstStyle/>
        <a:p>
          <a:endParaRPr lang="cs-CZ"/>
        </a:p>
      </dgm:t>
    </dgm:pt>
    <dgm:pt modelId="{50172449-2976-244E-9864-B50C0A4F8903}" type="sibTrans" cxnId="{E08DF1AC-6461-7349-8CD1-771D8C382C15}">
      <dgm:prSet/>
      <dgm:spPr/>
      <dgm:t>
        <a:bodyPr/>
        <a:lstStyle/>
        <a:p>
          <a:endParaRPr lang="cs-CZ"/>
        </a:p>
      </dgm:t>
    </dgm:pt>
    <dgm:pt modelId="{6D5F3134-7B2A-3B43-8F37-95035CC1AF41}">
      <dgm:prSet custT="1"/>
      <dgm:spPr/>
      <dgm:t>
        <a:bodyPr/>
        <a:lstStyle/>
        <a:p>
          <a:pPr algn="ctr"/>
          <a:r>
            <a:rPr lang="cs-CZ" sz="700" dirty="0"/>
            <a:t>Využití ICT technologií pro modernější a efektivnější státní správu</a:t>
          </a:r>
        </a:p>
      </dgm:t>
    </dgm:pt>
    <dgm:pt modelId="{ACB6D540-7D87-CA44-A4D2-E8A6D6D7A78E}" type="parTrans" cxnId="{11F42758-F560-E149-AFFD-307E7A8E72B2}">
      <dgm:prSet/>
      <dgm:spPr/>
      <dgm:t>
        <a:bodyPr/>
        <a:lstStyle/>
        <a:p>
          <a:endParaRPr lang="cs-CZ"/>
        </a:p>
      </dgm:t>
    </dgm:pt>
    <dgm:pt modelId="{9DA8062B-6DE6-EF4D-82A6-5031DBF09AD7}" type="sibTrans" cxnId="{11F42758-F560-E149-AFFD-307E7A8E72B2}">
      <dgm:prSet/>
      <dgm:spPr/>
      <dgm:t>
        <a:bodyPr/>
        <a:lstStyle/>
        <a:p>
          <a:endParaRPr lang="cs-CZ"/>
        </a:p>
      </dgm:t>
    </dgm:pt>
    <dgm:pt modelId="{7F3DC045-C682-3449-887F-D5EA75BFD838}" type="pres">
      <dgm:prSet presAssocID="{E2351ED0-AB15-3A45-A6B1-B8061D7DD1B2}" presName="Name0" presStyleCnt="0">
        <dgm:presLayoutVars>
          <dgm:dir/>
          <dgm:animLvl val="lvl"/>
          <dgm:resizeHandles val="exact"/>
        </dgm:presLayoutVars>
      </dgm:prSet>
      <dgm:spPr/>
    </dgm:pt>
    <dgm:pt modelId="{5BC5D164-E4C0-0E4B-B6F0-CFBA56CF1F13}" type="pres">
      <dgm:prSet presAssocID="{7C0DD427-82A7-4848-AD97-AE07222CA75B}" presName="composite" presStyleCnt="0"/>
      <dgm:spPr/>
    </dgm:pt>
    <dgm:pt modelId="{54651C29-B30B-B347-B59A-6E7EAAFB1EFD}" type="pres">
      <dgm:prSet presAssocID="{7C0DD427-82A7-4848-AD97-AE07222CA75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5808B98-B0CD-544A-AA5B-C890F4A5C3FA}" type="pres">
      <dgm:prSet presAssocID="{7C0DD427-82A7-4848-AD97-AE07222CA75B}" presName="desTx" presStyleLbl="alignAccFollowNode1" presStyleIdx="0" presStyleCnt="3">
        <dgm:presLayoutVars>
          <dgm:bulletEnabled val="1"/>
        </dgm:presLayoutVars>
      </dgm:prSet>
      <dgm:spPr/>
    </dgm:pt>
    <dgm:pt modelId="{04760595-62D9-B543-BF11-95A0705CC489}" type="pres">
      <dgm:prSet presAssocID="{BC74262A-A81D-CF44-AB25-C1075F808F0B}" presName="space" presStyleCnt="0"/>
      <dgm:spPr/>
    </dgm:pt>
    <dgm:pt modelId="{664E0945-83CB-4D41-9F95-476E253A66C5}" type="pres">
      <dgm:prSet presAssocID="{BE6D3283-A9EE-5841-85CD-3F1C473B1888}" presName="composite" presStyleCnt="0"/>
      <dgm:spPr/>
    </dgm:pt>
    <dgm:pt modelId="{52555147-D669-124E-A983-2C77277114B6}" type="pres">
      <dgm:prSet presAssocID="{BE6D3283-A9EE-5841-85CD-3F1C473B188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4DA305C-6EFC-CE40-A0D3-C1501415811C}" type="pres">
      <dgm:prSet presAssocID="{BE6D3283-A9EE-5841-85CD-3F1C473B1888}" presName="desTx" presStyleLbl="alignAccFollowNode1" presStyleIdx="1" presStyleCnt="3">
        <dgm:presLayoutVars>
          <dgm:bulletEnabled val="1"/>
        </dgm:presLayoutVars>
      </dgm:prSet>
      <dgm:spPr/>
    </dgm:pt>
    <dgm:pt modelId="{CA243079-8676-054F-A413-E8342FDF5CF3}" type="pres">
      <dgm:prSet presAssocID="{D99AA2EF-80F9-F74B-B980-7C4DC6DEC855}" presName="space" presStyleCnt="0"/>
      <dgm:spPr/>
    </dgm:pt>
    <dgm:pt modelId="{1B95A661-18E6-F441-AAB1-CF05661992B1}" type="pres">
      <dgm:prSet presAssocID="{E31917EA-01D6-A246-BECC-983A43CCE15D}" presName="composite" presStyleCnt="0"/>
      <dgm:spPr/>
    </dgm:pt>
    <dgm:pt modelId="{D05A78F5-1F26-1549-93D1-08AF74606E85}" type="pres">
      <dgm:prSet presAssocID="{E31917EA-01D6-A246-BECC-983A43CCE15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065721F-D64E-AC4C-B22D-6A4EC8882201}" type="pres">
      <dgm:prSet presAssocID="{E31917EA-01D6-A246-BECC-983A43CCE15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FCAECE60-2187-464C-8283-5692ED818D00}" type="presOf" srcId="{F405DA9E-CDA7-1542-895A-E5D9C71B4DDC}" destId="{84DA305C-6EFC-CE40-A0D3-C1501415811C}" srcOrd="0" destOrd="0" presId="urn:microsoft.com/office/officeart/2005/8/layout/hList1"/>
    <dgm:cxn modelId="{11F42758-F560-E149-AFFD-307E7A8E72B2}" srcId="{E31917EA-01D6-A246-BECC-983A43CCE15D}" destId="{6D5F3134-7B2A-3B43-8F37-95035CC1AF41}" srcOrd="0" destOrd="0" parTransId="{ACB6D540-7D87-CA44-A4D2-E8A6D6D7A78E}" sibTransId="{9DA8062B-6DE6-EF4D-82A6-5031DBF09AD7}"/>
    <dgm:cxn modelId="{EAEF8878-8EAB-F548-9BF3-3C1B9EF7A78E}" type="presOf" srcId="{6D5F3134-7B2A-3B43-8F37-95035CC1AF41}" destId="{6065721F-D64E-AC4C-B22D-6A4EC8882201}" srcOrd="0" destOrd="0" presId="urn:microsoft.com/office/officeart/2005/8/layout/hList1"/>
    <dgm:cxn modelId="{2969D68B-90E3-9647-8AF0-E9BF3A880B95}" type="presOf" srcId="{7C0DD427-82A7-4848-AD97-AE07222CA75B}" destId="{54651C29-B30B-B347-B59A-6E7EAAFB1EFD}" srcOrd="0" destOrd="0" presId="urn:microsoft.com/office/officeart/2005/8/layout/hList1"/>
    <dgm:cxn modelId="{E08DF1AC-6461-7349-8CD1-771D8C382C15}" srcId="{BE6D3283-A9EE-5841-85CD-3F1C473B1888}" destId="{F405DA9E-CDA7-1542-895A-E5D9C71B4DDC}" srcOrd="0" destOrd="0" parTransId="{E4F6805D-60B3-5C48-BBD0-BBC5E8762BA9}" sibTransId="{50172449-2976-244E-9864-B50C0A4F8903}"/>
    <dgm:cxn modelId="{40D52AAF-A9E8-7D47-BAE2-3152BE547E10}" type="presOf" srcId="{7CC1003E-631C-CF40-8879-7B6FBA92AA3D}" destId="{05808B98-B0CD-544A-AA5B-C890F4A5C3FA}" srcOrd="0" destOrd="0" presId="urn:microsoft.com/office/officeart/2005/8/layout/hList1"/>
    <dgm:cxn modelId="{80597FBC-6715-A949-B9BC-0527C78E2A16}" type="presOf" srcId="{E31917EA-01D6-A246-BECC-983A43CCE15D}" destId="{D05A78F5-1F26-1549-93D1-08AF74606E85}" srcOrd="0" destOrd="0" presId="urn:microsoft.com/office/officeart/2005/8/layout/hList1"/>
    <dgm:cxn modelId="{794251BE-9A1E-A944-8CBB-E63F0429E30C}" type="presOf" srcId="{E2351ED0-AB15-3A45-A6B1-B8061D7DD1B2}" destId="{7F3DC045-C682-3449-887F-D5EA75BFD838}" srcOrd="0" destOrd="0" presId="urn:microsoft.com/office/officeart/2005/8/layout/hList1"/>
    <dgm:cxn modelId="{5C49CEC2-2B71-F84B-90B9-DA37967EFB7C}" srcId="{E2351ED0-AB15-3A45-A6B1-B8061D7DD1B2}" destId="{E31917EA-01D6-A246-BECC-983A43CCE15D}" srcOrd="2" destOrd="0" parTransId="{329A160D-53CB-7D4B-AC4F-3B1F2B23C577}" sibTransId="{6099EC67-6BF9-C546-BB4A-43C54DA8823C}"/>
    <dgm:cxn modelId="{D738E9C9-A73E-0F4C-B928-4BF5A5A94034}" srcId="{E2351ED0-AB15-3A45-A6B1-B8061D7DD1B2}" destId="{BE6D3283-A9EE-5841-85CD-3F1C473B1888}" srcOrd="1" destOrd="0" parTransId="{9FA99786-B03D-4A42-A859-A4A0441F6F58}" sibTransId="{D99AA2EF-80F9-F74B-B980-7C4DC6DEC855}"/>
    <dgm:cxn modelId="{A0BFEECB-8374-A14A-B08A-B19B98875DE0}" srcId="{E2351ED0-AB15-3A45-A6B1-B8061D7DD1B2}" destId="{7C0DD427-82A7-4848-AD97-AE07222CA75B}" srcOrd="0" destOrd="0" parTransId="{A4C0E0C1-0BA2-3E48-966D-C9B1838B0A51}" sibTransId="{BC74262A-A81D-CF44-AB25-C1075F808F0B}"/>
    <dgm:cxn modelId="{FB510ACF-711A-8341-970C-AF119B598AAF}" srcId="{7C0DD427-82A7-4848-AD97-AE07222CA75B}" destId="{7CC1003E-631C-CF40-8879-7B6FBA92AA3D}" srcOrd="0" destOrd="0" parTransId="{B228D14F-0005-C147-9AE5-804277C11311}" sibTransId="{ECC189B2-C563-2A42-8E5A-070F0EA33DD4}"/>
    <dgm:cxn modelId="{088EF4EE-104B-0346-808C-DD2E7A7A88A1}" type="presOf" srcId="{BE6D3283-A9EE-5841-85CD-3F1C473B1888}" destId="{52555147-D669-124E-A983-2C77277114B6}" srcOrd="0" destOrd="0" presId="urn:microsoft.com/office/officeart/2005/8/layout/hList1"/>
    <dgm:cxn modelId="{74AB326E-1BCF-254B-A55B-9A9FBD2787C6}" type="presParOf" srcId="{7F3DC045-C682-3449-887F-D5EA75BFD838}" destId="{5BC5D164-E4C0-0E4B-B6F0-CFBA56CF1F13}" srcOrd="0" destOrd="0" presId="urn:microsoft.com/office/officeart/2005/8/layout/hList1"/>
    <dgm:cxn modelId="{34C0BB55-6E07-E447-8321-F8A563AD4B29}" type="presParOf" srcId="{5BC5D164-E4C0-0E4B-B6F0-CFBA56CF1F13}" destId="{54651C29-B30B-B347-B59A-6E7EAAFB1EFD}" srcOrd="0" destOrd="0" presId="urn:microsoft.com/office/officeart/2005/8/layout/hList1"/>
    <dgm:cxn modelId="{B03D340A-722B-584B-8368-C1C7D00DF71F}" type="presParOf" srcId="{5BC5D164-E4C0-0E4B-B6F0-CFBA56CF1F13}" destId="{05808B98-B0CD-544A-AA5B-C890F4A5C3FA}" srcOrd="1" destOrd="0" presId="urn:microsoft.com/office/officeart/2005/8/layout/hList1"/>
    <dgm:cxn modelId="{10894429-6D13-9842-9455-E09380560A06}" type="presParOf" srcId="{7F3DC045-C682-3449-887F-D5EA75BFD838}" destId="{04760595-62D9-B543-BF11-95A0705CC489}" srcOrd="1" destOrd="0" presId="urn:microsoft.com/office/officeart/2005/8/layout/hList1"/>
    <dgm:cxn modelId="{67BE8F60-E2FB-2A47-9828-35DEB9A108B9}" type="presParOf" srcId="{7F3DC045-C682-3449-887F-D5EA75BFD838}" destId="{664E0945-83CB-4D41-9F95-476E253A66C5}" srcOrd="2" destOrd="0" presId="urn:microsoft.com/office/officeart/2005/8/layout/hList1"/>
    <dgm:cxn modelId="{F1335990-9E78-204A-A2CC-3A256E03BD8E}" type="presParOf" srcId="{664E0945-83CB-4D41-9F95-476E253A66C5}" destId="{52555147-D669-124E-A983-2C77277114B6}" srcOrd="0" destOrd="0" presId="urn:microsoft.com/office/officeart/2005/8/layout/hList1"/>
    <dgm:cxn modelId="{EC548B1B-990B-474F-BA36-3C655F036BBB}" type="presParOf" srcId="{664E0945-83CB-4D41-9F95-476E253A66C5}" destId="{84DA305C-6EFC-CE40-A0D3-C1501415811C}" srcOrd="1" destOrd="0" presId="urn:microsoft.com/office/officeart/2005/8/layout/hList1"/>
    <dgm:cxn modelId="{EB2A3DFA-BAFE-2C4D-85EC-8CD0553809CB}" type="presParOf" srcId="{7F3DC045-C682-3449-887F-D5EA75BFD838}" destId="{CA243079-8676-054F-A413-E8342FDF5CF3}" srcOrd="3" destOrd="0" presId="urn:microsoft.com/office/officeart/2005/8/layout/hList1"/>
    <dgm:cxn modelId="{16CE7229-23F7-644A-8708-BAFB7623D68A}" type="presParOf" srcId="{7F3DC045-C682-3449-887F-D5EA75BFD838}" destId="{1B95A661-18E6-F441-AAB1-CF05661992B1}" srcOrd="4" destOrd="0" presId="urn:microsoft.com/office/officeart/2005/8/layout/hList1"/>
    <dgm:cxn modelId="{6CA684C6-2714-D349-AFEC-4FAB7CB6BD88}" type="presParOf" srcId="{1B95A661-18E6-F441-AAB1-CF05661992B1}" destId="{D05A78F5-1F26-1549-93D1-08AF74606E85}" srcOrd="0" destOrd="0" presId="urn:microsoft.com/office/officeart/2005/8/layout/hList1"/>
    <dgm:cxn modelId="{E8A3C135-5675-C148-9842-88C21F7114C2}" type="presParOf" srcId="{1B95A661-18E6-F441-AAB1-CF05661992B1}" destId="{6065721F-D64E-AC4C-B22D-6A4EC888220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D923BE0-9D29-9240-BFAD-3C8B226ACE40}" type="doc">
      <dgm:prSet loTypeId="urn:microsoft.com/office/officeart/2005/8/layout/default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cs-CZ"/>
        </a:p>
      </dgm:t>
    </dgm:pt>
    <dgm:pt modelId="{751A3123-A173-7D47-95E7-B85F5EAA0BD0}">
      <dgm:prSet custT="1"/>
      <dgm:spPr/>
      <dgm:t>
        <a:bodyPr/>
        <a:lstStyle/>
        <a:p>
          <a:r>
            <a:rPr lang="cs-CZ" sz="700" dirty="0"/>
            <a:t>MZČR</a:t>
          </a:r>
        </a:p>
      </dgm:t>
    </dgm:pt>
    <dgm:pt modelId="{23FF2281-7215-264E-9267-D5F8B3EBDF90}" type="parTrans" cxnId="{217E0ABD-C144-C947-BE93-091E4623B109}">
      <dgm:prSet/>
      <dgm:spPr/>
      <dgm:t>
        <a:bodyPr/>
        <a:lstStyle/>
        <a:p>
          <a:endParaRPr lang="cs-CZ" sz="1100"/>
        </a:p>
      </dgm:t>
    </dgm:pt>
    <dgm:pt modelId="{BA1B373D-B929-0348-9A4D-D95C3B72D086}" type="sibTrans" cxnId="{217E0ABD-C144-C947-BE93-091E4623B109}">
      <dgm:prSet/>
      <dgm:spPr/>
      <dgm:t>
        <a:bodyPr/>
        <a:lstStyle/>
        <a:p>
          <a:endParaRPr lang="cs-CZ" sz="1100"/>
        </a:p>
      </dgm:t>
    </dgm:pt>
    <dgm:pt modelId="{542F217F-D877-C04C-AEEC-423354136BD3}">
      <dgm:prSet custT="1"/>
      <dgm:spPr/>
      <dgm:t>
        <a:bodyPr/>
        <a:lstStyle/>
        <a:p>
          <a:r>
            <a:rPr lang="cs-CZ" sz="700" dirty="0"/>
            <a:t>UZIS ČR, MV</a:t>
          </a:r>
        </a:p>
      </dgm:t>
    </dgm:pt>
    <dgm:pt modelId="{DFCD6C73-0621-F94F-B88A-FED9E91E67A7}" type="parTrans" cxnId="{6A28283A-A61D-074B-84CE-A3AA253A48B1}">
      <dgm:prSet/>
      <dgm:spPr/>
      <dgm:t>
        <a:bodyPr/>
        <a:lstStyle/>
        <a:p>
          <a:endParaRPr lang="cs-CZ" sz="1100"/>
        </a:p>
      </dgm:t>
    </dgm:pt>
    <dgm:pt modelId="{3FD31A1A-88CC-E040-8EED-9D3ABF25ED11}" type="sibTrans" cxnId="{6A28283A-A61D-074B-84CE-A3AA253A48B1}">
      <dgm:prSet/>
      <dgm:spPr/>
      <dgm:t>
        <a:bodyPr/>
        <a:lstStyle/>
        <a:p>
          <a:endParaRPr lang="cs-CZ" sz="1100"/>
        </a:p>
      </dgm:t>
    </dgm:pt>
    <dgm:pt modelId="{04E7FFFA-C4B2-3044-A0D2-39170421F740}">
      <dgm:prSet custT="1"/>
      <dgm:spPr/>
      <dgm:t>
        <a:bodyPr/>
        <a:lstStyle/>
        <a:p>
          <a:r>
            <a:rPr lang="cs-CZ" sz="700" dirty="0"/>
            <a:t>SUKL,DIA</a:t>
          </a:r>
        </a:p>
      </dgm:t>
    </dgm:pt>
    <dgm:pt modelId="{E581667D-ABCF-FF43-9DCD-26FB7A5FC61B}" type="parTrans" cxnId="{FD63D74E-7FC6-824B-8524-6AB1602FBBDB}">
      <dgm:prSet/>
      <dgm:spPr/>
      <dgm:t>
        <a:bodyPr/>
        <a:lstStyle/>
        <a:p>
          <a:endParaRPr lang="cs-CZ" sz="1100"/>
        </a:p>
      </dgm:t>
    </dgm:pt>
    <dgm:pt modelId="{0A7CE564-1CE6-9F4A-BF3A-E1733D1C2912}" type="sibTrans" cxnId="{FD63D74E-7FC6-824B-8524-6AB1602FBBDB}">
      <dgm:prSet/>
      <dgm:spPr/>
      <dgm:t>
        <a:bodyPr/>
        <a:lstStyle/>
        <a:p>
          <a:endParaRPr lang="cs-CZ" sz="1100"/>
        </a:p>
      </dgm:t>
    </dgm:pt>
    <dgm:pt modelId="{CF2FEEE0-925D-7E47-93A3-7EE01325C1C1}">
      <dgm:prSet custT="1"/>
      <dgm:spPr/>
      <dgm:t>
        <a:bodyPr/>
        <a:lstStyle/>
        <a:p>
          <a:r>
            <a:rPr lang="cs-CZ" sz="700" dirty="0"/>
            <a:t>Odborné společnosti</a:t>
          </a:r>
        </a:p>
      </dgm:t>
    </dgm:pt>
    <dgm:pt modelId="{89DB7A94-775B-B247-8013-7AB5F990B5B0}" type="parTrans" cxnId="{0917F2C8-7210-7047-B6B7-64A50B87FAAC}">
      <dgm:prSet/>
      <dgm:spPr/>
      <dgm:t>
        <a:bodyPr/>
        <a:lstStyle/>
        <a:p>
          <a:endParaRPr lang="cs-CZ" sz="1100"/>
        </a:p>
      </dgm:t>
    </dgm:pt>
    <dgm:pt modelId="{582517D6-9CF2-1247-918F-16838CD1D333}" type="sibTrans" cxnId="{0917F2C8-7210-7047-B6B7-64A50B87FAAC}">
      <dgm:prSet/>
      <dgm:spPr/>
      <dgm:t>
        <a:bodyPr/>
        <a:lstStyle/>
        <a:p>
          <a:endParaRPr lang="cs-CZ" sz="1100"/>
        </a:p>
      </dgm:t>
    </dgm:pt>
    <dgm:pt modelId="{94081AB6-F62B-9A46-803C-F13E0EDE5523}">
      <dgm:prSet custT="1"/>
      <dgm:spPr/>
      <dgm:t>
        <a:bodyPr/>
        <a:lstStyle/>
        <a:p>
          <a:r>
            <a:rPr lang="cs-CZ" sz="700" dirty="0"/>
            <a:t>Zdravotní pojišťovny</a:t>
          </a:r>
        </a:p>
      </dgm:t>
    </dgm:pt>
    <dgm:pt modelId="{C35A49AC-77FA-2245-8DE5-3F5CF4B00B37}" type="parTrans" cxnId="{2A696DF0-C542-5E4F-9684-8C0180CA3939}">
      <dgm:prSet/>
      <dgm:spPr/>
      <dgm:t>
        <a:bodyPr/>
        <a:lstStyle/>
        <a:p>
          <a:endParaRPr lang="cs-CZ" sz="1100"/>
        </a:p>
      </dgm:t>
    </dgm:pt>
    <dgm:pt modelId="{8706575C-076E-264E-AAC2-52DED8BFAEB7}" type="sibTrans" cxnId="{2A696DF0-C542-5E4F-9684-8C0180CA3939}">
      <dgm:prSet/>
      <dgm:spPr/>
      <dgm:t>
        <a:bodyPr/>
        <a:lstStyle/>
        <a:p>
          <a:endParaRPr lang="cs-CZ" sz="1100"/>
        </a:p>
      </dgm:t>
    </dgm:pt>
    <dgm:pt modelId="{27726539-5D01-0C4E-9D46-BB7CEF7B5B8C}">
      <dgm:prSet custT="1"/>
      <dgm:spPr/>
      <dgm:t>
        <a:bodyPr/>
        <a:lstStyle/>
        <a:p>
          <a:r>
            <a:rPr lang="cs-CZ" sz="700" dirty="0"/>
            <a:t>Kraje ČR a ZZ</a:t>
          </a:r>
        </a:p>
      </dgm:t>
    </dgm:pt>
    <dgm:pt modelId="{33247517-31EC-7A4B-983E-B409DF34FE35}" type="parTrans" cxnId="{18DC4670-081D-F748-B983-53B6C3F64CC1}">
      <dgm:prSet/>
      <dgm:spPr/>
      <dgm:t>
        <a:bodyPr/>
        <a:lstStyle/>
        <a:p>
          <a:endParaRPr lang="cs-CZ" sz="1100"/>
        </a:p>
      </dgm:t>
    </dgm:pt>
    <dgm:pt modelId="{9EF35C02-BFB8-A04B-89ED-A1DD21D3DA2C}" type="sibTrans" cxnId="{18DC4670-081D-F748-B983-53B6C3F64CC1}">
      <dgm:prSet/>
      <dgm:spPr/>
      <dgm:t>
        <a:bodyPr/>
        <a:lstStyle/>
        <a:p>
          <a:endParaRPr lang="cs-CZ" sz="1100"/>
        </a:p>
      </dgm:t>
    </dgm:pt>
    <dgm:pt modelId="{5DEBF2FD-0552-5C43-A46E-5592E8373397}" type="pres">
      <dgm:prSet presAssocID="{9D923BE0-9D29-9240-BFAD-3C8B226ACE40}" presName="diagram" presStyleCnt="0">
        <dgm:presLayoutVars>
          <dgm:dir/>
          <dgm:resizeHandles val="exact"/>
        </dgm:presLayoutVars>
      </dgm:prSet>
      <dgm:spPr/>
    </dgm:pt>
    <dgm:pt modelId="{FFA58DFA-B7E6-344D-9015-F4B1BBB4D58F}" type="pres">
      <dgm:prSet presAssocID="{751A3123-A173-7D47-95E7-B85F5EAA0BD0}" presName="node" presStyleLbl="node1" presStyleIdx="0" presStyleCnt="6">
        <dgm:presLayoutVars>
          <dgm:bulletEnabled val="1"/>
        </dgm:presLayoutVars>
      </dgm:prSet>
      <dgm:spPr/>
    </dgm:pt>
    <dgm:pt modelId="{3E818AB4-418F-744B-9BF5-1F5BDEBDE9DC}" type="pres">
      <dgm:prSet presAssocID="{BA1B373D-B929-0348-9A4D-D95C3B72D086}" presName="sibTrans" presStyleCnt="0"/>
      <dgm:spPr/>
    </dgm:pt>
    <dgm:pt modelId="{D9619E1B-FDDA-CF4A-8647-6E4E1672EA55}" type="pres">
      <dgm:prSet presAssocID="{542F217F-D877-C04C-AEEC-423354136BD3}" presName="node" presStyleLbl="node1" presStyleIdx="1" presStyleCnt="6">
        <dgm:presLayoutVars>
          <dgm:bulletEnabled val="1"/>
        </dgm:presLayoutVars>
      </dgm:prSet>
      <dgm:spPr/>
    </dgm:pt>
    <dgm:pt modelId="{F6765805-7101-2D42-A332-56FB05A337CB}" type="pres">
      <dgm:prSet presAssocID="{3FD31A1A-88CC-E040-8EED-9D3ABF25ED11}" presName="sibTrans" presStyleCnt="0"/>
      <dgm:spPr/>
    </dgm:pt>
    <dgm:pt modelId="{1E6DFC43-6B64-014E-87D6-004EC288BC53}" type="pres">
      <dgm:prSet presAssocID="{04E7FFFA-C4B2-3044-A0D2-39170421F740}" presName="node" presStyleLbl="node1" presStyleIdx="2" presStyleCnt="6">
        <dgm:presLayoutVars>
          <dgm:bulletEnabled val="1"/>
        </dgm:presLayoutVars>
      </dgm:prSet>
      <dgm:spPr/>
    </dgm:pt>
    <dgm:pt modelId="{2A424800-586D-E346-836B-BDDDD053CA35}" type="pres">
      <dgm:prSet presAssocID="{0A7CE564-1CE6-9F4A-BF3A-E1733D1C2912}" presName="sibTrans" presStyleCnt="0"/>
      <dgm:spPr/>
    </dgm:pt>
    <dgm:pt modelId="{11B03F46-6233-0C40-A1B5-0646CE29B306}" type="pres">
      <dgm:prSet presAssocID="{CF2FEEE0-925D-7E47-93A3-7EE01325C1C1}" presName="node" presStyleLbl="node1" presStyleIdx="3" presStyleCnt="6">
        <dgm:presLayoutVars>
          <dgm:bulletEnabled val="1"/>
        </dgm:presLayoutVars>
      </dgm:prSet>
      <dgm:spPr/>
    </dgm:pt>
    <dgm:pt modelId="{5CA13AF3-FCDF-6E47-BE8D-14F739A02776}" type="pres">
      <dgm:prSet presAssocID="{582517D6-9CF2-1247-918F-16838CD1D333}" presName="sibTrans" presStyleCnt="0"/>
      <dgm:spPr/>
    </dgm:pt>
    <dgm:pt modelId="{CB30CB5D-8303-2F48-AC44-858CE0CA6326}" type="pres">
      <dgm:prSet presAssocID="{94081AB6-F62B-9A46-803C-F13E0EDE5523}" presName="node" presStyleLbl="node1" presStyleIdx="4" presStyleCnt="6">
        <dgm:presLayoutVars>
          <dgm:bulletEnabled val="1"/>
        </dgm:presLayoutVars>
      </dgm:prSet>
      <dgm:spPr/>
    </dgm:pt>
    <dgm:pt modelId="{BD491442-F4CF-2343-B38A-4826BE39E95E}" type="pres">
      <dgm:prSet presAssocID="{8706575C-076E-264E-AAC2-52DED8BFAEB7}" presName="sibTrans" presStyleCnt="0"/>
      <dgm:spPr/>
    </dgm:pt>
    <dgm:pt modelId="{443822B3-0FC3-D340-A3FE-DC4B79083156}" type="pres">
      <dgm:prSet presAssocID="{27726539-5D01-0C4E-9D46-BB7CEF7B5B8C}" presName="node" presStyleLbl="node1" presStyleIdx="5" presStyleCnt="6">
        <dgm:presLayoutVars>
          <dgm:bulletEnabled val="1"/>
        </dgm:presLayoutVars>
      </dgm:prSet>
      <dgm:spPr/>
    </dgm:pt>
  </dgm:ptLst>
  <dgm:cxnLst>
    <dgm:cxn modelId="{6A28283A-A61D-074B-84CE-A3AA253A48B1}" srcId="{9D923BE0-9D29-9240-BFAD-3C8B226ACE40}" destId="{542F217F-D877-C04C-AEEC-423354136BD3}" srcOrd="1" destOrd="0" parTransId="{DFCD6C73-0621-F94F-B88A-FED9E91E67A7}" sibTransId="{3FD31A1A-88CC-E040-8EED-9D3ABF25ED11}"/>
    <dgm:cxn modelId="{071AD65D-9965-C64C-88E8-6FAD9A1343C4}" type="presOf" srcId="{542F217F-D877-C04C-AEEC-423354136BD3}" destId="{D9619E1B-FDDA-CF4A-8647-6E4E1672EA55}" srcOrd="0" destOrd="0" presId="urn:microsoft.com/office/officeart/2005/8/layout/default"/>
    <dgm:cxn modelId="{9051BD43-AF06-BF4C-8697-21E98BF91529}" type="presOf" srcId="{9D923BE0-9D29-9240-BFAD-3C8B226ACE40}" destId="{5DEBF2FD-0552-5C43-A46E-5592E8373397}" srcOrd="0" destOrd="0" presId="urn:microsoft.com/office/officeart/2005/8/layout/default"/>
    <dgm:cxn modelId="{84FB046A-1553-0447-BC7B-955CE1737E03}" type="presOf" srcId="{94081AB6-F62B-9A46-803C-F13E0EDE5523}" destId="{CB30CB5D-8303-2F48-AC44-858CE0CA6326}" srcOrd="0" destOrd="0" presId="urn:microsoft.com/office/officeart/2005/8/layout/default"/>
    <dgm:cxn modelId="{FD63D74E-7FC6-824B-8524-6AB1602FBBDB}" srcId="{9D923BE0-9D29-9240-BFAD-3C8B226ACE40}" destId="{04E7FFFA-C4B2-3044-A0D2-39170421F740}" srcOrd="2" destOrd="0" parTransId="{E581667D-ABCF-FF43-9DCD-26FB7A5FC61B}" sibTransId="{0A7CE564-1CE6-9F4A-BF3A-E1733D1C2912}"/>
    <dgm:cxn modelId="{18DC4670-081D-F748-B983-53B6C3F64CC1}" srcId="{9D923BE0-9D29-9240-BFAD-3C8B226ACE40}" destId="{27726539-5D01-0C4E-9D46-BB7CEF7B5B8C}" srcOrd="5" destOrd="0" parTransId="{33247517-31EC-7A4B-983E-B409DF34FE35}" sibTransId="{9EF35C02-BFB8-A04B-89ED-A1DD21D3DA2C}"/>
    <dgm:cxn modelId="{583EE2B2-32C5-6A4B-90EA-B94578FFF630}" type="presOf" srcId="{04E7FFFA-C4B2-3044-A0D2-39170421F740}" destId="{1E6DFC43-6B64-014E-87D6-004EC288BC53}" srcOrd="0" destOrd="0" presId="urn:microsoft.com/office/officeart/2005/8/layout/default"/>
    <dgm:cxn modelId="{217E0ABD-C144-C947-BE93-091E4623B109}" srcId="{9D923BE0-9D29-9240-BFAD-3C8B226ACE40}" destId="{751A3123-A173-7D47-95E7-B85F5EAA0BD0}" srcOrd="0" destOrd="0" parTransId="{23FF2281-7215-264E-9267-D5F8B3EBDF90}" sibTransId="{BA1B373D-B929-0348-9A4D-D95C3B72D086}"/>
    <dgm:cxn modelId="{0917F2C8-7210-7047-B6B7-64A50B87FAAC}" srcId="{9D923BE0-9D29-9240-BFAD-3C8B226ACE40}" destId="{CF2FEEE0-925D-7E47-93A3-7EE01325C1C1}" srcOrd="3" destOrd="0" parTransId="{89DB7A94-775B-B247-8013-7AB5F990B5B0}" sibTransId="{582517D6-9CF2-1247-918F-16838CD1D333}"/>
    <dgm:cxn modelId="{CBCC90E1-EBEF-A24A-8487-FEE02DCBAC16}" type="presOf" srcId="{27726539-5D01-0C4E-9D46-BB7CEF7B5B8C}" destId="{443822B3-0FC3-D340-A3FE-DC4B79083156}" srcOrd="0" destOrd="0" presId="urn:microsoft.com/office/officeart/2005/8/layout/default"/>
    <dgm:cxn modelId="{AD5B6EEB-EBEB-4142-960B-8318F7AF1795}" type="presOf" srcId="{751A3123-A173-7D47-95E7-B85F5EAA0BD0}" destId="{FFA58DFA-B7E6-344D-9015-F4B1BBB4D58F}" srcOrd="0" destOrd="0" presId="urn:microsoft.com/office/officeart/2005/8/layout/default"/>
    <dgm:cxn modelId="{2A696DF0-C542-5E4F-9684-8C0180CA3939}" srcId="{9D923BE0-9D29-9240-BFAD-3C8B226ACE40}" destId="{94081AB6-F62B-9A46-803C-F13E0EDE5523}" srcOrd="4" destOrd="0" parTransId="{C35A49AC-77FA-2245-8DE5-3F5CF4B00B37}" sibTransId="{8706575C-076E-264E-AAC2-52DED8BFAEB7}"/>
    <dgm:cxn modelId="{5C8893F0-674C-1140-9CEF-1729D24179DD}" type="presOf" srcId="{CF2FEEE0-925D-7E47-93A3-7EE01325C1C1}" destId="{11B03F46-6233-0C40-A1B5-0646CE29B306}" srcOrd="0" destOrd="0" presId="urn:microsoft.com/office/officeart/2005/8/layout/default"/>
    <dgm:cxn modelId="{58722AF8-9E77-DB4D-98F5-D2015A8593A9}" type="presParOf" srcId="{5DEBF2FD-0552-5C43-A46E-5592E8373397}" destId="{FFA58DFA-B7E6-344D-9015-F4B1BBB4D58F}" srcOrd="0" destOrd="0" presId="urn:microsoft.com/office/officeart/2005/8/layout/default"/>
    <dgm:cxn modelId="{F3688CDE-ED4E-A541-9897-60B8898BB4BC}" type="presParOf" srcId="{5DEBF2FD-0552-5C43-A46E-5592E8373397}" destId="{3E818AB4-418F-744B-9BF5-1F5BDEBDE9DC}" srcOrd="1" destOrd="0" presId="urn:microsoft.com/office/officeart/2005/8/layout/default"/>
    <dgm:cxn modelId="{5B7BFB54-345A-3F47-B663-7198EC0EC2EF}" type="presParOf" srcId="{5DEBF2FD-0552-5C43-A46E-5592E8373397}" destId="{D9619E1B-FDDA-CF4A-8647-6E4E1672EA55}" srcOrd="2" destOrd="0" presId="urn:microsoft.com/office/officeart/2005/8/layout/default"/>
    <dgm:cxn modelId="{9021CFFC-16B2-2241-9294-EAFFB22E94EA}" type="presParOf" srcId="{5DEBF2FD-0552-5C43-A46E-5592E8373397}" destId="{F6765805-7101-2D42-A332-56FB05A337CB}" srcOrd="3" destOrd="0" presId="urn:microsoft.com/office/officeart/2005/8/layout/default"/>
    <dgm:cxn modelId="{4C30CF1C-798F-EE40-B65B-8454B6F9ECE8}" type="presParOf" srcId="{5DEBF2FD-0552-5C43-A46E-5592E8373397}" destId="{1E6DFC43-6B64-014E-87D6-004EC288BC53}" srcOrd="4" destOrd="0" presId="urn:microsoft.com/office/officeart/2005/8/layout/default"/>
    <dgm:cxn modelId="{56CEF88B-807B-6A4A-933C-02341990C941}" type="presParOf" srcId="{5DEBF2FD-0552-5C43-A46E-5592E8373397}" destId="{2A424800-586D-E346-836B-BDDDD053CA35}" srcOrd="5" destOrd="0" presId="urn:microsoft.com/office/officeart/2005/8/layout/default"/>
    <dgm:cxn modelId="{3CB616DE-6290-8344-8407-1ED5212FC79C}" type="presParOf" srcId="{5DEBF2FD-0552-5C43-A46E-5592E8373397}" destId="{11B03F46-6233-0C40-A1B5-0646CE29B306}" srcOrd="6" destOrd="0" presId="urn:microsoft.com/office/officeart/2005/8/layout/default"/>
    <dgm:cxn modelId="{C933E5DD-F671-2B4B-8042-175580B82FD3}" type="presParOf" srcId="{5DEBF2FD-0552-5C43-A46E-5592E8373397}" destId="{5CA13AF3-FCDF-6E47-BE8D-14F739A02776}" srcOrd="7" destOrd="0" presId="urn:microsoft.com/office/officeart/2005/8/layout/default"/>
    <dgm:cxn modelId="{B3D5EBC9-5E1E-D446-9998-DD14EA5E1DF1}" type="presParOf" srcId="{5DEBF2FD-0552-5C43-A46E-5592E8373397}" destId="{CB30CB5D-8303-2F48-AC44-858CE0CA6326}" srcOrd="8" destOrd="0" presId="urn:microsoft.com/office/officeart/2005/8/layout/default"/>
    <dgm:cxn modelId="{1FEC1A03-EEED-B542-B5F7-72EE89C07158}" type="presParOf" srcId="{5DEBF2FD-0552-5C43-A46E-5592E8373397}" destId="{BD491442-F4CF-2343-B38A-4826BE39E95E}" srcOrd="9" destOrd="0" presId="urn:microsoft.com/office/officeart/2005/8/layout/default"/>
    <dgm:cxn modelId="{EAD15210-AA45-9D4E-938E-AF81BE2F628B}" type="presParOf" srcId="{5DEBF2FD-0552-5C43-A46E-5592E8373397}" destId="{443822B3-0FC3-D340-A3FE-DC4B7908315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34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F26346B-4F1E-304C-A384-B03DB1746399}" type="doc">
      <dgm:prSet loTypeId="urn:microsoft.com/office/officeart/2005/8/layout/default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cs-CZ"/>
        </a:p>
      </dgm:t>
    </dgm:pt>
    <dgm:pt modelId="{64C9CA7A-5FF5-E144-9821-8A8AFB476333}">
      <dgm:prSet custT="1"/>
      <dgm:spPr/>
      <dgm:t>
        <a:bodyPr/>
        <a:lstStyle/>
        <a:p>
          <a:r>
            <a:rPr lang="cs-CZ" sz="600" dirty="0"/>
            <a:t>Zákon č. 325/2021 Sb. o elektronizaci zdravotnictví</a:t>
          </a:r>
        </a:p>
      </dgm:t>
    </dgm:pt>
    <dgm:pt modelId="{E9485E67-C925-6A4D-B47B-8C5EC8FC7C6F}" type="parTrans" cxnId="{426B2B92-6438-184A-86CB-416030743485}">
      <dgm:prSet/>
      <dgm:spPr/>
      <dgm:t>
        <a:bodyPr/>
        <a:lstStyle/>
        <a:p>
          <a:endParaRPr lang="cs-CZ" sz="1400"/>
        </a:p>
      </dgm:t>
    </dgm:pt>
    <dgm:pt modelId="{AB33CED4-F668-D641-9290-BCE5F6CA4577}" type="sibTrans" cxnId="{426B2B92-6438-184A-86CB-416030743485}">
      <dgm:prSet/>
      <dgm:spPr/>
      <dgm:t>
        <a:bodyPr/>
        <a:lstStyle/>
        <a:p>
          <a:endParaRPr lang="cs-CZ" sz="1400"/>
        </a:p>
      </dgm:t>
    </dgm:pt>
    <dgm:pt modelId="{C50D27A7-8981-B04D-972B-A97EFAF7ACB5}">
      <dgm:prSet custT="1"/>
      <dgm:spPr/>
      <dgm:t>
        <a:bodyPr/>
        <a:lstStyle/>
        <a:p>
          <a:r>
            <a:rPr lang="cs-CZ" sz="600" dirty="0"/>
            <a:t>Zákon č. 372/2011 Sb. o zdravotních službách</a:t>
          </a:r>
        </a:p>
      </dgm:t>
    </dgm:pt>
    <dgm:pt modelId="{E0E6F847-5501-6246-9A66-043F8C6AB7BF}" type="parTrans" cxnId="{E02AC055-5520-0E4D-9DDA-ED0D49051BCA}">
      <dgm:prSet/>
      <dgm:spPr/>
      <dgm:t>
        <a:bodyPr/>
        <a:lstStyle/>
        <a:p>
          <a:endParaRPr lang="cs-CZ" sz="1400"/>
        </a:p>
      </dgm:t>
    </dgm:pt>
    <dgm:pt modelId="{C605825E-1881-6646-823D-48AB35430287}" type="sibTrans" cxnId="{E02AC055-5520-0E4D-9DDA-ED0D49051BCA}">
      <dgm:prSet/>
      <dgm:spPr/>
      <dgm:t>
        <a:bodyPr/>
        <a:lstStyle/>
        <a:p>
          <a:endParaRPr lang="cs-CZ" sz="1400"/>
        </a:p>
      </dgm:t>
    </dgm:pt>
    <dgm:pt modelId="{172BD4AB-38A9-CE41-98E5-BC7DA3CA3952}">
      <dgm:prSet custT="1"/>
      <dgm:spPr/>
      <dgm:t>
        <a:bodyPr/>
        <a:lstStyle/>
        <a:p>
          <a:r>
            <a:rPr lang="cs-CZ" sz="600" dirty="0"/>
            <a:t>Zákon č. 181/2014 Sb. o kybernetické bezpečnosti</a:t>
          </a:r>
        </a:p>
      </dgm:t>
    </dgm:pt>
    <dgm:pt modelId="{778E7C8F-3002-F742-9323-191E304EAF3F}" type="parTrans" cxnId="{597D9B76-972D-6849-884A-9B633D1D95CF}">
      <dgm:prSet/>
      <dgm:spPr/>
      <dgm:t>
        <a:bodyPr/>
        <a:lstStyle/>
        <a:p>
          <a:endParaRPr lang="cs-CZ" sz="1400"/>
        </a:p>
      </dgm:t>
    </dgm:pt>
    <dgm:pt modelId="{4F57DD23-3B1A-A847-941F-4B100169B171}" type="sibTrans" cxnId="{597D9B76-972D-6849-884A-9B633D1D95CF}">
      <dgm:prSet/>
      <dgm:spPr/>
      <dgm:t>
        <a:bodyPr/>
        <a:lstStyle/>
        <a:p>
          <a:endParaRPr lang="cs-CZ" sz="1400"/>
        </a:p>
      </dgm:t>
    </dgm:pt>
    <dgm:pt modelId="{1CCAB85C-8197-4442-B434-5AC6C065B85C}">
      <dgm:prSet custT="1"/>
      <dgm:spPr/>
      <dgm:t>
        <a:bodyPr/>
        <a:lstStyle/>
        <a:p>
          <a:r>
            <a:rPr lang="cs-CZ" sz="600"/>
            <a:t>Obecné nařízení o ochraně osobní údajů (GDPR)</a:t>
          </a:r>
        </a:p>
      </dgm:t>
    </dgm:pt>
    <dgm:pt modelId="{A152D9DA-C165-E24B-9B12-953003BD241C}" type="parTrans" cxnId="{B8EDC1D2-224D-BE46-A979-88D73744C9C9}">
      <dgm:prSet/>
      <dgm:spPr/>
      <dgm:t>
        <a:bodyPr/>
        <a:lstStyle/>
        <a:p>
          <a:endParaRPr lang="cs-CZ" sz="1400"/>
        </a:p>
      </dgm:t>
    </dgm:pt>
    <dgm:pt modelId="{B5251173-4E73-034C-B0C9-2EEFA10420FF}" type="sibTrans" cxnId="{B8EDC1D2-224D-BE46-A979-88D73744C9C9}">
      <dgm:prSet/>
      <dgm:spPr/>
      <dgm:t>
        <a:bodyPr/>
        <a:lstStyle/>
        <a:p>
          <a:endParaRPr lang="cs-CZ" sz="1400"/>
        </a:p>
      </dgm:t>
    </dgm:pt>
    <dgm:pt modelId="{5F72BCBA-1866-C74A-8370-C22AE8DAE7B8}">
      <dgm:prSet custT="1"/>
      <dgm:spPr/>
      <dgm:t>
        <a:bodyPr/>
        <a:lstStyle/>
        <a:p>
          <a:r>
            <a:rPr lang="cs-CZ" sz="600" dirty="0"/>
            <a:t>Zákon č.258/2000 Sb. o ochraně veřejného zdraví</a:t>
          </a:r>
        </a:p>
      </dgm:t>
    </dgm:pt>
    <dgm:pt modelId="{F9B001D7-1C57-104B-8147-D681E2373F6A}" type="parTrans" cxnId="{A193ADA1-9BC3-2545-9C91-FEB5B868923F}">
      <dgm:prSet/>
      <dgm:spPr/>
      <dgm:t>
        <a:bodyPr/>
        <a:lstStyle/>
        <a:p>
          <a:endParaRPr lang="cs-CZ" sz="1400"/>
        </a:p>
      </dgm:t>
    </dgm:pt>
    <dgm:pt modelId="{9ACA1B27-5DEF-7644-AC44-52366652DB59}" type="sibTrans" cxnId="{A193ADA1-9BC3-2545-9C91-FEB5B868923F}">
      <dgm:prSet/>
      <dgm:spPr/>
      <dgm:t>
        <a:bodyPr/>
        <a:lstStyle/>
        <a:p>
          <a:endParaRPr lang="cs-CZ" sz="1400"/>
        </a:p>
      </dgm:t>
    </dgm:pt>
    <dgm:pt modelId="{53F49725-F541-C14C-98EE-37823E3BC2AC}">
      <dgm:prSet custT="1"/>
      <dgm:spPr/>
      <dgm:t>
        <a:bodyPr/>
        <a:lstStyle/>
        <a:p>
          <a:r>
            <a:rPr lang="cs-CZ" sz="600" dirty="0"/>
            <a:t>Další související legislativa</a:t>
          </a:r>
        </a:p>
      </dgm:t>
    </dgm:pt>
    <dgm:pt modelId="{84287893-74F5-FD48-B824-02DBF5460154}" type="parTrans" cxnId="{374CD0B8-59A7-5149-9625-267481E93B50}">
      <dgm:prSet/>
      <dgm:spPr/>
      <dgm:t>
        <a:bodyPr/>
        <a:lstStyle/>
        <a:p>
          <a:endParaRPr lang="cs-CZ" sz="1400"/>
        </a:p>
      </dgm:t>
    </dgm:pt>
    <dgm:pt modelId="{63D90317-ABE8-F745-8587-0DFFD636F9A0}" type="sibTrans" cxnId="{374CD0B8-59A7-5149-9625-267481E93B50}">
      <dgm:prSet/>
      <dgm:spPr/>
      <dgm:t>
        <a:bodyPr/>
        <a:lstStyle/>
        <a:p>
          <a:endParaRPr lang="cs-CZ" sz="1400"/>
        </a:p>
      </dgm:t>
    </dgm:pt>
    <dgm:pt modelId="{5F464D21-81A8-FB4F-99E3-A7AEDD2882F1}" type="pres">
      <dgm:prSet presAssocID="{AF26346B-4F1E-304C-A384-B03DB1746399}" presName="diagram" presStyleCnt="0">
        <dgm:presLayoutVars>
          <dgm:dir/>
          <dgm:resizeHandles val="exact"/>
        </dgm:presLayoutVars>
      </dgm:prSet>
      <dgm:spPr/>
    </dgm:pt>
    <dgm:pt modelId="{3C0E470A-8EAD-9241-8ED7-5A7998F77789}" type="pres">
      <dgm:prSet presAssocID="{64C9CA7A-5FF5-E144-9821-8A8AFB476333}" presName="node" presStyleLbl="node1" presStyleIdx="0" presStyleCnt="6">
        <dgm:presLayoutVars>
          <dgm:bulletEnabled val="1"/>
        </dgm:presLayoutVars>
      </dgm:prSet>
      <dgm:spPr/>
    </dgm:pt>
    <dgm:pt modelId="{D467EF4A-4D23-0D4F-B500-C4DAF46CE39D}" type="pres">
      <dgm:prSet presAssocID="{AB33CED4-F668-D641-9290-BCE5F6CA4577}" presName="sibTrans" presStyleCnt="0"/>
      <dgm:spPr/>
    </dgm:pt>
    <dgm:pt modelId="{418E3853-FF25-F04F-8285-0F84C1C1BE6F}" type="pres">
      <dgm:prSet presAssocID="{C50D27A7-8981-B04D-972B-A97EFAF7ACB5}" presName="node" presStyleLbl="node1" presStyleIdx="1" presStyleCnt="6">
        <dgm:presLayoutVars>
          <dgm:bulletEnabled val="1"/>
        </dgm:presLayoutVars>
      </dgm:prSet>
      <dgm:spPr/>
    </dgm:pt>
    <dgm:pt modelId="{51A52154-C601-8C4D-9EB9-11013151D778}" type="pres">
      <dgm:prSet presAssocID="{C605825E-1881-6646-823D-48AB35430287}" presName="sibTrans" presStyleCnt="0"/>
      <dgm:spPr/>
    </dgm:pt>
    <dgm:pt modelId="{090D45D1-92A2-4A46-8B08-1CA0E0CA4474}" type="pres">
      <dgm:prSet presAssocID="{172BD4AB-38A9-CE41-98E5-BC7DA3CA3952}" presName="node" presStyleLbl="node1" presStyleIdx="2" presStyleCnt="6">
        <dgm:presLayoutVars>
          <dgm:bulletEnabled val="1"/>
        </dgm:presLayoutVars>
      </dgm:prSet>
      <dgm:spPr/>
    </dgm:pt>
    <dgm:pt modelId="{27573CEA-C059-9043-92FA-8D28EEC2C9C8}" type="pres">
      <dgm:prSet presAssocID="{4F57DD23-3B1A-A847-941F-4B100169B171}" presName="sibTrans" presStyleCnt="0"/>
      <dgm:spPr/>
    </dgm:pt>
    <dgm:pt modelId="{C526E80F-9CFA-8247-A6E1-D25999DF68AD}" type="pres">
      <dgm:prSet presAssocID="{1CCAB85C-8197-4442-B434-5AC6C065B85C}" presName="node" presStyleLbl="node1" presStyleIdx="3" presStyleCnt="6">
        <dgm:presLayoutVars>
          <dgm:bulletEnabled val="1"/>
        </dgm:presLayoutVars>
      </dgm:prSet>
      <dgm:spPr/>
    </dgm:pt>
    <dgm:pt modelId="{D3B3DF69-A54B-D84E-8554-AF63ABC0D2A2}" type="pres">
      <dgm:prSet presAssocID="{B5251173-4E73-034C-B0C9-2EEFA10420FF}" presName="sibTrans" presStyleCnt="0"/>
      <dgm:spPr/>
    </dgm:pt>
    <dgm:pt modelId="{E443AA83-B1E1-B349-9873-B17E0A9CB826}" type="pres">
      <dgm:prSet presAssocID="{5F72BCBA-1866-C74A-8370-C22AE8DAE7B8}" presName="node" presStyleLbl="node1" presStyleIdx="4" presStyleCnt="6">
        <dgm:presLayoutVars>
          <dgm:bulletEnabled val="1"/>
        </dgm:presLayoutVars>
      </dgm:prSet>
      <dgm:spPr/>
    </dgm:pt>
    <dgm:pt modelId="{AA916B83-E5CA-1F4F-B5D2-AF272ACB19C9}" type="pres">
      <dgm:prSet presAssocID="{9ACA1B27-5DEF-7644-AC44-52366652DB59}" presName="sibTrans" presStyleCnt="0"/>
      <dgm:spPr/>
    </dgm:pt>
    <dgm:pt modelId="{5CAE0FDE-176A-DB47-B8A5-AF4BB0D1B6E8}" type="pres">
      <dgm:prSet presAssocID="{53F49725-F541-C14C-98EE-37823E3BC2AC}" presName="node" presStyleLbl="node1" presStyleIdx="5" presStyleCnt="6">
        <dgm:presLayoutVars>
          <dgm:bulletEnabled val="1"/>
        </dgm:presLayoutVars>
      </dgm:prSet>
      <dgm:spPr/>
    </dgm:pt>
  </dgm:ptLst>
  <dgm:cxnLst>
    <dgm:cxn modelId="{7A829B3B-615A-9845-8484-15677899FB64}" type="presOf" srcId="{64C9CA7A-5FF5-E144-9821-8A8AFB476333}" destId="{3C0E470A-8EAD-9241-8ED7-5A7998F77789}" srcOrd="0" destOrd="0" presId="urn:microsoft.com/office/officeart/2005/8/layout/default"/>
    <dgm:cxn modelId="{ECDAF63D-C67C-A646-8EF8-7DC658C5D306}" type="presOf" srcId="{1CCAB85C-8197-4442-B434-5AC6C065B85C}" destId="{C526E80F-9CFA-8247-A6E1-D25999DF68AD}" srcOrd="0" destOrd="0" presId="urn:microsoft.com/office/officeart/2005/8/layout/default"/>
    <dgm:cxn modelId="{E02AC055-5520-0E4D-9DDA-ED0D49051BCA}" srcId="{AF26346B-4F1E-304C-A384-B03DB1746399}" destId="{C50D27A7-8981-B04D-972B-A97EFAF7ACB5}" srcOrd="1" destOrd="0" parTransId="{E0E6F847-5501-6246-9A66-043F8C6AB7BF}" sibTransId="{C605825E-1881-6646-823D-48AB35430287}"/>
    <dgm:cxn modelId="{597D9B76-972D-6849-884A-9B633D1D95CF}" srcId="{AF26346B-4F1E-304C-A384-B03DB1746399}" destId="{172BD4AB-38A9-CE41-98E5-BC7DA3CA3952}" srcOrd="2" destOrd="0" parTransId="{778E7C8F-3002-F742-9323-191E304EAF3F}" sibTransId="{4F57DD23-3B1A-A847-941F-4B100169B171}"/>
    <dgm:cxn modelId="{8F04448D-7D79-CA4C-8A19-97B97125C684}" type="presOf" srcId="{C50D27A7-8981-B04D-972B-A97EFAF7ACB5}" destId="{418E3853-FF25-F04F-8285-0F84C1C1BE6F}" srcOrd="0" destOrd="0" presId="urn:microsoft.com/office/officeart/2005/8/layout/default"/>
    <dgm:cxn modelId="{426B2B92-6438-184A-86CB-416030743485}" srcId="{AF26346B-4F1E-304C-A384-B03DB1746399}" destId="{64C9CA7A-5FF5-E144-9821-8A8AFB476333}" srcOrd="0" destOrd="0" parTransId="{E9485E67-C925-6A4D-B47B-8C5EC8FC7C6F}" sibTransId="{AB33CED4-F668-D641-9290-BCE5F6CA4577}"/>
    <dgm:cxn modelId="{A193ADA1-9BC3-2545-9C91-FEB5B868923F}" srcId="{AF26346B-4F1E-304C-A384-B03DB1746399}" destId="{5F72BCBA-1866-C74A-8370-C22AE8DAE7B8}" srcOrd="4" destOrd="0" parTransId="{F9B001D7-1C57-104B-8147-D681E2373F6A}" sibTransId="{9ACA1B27-5DEF-7644-AC44-52366652DB59}"/>
    <dgm:cxn modelId="{374CD0B8-59A7-5149-9625-267481E93B50}" srcId="{AF26346B-4F1E-304C-A384-B03DB1746399}" destId="{53F49725-F541-C14C-98EE-37823E3BC2AC}" srcOrd="5" destOrd="0" parTransId="{84287893-74F5-FD48-B824-02DBF5460154}" sibTransId="{63D90317-ABE8-F745-8587-0DFFD636F9A0}"/>
    <dgm:cxn modelId="{E6259EB9-1FD8-ED46-B6DA-18E084212179}" type="presOf" srcId="{5F72BCBA-1866-C74A-8370-C22AE8DAE7B8}" destId="{E443AA83-B1E1-B349-9873-B17E0A9CB826}" srcOrd="0" destOrd="0" presId="urn:microsoft.com/office/officeart/2005/8/layout/default"/>
    <dgm:cxn modelId="{B8EDC1D2-224D-BE46-A979-88D73744C9C9}" srcId="{AF26346B-4F1E-304C-A384-B03DB1746399}" destId="{1CCAB85C-8197-4442-B434-5AC6C065B85C}" srcOrd="3" destOrd="0" parTransId="{A152D9DA-C165-E24B-9B12-953003BD241C}" sibTransId="{B5251173-4E73-034C-B0C9-2EEFA10420FF}"/>
    <dgm:cxn modelId="{579A15E0-5B5C-1D4C-932E-DE832569B0B5}" type="presOf" srcId="{53F49725-F541-C14C-98EE-37823E3BC2AC}" destId="{5CAE0FDE-176A-DB47-B8A5-AF4BB0D1B6E8}" srcOrd="0" destOrd="0" presId="urn:microsoft.com/office/officeart/2005/8/layout/default"/>
    <dgm:cxn modelId="{EEE96EF1-122B-7940-98D0-07C470EA90BD}" type="presOf" srcId="{172BD4AB-38A9-CE41-98E5-BC7DA3CA3952}" destId="{090D45D1-92A2-4A46-8B08-1CA0E0CA4474}" srcOrd="0" destOrd="0" presId="urn:microsoft.com/office/officeart/2005/8/layout/default"/>
    <dgm:cxn modelId="{3FF954FF-C516-904B-88A3-32BBED59E143}" type="presOf" srcId="{AF26346B-4F1E-304C-A384-B03DB1746399}" destId="{5F464D21-81A8-FB4F-99E3-A7AEDD2882F1}" srcOrd="0" destOrd="0" presId="urn:microsoft.com/office/officeart/2005/8/layout/default"/>
    <dgm:cxn modelId="{0DAA4517-8F8F-8243-9E41-BECDB946C832}" type="presParOf" srcId="{5F464D21-81A8-FB4F-99E3-A7AEDD2882F1}" destId="{3C0E470A-8EAD-9241-8ED7-5A7998F77789}" srcOrd="0" destOrd="0" presId="urn:microsoft.com/office/officeart/2005/8/layout/default"/>
    <dgm:cxn modelId="{27AA78DA-6EC9-B44A-8A64-D46A21EC4FA6}" type="presParOf" srcId="{5F464D21-81A8-FB4F-99E3-A7AEDD2882F1}" destId="{D467EF4A-4D23-0D4F-B500-C4DAF46CE39D}" srcOrd="1" destOrd="0" presId="urn:microsoft.com/office/officeart/2005/8/layout/default"/>
    <dgm:cxn modelId="{8BAEEF9B-7D4A-F74D-99B5-303F3B73D755}" type="presParOf" srcId="{5F464D21-81A8-FB4F-99E3-A7AEDD2882F1}" destId="{418E3853-FF25-F04F-8285-0F84C1C1BE6F}" srcOrd="2" destOrd="0" presId="urn:microsoft.com/office/officeart/2005/8/layout/default"/>
    <dgm:cxn modelId="{88CF2BA9-8F35-C144-BCB5-E5B45DCB5F29}" type="presParOf" srcId="{5F464D21-81A8-FB4F-99E3-A7AEDD2882F1}" destId="{51A52154-C601-8C4D-9EB9-11013151D778}" srcOrd="3" destOrd="0" presId="urn:microsoft.com/office/officeart/2005/8/layout/default"/>
    <dgm:cxn modelId="{5123B166-5112-9948-B15A-0D5E5E26DA38}" type="presParOf" srcId="{5F464D21-81A8-FB4F-99E3-A7AEDD2882F1}" destId="{090D45D1-92A2-4A46-8B08-1CA0E0CA4474}" srcOrd="4" destOrd="0" presId="urn:microsoft.com/office/officeart/2005/8/layout/default"/>
    <dgm:cxn modelId="{ABE4415B-896A-6645-9048-CA670F48F9E6}" type="presParOf" srcId="{5F464D21-81A8-FB4F-99E3-A7AEDD2882F1}" destId="{27573CEA-C059-9043-92FA-8D28EEC2C9C8}" srcOrd="5" destOrd="0" presId="urn:microsoft.com/office/officeart/2005/8/layout/default"/>
    <dgm:cxn modelId="{2E60B7BE-49B5-DD40-9BC1-528773522D36}" type="presParOf" srcId="{5F464D21-81A8-FB4F-99E3-A7AEDD2882F1}" destId="{C526E80F-9CFA-8247-A6E1-D25999DF68AD}" srcOrd="6" destOrd="0" presId="urn:microsoft.com/office/officeart/2005/8/layout/default"/>
    <dgm:cxn modelId="{0956E78D-0C88-154A-876A-1ED6109FF4EC}" type="presParOf" srcId="{5F464D21-81A8-FB4F-99E3-A7AEDD2882F1}" destId="{D3B3DF69-A54B-D84E-8554-AF63ABC0D2A2}" srcOrd="7" destOrd="0" presId="urn:microsoft.com/office/officeart/2005/8/layout/default"/>
    <dgm:cxn modelId="{4441749F-19FE-DB4E-9299-570F6B211B9E}" type="presParOf" srcId="{5F464D21-81A8-FB4F-99E3-A7AEDD2882F1}" destId="{E443AA83-B1E1-B349-9873-B17E0A9CB826}" srcOrd="8" destOrd="0" presId="urn:microsoft.com/office/officeart/2005/8/layout/default"/>
    <dgm:cxn modelId="{450FB1E6-A098-3E42-B8D3-04EDC6170388}" type="presParOf" srcId="{5F464D21-81A8-FB4F-99E3-A7AEDD2882F1}" destId="{AA916B83-E5CA-1F4F-B5D2-AF272ACB19C9}" srcOrd="9" destOrd="0" presId="urn:microsoft.com/office/officeart/2005/8/layout/default"/>
    <dgm:cxn modelId="{6C01C3C3-7C93-CA44-B39D-05E9FD88DD18}" type="presParOf" srcId="{5F464D21-81A8-FB4F-99E3-A7AEDD2882F1}" destId="{5CAE0FDE-176A-DB47-B8A5-AF4BB0D1B6E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39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894E6AE-D8A2-B740-B010-751DC68468E7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A2220C3E-0B27-8A4A-9658-87845A15B0F5}">
      <dgm:prSet custT="1"/>
      <dgm:spPr/>
      <dgm:t>
        <a:bodyPr/>
        <a:lstStyle/>
        <a:p>
          <a:r>
            <a:rPr lang="cs-CZ" sz="2000" b="1" dirty="0"/>
            <a:t>oblast Standardizace</a:t>
          </a:r>
        </a:p>
      </dgm:t>
    </dgm:pt>
    <dgm:pt modelId="{41D9E86B-71DF-FD49-82E9-BB03BAEC6799}" type="parTrans" cxnId="{60540524-94B0-0F46-BDFD-274DC5A20DB6}">
      <dgm:prSet/>
      <dgm:spPr/>
      <dgm:t>
        <a:bodyPr/>
        <a:lstStyle/>
        <a:p>
          <a:endParaRPr lang="cs-CZ" sz="1600"/>
        </a:p>
      </dgm:t>
    </dgm:pt>
    <dgm:pt modelId="{FA87EA4E-2E74-3A48-A11C-E4CF34AA809E}" type="sibTrans" cxnId="{60540524-94B0-0F46-BDFD-274DC5A20DB6}">
      <dgm:prSet/>
      <dgm:spPr/>
      <dgm:t>
        <a:bodyPr/>
        <a:lstStyle/>
        <a:p>
          <a:endParaRPr lang="cs-CZ" sz="1600"/>
        </a:p>
      </dgm:t>
    </dgm:pt>
    <dgm:pt modelId="{B7E4CD01-08DA-0A44-91FA-F1EDEE22FF16}">
      <dgm:prSet custT="1"/>
      <dgm:spPr/>
      <dgm:t>
        <a:bodyPr/>
        <a:lstStyle/>
        <a:p>
          <a:r>
            <a:rPr lang="cs-CZ" sz="2000" b="1" dirty="0"/>
            <a:t>oblast Interoperability, tj. výměny zdravotnické dokumentace</a:t>
          </a:r>
          <a:endParaRPr lang="cs-CZ" sz="2000" dirty="0"/>
        </a:p>
      </dgm:t>
    </dgm:pt>
    <dgm:pt modelId="{BA1C46D6-E9EB-DE42-AF76-10ED14D767D2}" type="parTrans" cxnId="{B7A8F36F-EB41-9841-8D9B-58CFAB90EFD5}">
      <dgm:prSet/>
      <dgm:spPr/>
      <dgm:t>
        <a:bodyPr/>
        <a:lstStyle/>
        <a:p>
          <a:endParaRPr lang="cs-CZ" sz="1600"/>
        </a:p>
      </dgm:t>
    </dgm:pt>
    <dgm:pt modelId="{D0CC67A7-AB94-9942-AAA3-B899C395018C}" type="sibTrans" cxnId="{B7A8F36F-EB41-9841-8D9B-58CFAB90EFD5}">
      <dgm:prSet/>
      <dgm:spPr/>
      <dgm:t>
        <a:bodyPr/>
        <a:lstStyle/>
        <a:p>
          <a:endParaRPr lang="cs-CZ" sz="1600"/>
        </a:p>
      </dgm:t>
    </dgm:pt>
    <dgm:pt modelId="{6E566F39-2845-7C45-9FDD-D8EE612A4DE1}">
      <dgm:prSet custT="1"/>
      <dgm:spPr/>
      <dgm:t>
        <a:bodyPr/>
        <a:lstStyle/>
        <a:p>
          <a:pPr algn="ctr"/>
          <a:r>
            <a:rPr lang="cs-CZ" sz="1200" b="0" dirty="0"/>
            <a:t>Pilotní implementace a provoz odstraní případné chyby v návrhu a ověří v praxi funkčnost a stabilitu systému. Měl by zároveň rozptýlit obavy z dopadů elektronizace a prokázat její benefity.</a:t>
          </a:r>
        </a:p>
      </dgm:t>
    </dgm:pt>
    <dgm:pt modelId="{C3F31F5B-199F-8E4B-AE64-0DEBBD6B6FDF}" type="parTrans" cxnId="{11C82EE4-56F2-1447-8181-F2BB64DE33F6}">
      <dgm:prSet/>
      <dgm:spPr/>
      <dgm:t>
        <a:bodyPr/>
        <a:lstStyle/>
        <a:p>
          <a:endParaRPr lang="cs-CZ" sz="1600"/>
        </a:p>
      </dgm:t>
    </dgm:pt>
    <dgm:pt modelId="{C49DFDB6-145B-9449-94D2-7C7D14F485E1}" type="sibTrans" cxnId="{11C82EE4-56F2-1447-8181-F2BB64DE33F6}">
      <dgm:prSet/>
      <dgm:spPr/>
      <dgm:t>
        <a:bodyPr/>
        <a:lstStyle/>
        <a:p>
          <a:endParaRPr lang="cs-CZ" sz="1600"/>
        </a:p>
      </dgm:t>
    </dgm:pt>
    <dgm:pt modelId="{3ED37E2F-1B36-AE43-99CF-3F4851FD4207}">
      <dgm:prSet custT="1"/>
      <dgm:spPr/>
      <dgm:t>
        <a:bodyPr/>
        <a:lstStyle/>
        <a:p>
          <a:r>
            <a:rPr lang="cs-CZ" sz="1600" dirty="0"/>
            <a:t>Výměna zdravotnické dokumentace jako optimalizace a ulehčení administrativy</a:t>
          </a:r>
        </a:p>
      </dgm:t>
    </dgm:pt>
    <dgm:pt modelId="{A5D1DF97-CDB6-0848-970F-081A959A56A5}" type="parTrans" cxnId="{5FDA2433-211C-9941-A03C-E498C65220DD}">
      <dgm:prSet/>
      <dgm:spPr/>
      <dgm:t>
        <a:bodyPr/>
        <a:lstStyle/>
        <a:p>
          <a:endParaRPr lang="cs-CZ" sz="1600"/>
        </a:p>
      </dgm:t>
    </dgm:pt>
    <dgm:pt modelId="{54775E15-1B76-D646-B52A-4B00CA24187B}" type="sibTrans" cxnId="{5FDA2433-211C-9941-A03C-E498C65220DD}">
      <dgm:prSet/>
      <dgm:spPr/>
      <dgm:t>
        <a:bodyPr/>
        <a:lstStyle/>
        <a:p>
          <a:endParaRPr lang="cs-CZ" sz="1600"/>
        </a:p>
      </dgm:t>
    </dgm:pt>
    <dgm:pt modelId="{CA56CFC8-8CC1-B84A-BC67-692AA48E7724}">
      <dgm:prSet custT="1"/>
      <dgm:spPr/>
      <dgm:t>
        <a:bodyPr/>
        <a:lstStyle/>
        <a:p>
          <a:r>
            <a:rPr lang="cs-CZ" sz="1600" dirty="0"/>
            <a:t> produktivní provoz musí předcházet ověření nutných změn procesů</a:t>
          </a:r>
        </a:p>
      </dgm:t>
    </dgm:pt>
    <dgm:pt modelId="{84E5196F-752C-4A4C-AE6B-692C1A991612}" type="parTrans" cxnId="{764582F9-3182-C842-8376-84920302667A}">
      <dgm:prSet/>
      <dgm:spPr/>
      <dgm:t>
        <a:bodyPr/>
        <a:lstStyle/>
        <a:p>
          <a:endParaRPr lang="cs-CZ" sz="1600"/>
        </a:p>
      </dgm:t>
    </dgm:pt>
    <dgm:pt modelId="{99998F89-D405-5645-BFB6-3F1F503FC30D}" type="sibTrans" cxnId="{764582F9-3182-C842-8376-84920302667A}">
      <dgm:prSet/>
      <dgm:spPr/>
      <dgm:t>
        <a:bodyPr/>
        <a:lstStyle/>
        <a:p>
          <a:endParaRPr lang="cs-CZ" sz="1600"/>
        </a:p>
      </dgm:t>
    </dgm:pt>
    <dgm:pt modelId="{108F9E73-3354-4949-A450-05FEB90EB3BF}">
      <dgm:prSet custT="1"/>
      <dgm:spPr/>
      <dgm:t>
        <a:bodyPr/>
        <a:lstStyle/>
        <a:p>
          <a:r>
            <a:rPr lang="cs-CZ" sz="1800" b="1" dirty="0"/>
            <a:t>oblast Kmenových registrů, resortní certifikační autorita</a:t>
          </a:r>
        </a:p>
      </dgm:t>
    </dgm:pt>
    <dgm:pt modelId="{6D1F222B-201F-A943-914F-CC82ED1418BC}" type="parTrans" cxnId="{276C5BC1-4A2A-454A-8F16-4BCD259574DA}">
      <dgm:prSet/>
      <dgm:spPr/>
      <dgm:t>
        <a:bodyPr/>
        <a:lstStyle/>
        <a:p>
          <a:endParaRPr lang="cs-CZ"/>
        </a:p>
      </dgm:t>
    </dgm:pt>
    <dgm:pt modelId="{A673839D-ACEB-BD44-9367-81CCBB92C4A2}" type="sibTrans" cxnId="{276C5BC1-4A2A-454A-8F16-4BCD259574DA}">
      <dgm:prSet/>
      <dgm:spPr/>
      <dgm:t>
        <a:bodyPr/>
        <a:lstStyle/>
        <a:p>
          <a:endParaRPr lang="cs-CZ"/>
        </a:p>
      </dgm:t>
    </dgm:pt>
    <dgm:pt modelId="{ECF94475-3DC4-1D43-A13A-CAE6D47A614F}">
      <dgm:prSet custT="1"/>
      <dgm:spPr/>
      <dgm:t>
        <a:bodyPr/>
        <a:lstStyle/>
        <a:p>
          <a:r>
            <a:rPr lang="cs-CZ" sz="1600" dirty="0"/>
            <a:t>pilotní napojení - ztotožnění pacientů, využití rezortní certifikační autority (časová razítka)</a:t>
          </a:r>
        </a:p>
      </dgm:t>
    </dgm:pt>
    <dgm:pt modelId="{7DB193EA-1C40-A946-8ABA-58DFD5C663EF}" type="parTrans" cxnId="{FF6E0FC6-4B0E-644D-BE7D-882E56CBBF33}">
      <dgm:prSet/>
      <dgm:spPr/>
      <dgm:t>
        <a:bodyPr/>
        <a:lstStyle/>
        <a:p>
          <a:endParaRPr lang="cs-CZ"/>
        </a:p>
      </dgm:t>
    </dgm:pt>
    <dgm:pt modelId="{FF052638-AF77-5F4F-8E5C-EF2697F41ACB}" type="sibTrans" cxnId="{FF6E0FC6-4B0E-644D-BE7D-882E56CBBF33}">
      <dgm:prSet/>
      <dgm:spPr/>
      <dgm:t>
        <a:bodyPr/>
        <a:lstStyle/>
        <a:p>
          <a:endParaRPr lang="cs-CZ"/>
        </a:p>
      </dgm:t>
    </dgm:pt>
    <dgm:pt modelId="{0AEF97CC-51DD-E848-B438-C52F6AE87C57}">
      <dgm:prSet custT="1"/>
      <dgm:spPr/>
      <dgm:t>
        <a:bodyPr/>
        <a:lstStyle/>
        <a:p>
          <a:r>
            <a:rPr lang="cs-CZ" sz="1800" b="1" dirty="0"/>
            <a:t>oblast Digitalizace ambulantních provozů</a:t>
          </a:r>
          <a:endParaRPr lang="cs-CZ" sz="1600" b="1" dirty="0"/>
        </a:p>
      </dgm:t>
    </dgm:pt>
    <dgm:pt modelId="{876AB99F-876B-B44B-9902-6081A6596C3F}" type="parTrans" cxnId="{07085D17-E328-A048-A0D5-8560197401A1}">
      <dgm:prSet/>
      <dgm:spPr/>
      <dgm:t>
        <a:bodyPr/>
        <a:lstStyle/>
        <a:p>
          <a:endParaRPr lang="cs-CZ"/>
        </a:p>
      </dgm:t>
    </dgm:pt>
    <dgm:pt modelId="{BA1B2AAB-51B2-F74E-A2EB-68F0AAB147EA}" type="sibTrans" cxnId="{07085D17-E328-A048-A0D5-8560197401A1}">
      <dgm:prSet/>
      <dgm:spPr/>
      <dgm:t>
        <a:bodyPr/>
        <a:lstStyle/>
        <a:p>
          <a:endParaRPr lang="cs-CZ"/>
        </a:p>
      </dgm:t>
    </dgm:pt>
    <dgm:pt modelId="{6F0A6052-9FA2-B746-AA2F-4ECBD233C78E}">
      <dgm:prSet custT="1"/>
      <dgm:spPr/>
      <dgm:t>
        <a:bodyPr/>
        <a:lstStyle/>
        <a:p>
          <a:r>
            <a:rPr lang="cs-CZ" sz="1600" b="1" dirty="0"/>
            <a:t>„</a:t>
          </a:r>
          <a:r>
            <a:rPr lang="cs-CZ" sz="1600" b="1" dirty="0" err="1"/>
            <a:t>Digipraxe</a:t>
          </a:r>
          <a:r>
            <a:rPr lang="cs-CZ" sz="1600" b="1" dirty="0"/>
            <a:t>“, pilotní ověření funkcionalit – primární péče a specializované ambulance </a:t>
          </a:r>
        </a:p>
      </dgm:t>
    </dgm:pt>
    <dgm:pt modelId="{B98C26E2-F2B7-2447-8F6D-00F636B59CAE}" type="parTrans" cxnId="{9E0F4C24-B84D-D74A-A7C7-8564C643A118}">
      <dgm:prSet/>
      <dgm:spPr/>
      <dgm:t>
        <a:bodyPr/>
        <a:lstStyle/>
        <a:p>
          <a:endParaRPr lang="cs-CZ"/>
        </a:p>
      </dgm:t>
    </dgm:pt>
    <dgm:pt modelId="{66FEFA3C-1DFC-1C4C-B5B8-7AA14C77F3CB}" type="sibTrans" cxnId="{9E0F4C24-B84D-D74A-A7C7-8564C643A118}">
      <dgm:prSet/>
      <dgm:spPr/>
      <dgm:t>
        <a:bodyPr/>
        <a:lstStyle/>
        <a:p>
          <a:endParaRPr lang="cs-CZ"/>
        </a:p>
      </dgm:t>
    </dgm:pt>
    <dgm:pt modelId="{BFF263E9-39FC-F445-8916-457E5F3683AD}" type="pres">
      <dgm:prSet presAssocID="{C894E6AE-D8A2-B740-B010-751DC68468E7}" presName="linear" presStyleCnt="0">
        <dgm:presLayoutVars>
          <dgm:animLvl val="lvl"/>
          <dgm:resizeHandles val="exact"/>
        </dgm:presLayoutVars>
      </dgm:prSet>
      <dgm:spPr/>
    </dgm:pt>
    <dgm:pt modelId="{B272364B-BBB0-7642-9D2F-39DFA6E77A10}" type="pres">
      <dgm:prSet presAssocID="{A2220C3E-0B27-8A4A-9658-87845A15B0F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AF44FD7-4248-614D-8E26-A216581828A0}" type="pres">
      <dgm:prSet presAssocID="{A2220C3E-0B27-8A4A-9658-87845A15B0F5}" presName="childText" presStyleLbl="revTx" presStyleIdx="0" presStyleCnt="4">
        <dgm:presLayoutVars>
          <dgm:bulletEnabled val="1"/>
        </dgm:presLayoutVars>
      </dgm:prSet>
      <dgm:spPr/>
    </dgm:pt>
    <dgm:pt modelId="{454AFC17-7495-024E-A69E-E91837F29771}" type="pres">
      <dgm:prSet presAssocID="{B7E4CD01-08DA-0A44-91FA-F1EDEE22FF1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39AA790-0546-D447-B5B1-19D6B7364572}" type="pres">
      <dgm:prSet presAssocID="{B7E4CD01-08DA-0A44-91FA-F1EDEE22FF16}" presName="childText" presStyleLbl="revTx" presStyleIdx="1" presStyleCnt="4">
        <dgm:presLayoutVars>
          <dgm:bulletEnabled val="1"/>
        </dgm:presLayoutVars>
      </dgm:prSet>
      <dgm:spPr/>
    </dgm:pt>
    <dgm:pt modelId="{2C006888-EBD5-D442-B276-668E4A923DF7}" type="pres">
      <dgm:prSet presAssocID="{108F9E73-3354-4949-A450-05FEB90EB3B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055D304-750D-054D-8311-AC4449FBC26E}" type="pres">
      <dgm:prSet presAssocID="{108F9E73-3354-4949-A450-05FEB90EB3BF}" presName="childText" presStyleLbl="revTx" presStyleIdx="2" presStyleCnt="4">
        <dgm:presLayoutVars>
          <dgm:bulletEnabled val="1"/>
        </dgm:presLayoutVars>
      </dgm:prSet>
      <dgm:spPr/>
    </dgm:pt>
    <dgm:pt modelId="{C36D301A-3583-1F40-99E6-B6CD183718E2}" type="pres">
      <dgm:prSet presAssocID="{0AEF97CC-51DD-E848-B438-C52F6AE87C5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BDE2FE9-FDC6-A74C-9A84-37E1BCA46233}" type="pres">
      <dgm:prSet presAssocID="{0AEF97CC-51DD-E848-B438-C52F6AE87C57}" presName="childText" presStyleLbl="revTx" presStyleIdx="3" presStyleCnt="4">
        <dgm:presLayoutVars>
          <dgm:bulletEnabled val="1"/>
        </dgm:presLayoutVars>
      </dgm:prSet>
      <dgm:spPr/>
    </dgm:pt>
    <dgm:pt modelId="{6B2CDBCE-8FF9-A04D-90DD-BBF3BDB5DAE1}" type="pres">
      <dgm:prSet presAssocID="{6E566F39-2845-7C45-9FDD-D8EE612A4DE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84BEC0F-9B8A-D94D-A805-6315E19C9B1C}" type="presOf" srcId="{C894E6AE-D8A2-B740-B010-751DC68468E7}" destId="{BFF263E9-39FC-F445-8916-457E5F3683AD}" srcOrd="0" destOrd="0" presId="urn:microsoft.com/office/officeart/2005/8/layout/vList2"/>
    <dgm:cxn modelId="{03C1F715-85C0-5D43-8116-852260FAD529}" type="presOf" srcId="{108F9E73-3354-4949-A450-05FEB90EB3BF}" destId="{2C006888-EBD5-D442-B276-668E4A923DF7}" srcOrd="0" destOrd="0" presId="urn:microsoft.com/office/officeart/2005/8/layout/vList2"/>
    <dgm:cxn modelId="{07085D17-E328-A048-A0D5-8560197401A1}" srcId="{C894E6AE-D8A2-B740-B010-751DC68468E7}" destId="{0AEF97CC-51DD-E848-B438-C52F6AE87C57}" srcOrd="3" destOrd="0" parTransId="{876AB99F-876B-B44B-9902-6081A6596C3F}" sibTransId="{BA1B2AAB-51B2-F74E-A2EB-68F0AAB147EA}"/>
    <dgm:cxn modelId="{F5F24221-B14F-0C47-A321-862B4A9C436A}" type="presOf" srcId="{3ED37E2F-1B36-AE43-99CF-3F4851FD4207}" destId="{A39AA790-0546-D447-B5B1-19D6B7364572}" srcOrd="0" destOrd="0" presId="urn:microsoft.com/office/officeart/2005/8/layout/vList2"/>
    <dgm:cxn modelId="{60540524-94B0-0F46-BDFD-274DC5A20DB6}" srcId="{C894E6AE-D8A2-B740-B010-751DC68468E7}" destId="{A2220C3E-0B27-8A4A-9658-87845A15B0F5}" srcOrd="0" destOrd="0" parTransId="{41D9E86B-71DF-FD49-82E9-BB03BAEC6799}" sibTransId="{FA87EA4E-2E74-3A48-A11C-E4CF34AA809E}"/>
    <dgm:cxn modelId="{9E0F4C24-B84D-D74A-A7C7-8564C643A118}" srcId="{0AEF97CC-51DD-E848-B438-C52F6AE87C57}" destId="{6F0A6052-9FA2-B746-AA2F-4ECBD233C78E}" srcOrd="0" destOrd="0" parTransId="{B98C26E2-F2B7-2447-8F6D-00F636B59CAE}" sibTransId="{66FEFA3C-1DFC-1C4C-B5B8-7AA14C77F3CB}"/>
    <dgm:cxn modelId="{4C83DC29-EC25-3E4A-BAE4-DC38E42EC162}" type="presOf" srcId="{6E566F39-2845-7C45-9FDD-D8EE612A4DE1}" destId="{6B2CDBCE-8FF9-A04D-90DD-BBF3BDB5DAE1}" srcOrd="0" destOrd="0" presId="urn:microsoft.com/office/officeart/2005/8/layout/vList2"/>
    <dgm:cxn modelId="{CA8C2D2E-9BC8-5348-984F-937943F21D01}" type="presOf" srcId="{B7E4CD01-08DA-0A44-91FA-F1EDEE22FF16}" destId="{454AFC17-7495-024E-A69E-E91837F29771}" srcOrd="0" destOrd="0" presId="urn:microsoft.com/office/officeart/2005/8/layout/vList2"/>
    <dgm:cxn modelId="{5FDA2433-211C-9941-A03C-E498C65220DD}" srcId="{B7E4CD01-08DA-0A44-91FA-F1EDEE22FF16}" destId="{3ED37E2F-1B36-AE43-99CF-3F4851FD4207}" srcOrd="0" destOrd="0" parTransId="{A5D1DF97-CDB6-0848-970F-081A959A56A5}" sibTransId="{54775E15-1B76-D646-B52A-4B00CA24187B}"/>
    <dgm:cxn modelId="{22582B37-F0EE-0F44-AC91-34A92F6B629A}" type="presOf" srcId="{CA56CFC8-8CC1-B84A-BC67-692AA48E7724}" destId="{9AF44FD7-4248-614D-8E26-A216581828A0}" srcOrd="0" destOrd="0" presId="urn:microsoft.com/office/officeart/2005/8/layout/vList2"/>
    <dgm:cxn modelId="{6563306C-695B-0D4C-9B63-2ED71C6D5642}" type="presOf" srcId="{A2220C3E-0B27-8A4A-9658-87845A15B0F5}" destId="{B272364B-BBB0-7642-9D2F-39DFA6E77A10}" srcOrd="0" destOrd="0" presId="urn:microsoft.com/office/officeart/2005/8/layout/vList2"/>
    <dgm:cxn modelId="{B7A8F36F-EB41-9841-8D9B-58CFAB90EFD5}" srcId="{C894E6AE-D8A2-B740-B010-751DC68468E7}" destId="{B7E4CD01-08DA-0A44-91FA-F1EDEE22FF16}" srcOrd="1" destOrd="0" parTransId="{BA1C46D6-E9EB-DE42-AF76-10ED14D767D2}" sibTransId="{D0CC67A7-AB94-9942-AAA3-B899C395018C}"/>
    <dgm:cxn modelId="{A789FE74-0469-4244-98E3-9B310C72D2CF}" type="presOf" srcId="{6F0A6052-9FA2-B746-AA2F-4ECBD233C78E}" destId="{3BDE2FE9-FDC6-A74C-9A84-37E1BCA46233}" srcOrd="0" destOrd="0" presId="urn:microsoft.com/office/officeart/2005/8/layout/vList2"/>
    <dgm:cxn modelId="{46471289-8C70-0640-8E01-6638DD686D31}" type="presOf" srcId="{ECF94475-3DC4-1D43-A13A-CAE6D47A614F}" destId="{A055D304-750D-054D-8311-AC4449FBC26E}" srcOrd="0" destOrd="0" presId="urn:microsoft.com/office/officeart/2005/8/layout/vList2"/>
    <dgm:cxn modelId="{276C5BC1-4A2A-454A-8F16-4BCD259574DA}" srcId="{C894E6AE-D8A2-B740-B010-751DC68468E7}" destId="{108F9E73-3354-4949-A450-05FEB90EB3BF}" srcOrd="2" destOrd="0" parTransId="{6D1F222B-201F-A943-914F-CC82ED1418BC}" sibTransId="{A673839D-ACEB-BD44-9367-81CCBB92C4A2}"/>
    <dgm:cxn modelId="{FF6E0FC6-4B0E-644D-BE7D-882E56CBBF33}" srcId="{108F9E73-3354-4949-A450-05FEB90EB3BF}" destId="{ECF94475-3DC4-1D43-A13A-CAE6D47A614F}" srcOrd="0" destOrd="0" parTransId="{7DB193EA-1C40-A946-8ABA-58DFD5C663EF}" sibTransId="{FF052638-AF77-5F4F-8E5C-EF2697F41ACB}"/>
    <dgm:cxn modelId="{11C82EE4-56F2-1447-8181-F2BB64DE33F6}" srcId="{C894E6AE-D8A2-B740-B010-751DC68468E7}" destId="{6E566F39-2845-7C45-9FDD-D8EE612A4DE1}" srcOrd="4" destOrd="0" parTransId="{C3F31F5B-199F-8E4B-AE64-0DEBBD6B6FDF}" sibTransId="{C49DFDB6-145B-9449-94D2-7C7D14F485E1}"/>
    <dgm:cxn modelId="{764582F9-3182-C842-8376-84920302667A}" srcId="{A2220C3E-0B27-8A4A-9658-87845A15B0F5}" destId="{CA56CFC8-8CC1-B84A-BC67-692AA48E7724}" srcOrd="0" destOrd="0" parTransId="{84E5196F-752C-4A4C-AE6B-692C1A991612}" sibTransId="{99998F89-D405-5645-BFB6-3F1F503FC30D}"/>
    <dgm:cxn modelId="{E7C7ACFD-53B2-444B-A7CE-2E17420B1DC4}" type="presOf" srcId="{0AEF97CC-51DD-E848-B438-C52F6AE87C57}" destId="{C36D301A-3583-1F40-99E6-B6CD183718E2}" srcOrd="0" destOrd="0" presId="urn:microsoft.com/office/officeart/2005/8/layout/vList2"/>
    <dgm:cxn modelId="{3482EC2E-3BBB-1941-8798-C42C99727BF5}" type="presParOf" srcId="{BFF263E9-39FC-F445-8916-457E5F3683AD}" destId="{B272364B-BBB0-7642-9D2F-39DFA6E77A10}" srcOrd="0" destOrd="0" presId="urn:microsoft.com/office/officeart/2005/8/layout/vList2"/>
    <dgm:cxn modelId="{E6AA3EAA-A05F-AC4B-BEDF-4118CAC2756E}" type="presParOf" srcId="{BFF263E9-39FC-F445-8916-457E5F3683AD}" destId="{9AF44FD7-4248-614D-8E26-A216581828A0}" srcOrd="1" destOrd="0" presId="urn:microsoft.com/office/officeart/2005/8/layout/vList2"/>
    <dgm:cxn modelId="{C08AD899-396E-CF45-8236-8CB8704E61A4}" type="presParOf" srcId="{BFF263E9-39FC-F445-8916-457E5F3683AD}" destId="{454AFC17-7495-024E-A69E-E91837F29771}" srcOrd="2" destOrd="0" presId="urn:microsoft.com/office/officeart/2005/8/layout/vList2"/>
    <dgm:cxn modelId="{9274FC4E-530E-3D42-9C88-3CE684A09588}" type="presParOf" srcId="{BFF263E9-39FC-F445-8916-457E5F3683AD}" destId="{A39AA790-0546-D447-B5B1-19D6B7364572}" srcOrd="3" destOrd="0" presId="urn:microsoft.com/office/officeart/2005/8/layout/vList2"/>
    <dgm:cxn modelId="{0384818F-2D37-B54A-B38D-6189B774B3FC}" type="presParOf" srcId="{BFF263E9-39FC-F445-8916-457E5F3683AD}" destId="{2C006888-EBD5-D442-B276-668E4A923DF7}" srcOrd="4" destOrd="0" presId="urn:microsoft.com/office/officeart/2005/8/layout/vList2"/>
    <dgm:cxn modelId="{8AEE3E20-7E25-1D48-B8E3-7A2C7C96EFBF}" type="presParOf" srcId="{BFF263E9-39FC-F445-8916-457E5F3683AD}" destId="{A055D304-750D-054D-8311-AC4449FBC26E}" srcOrd="5" destOrd="0" presId="urn:microsoft.com/office/officeart/2005/8/layout/vList2"/>
    <dgm:cxn modelId="{5D81D568-BFF2-024E-A93D-579833D93172}" type="presParOf" srcId="{BFF263E9-39FC-F445-8916-457E5F3683AD}" destId="{C36D301A-3583-1F40-99E6-B6CD183718E2}" srcOrd="6" destOrd="0" presId="urn:microsoft.com/office/officeart/2005/8/layout/vList2"/>
    <dgm:cxn modelId="{515B1EDF-7E89-6143-8988-05055EECE864}" type="presParOf" srcId="{BFF263E9-39FC-F445-8916-457E5F3683AD}" destId="{3BDE2FE9-FDC6-A74C-9A84-37E1BCA46233}" srcOrd="7" destOrd="0" presId="urn:microsoft.com/office/officeart/2005/8/layout/vList2"/>
    <dgm:cxn modelId="{C8562DEE-CF97-754D-8BE0-1FA87BEE3519}" type="presParOf" srcId="{BFF263E9-39FC-F445-8916-457E5F3683AD}" destId="{6B2CDBCE-8FF9-A04D-90DD-BBF3BDB5DAE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F87AE47-8D3C-4CBA-A11A-9190D5F32077}" type="doc">
      <dgm:prSet loTypeId="urn:microsoft.com/office/officeart/2005/8/layout/vList4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cs-CZ"/>
        </a:p>
      </dgm:t>
    </dgm:pt>
    <dgm:pt modelId="{024ABBBB-6C63-4241-9CEF-2CBD0A8E5C58}">
      <dgm:prSet phldrT="[Text]"/>
      <dgm:spPr/>
      <dgm:t>
        <a:bodyPr/>
        <a:lstStyle/>
        <a:p>
          <a:r>
            <a:rPr lang="cs-CZ" dirty="0"/>
            <a:t>1a) Nalezení nejbližšího očkovacího místo na stránce </a:t>
          </a:r>
          <a:r>
            <a:rPr lang="cs-CZ" dirty="0">
              <a:hlinkClick xmlns:r="http://schemas.openxmlformats.org/officeDocument/2006/relationships" r:id="rId1"/>
            </a:rPr>
            <a:t>https://ockoreport.uzis.cz/</a:t>
          </a:r>
          <a:r>
            <a:rPr lang="cs-CZ" dirty="0"/>
            <a:t>  </a:t>
          </a:r>
        </a:p>
        <a:p>
          <a:endParaRPr lang="cs-CZ" dirty="0"/>
        </a:p>
        <a:p>
          <a:r>
            <a:rPr lang="cs-CZ" dirty="0">
              <a:solidFill>
                <a:srgbClr val="C00000"/>
              </a:solidFill>
            </a:rPr>
            <a:t>1b) </a:t>
          </a:r>
          <a:r>
            <a:rPr lang="cs-CZ" b="1" dirty="0">
              <a:solidFill>
                <a:srgbClr val="C00000"/>
              </a:solidFill>
            </a:rPr>
            <a:t>Nalezení nejbližšího praktického lékaře vlastními silami</a:t>
          </a:r>
        </a:p>
      </dgm:t>
    </dgm:pt>
    <dgm:pt modelId="{3FE769E8-B4E3-4710-9D42-77B5B4A241A9}" type="parTrans" cxnId="{427E177C-D171-4DBE-ABB4-386339E2BD8E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F0F3429D-1EF7-4244-8FE3-A508584D9D4C}" type="sibTrans" cxnId="{427E177C-D171-4DBE-ABB4-386339E2BD8E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4B6BF80B-C18E-4551-9A15-1782FC7C0B92}">
      <dgm:prSet phldrT="[Text]"/>
      <dgm:spPr/>
      <dgm:t>
        <a:bodyPr/>
        <a:lstStyle/>
        <a:p>
          <a:r>
            <a:rPr lang="cs-CZ" dirty="0"/>
            <a:t>3) Lékař provede očkování a zapíše záznam o očkování do systému ISIN</a:t>
          </a:r>
        </a:p>
      </dgm:t>
    </dgm:pt>
    <dgm:pt modelId="{6C2F7B33-B6F8-45B7-B5A1-E1110ACCFF0C}" type="parTrans" cxnId="{B27F74EC-4321-4A00-BF67-8598FAAAE28D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9C8575F6-E770-42B4-97DA-CAFCE7613B39}" type="sibTrans" cxnId="{B27F74EC-4321-4A00-BF67-8598FAAAE28D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24CA18D8-6FAE-4823-A22F-227BC786EAE7}">
      <dgm:prSet phldrT="[Text]"/>
      <dgm:spPr/>
      <dgm:t>
        <a:bodyPr/>
        <a:lstStyle/>
        <a:p>
          <a:r>
            <a:rPr lang="cs-CZ"/>
            <a:t>4) Zobrazení očkování v EZKartě (od roku 2023 automaticky)</a:t>
          </a:r>
          <a:endParaRPr lang="cs-CZ" dirty="0"/>
        </a:p>
      </dgm:t>
    </dgm:pt>
    <dgm:pt modelId="{37EACC2C-0DE1-48A5-89A8-0AC082553848}" type="parTrans" cxnId="{F15601F5-3F3D-4D62-9F80-B1781DD7DF92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8F1ADEF6-A096-4E7E-BB97-E2E1892E1C2A}" type="sibTrans" cxnId="{F15601F5-3F3D-4D62-9F80-B1781DD7DF92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228DE621-5C6F-48E9-9D81-D2D8FEE7C93F}">
      <dgm:prSet phldrT="[Text]"/>
      <dgm:spPr/>
      <dgm:t>
        <a:bodyPr/>
        <a:lstStyle/>
        <a:p>
          <a:r>
            <a:rPr lang="cs-CZ" dirty="0"/>
            <a:t>2a) Provedení registrace, výběru očkovacího místa, termínu a času </a:t>
          </a:r>
        </a:p>
        <a:p>
          <a:r>
            <a:rPr lang="cs-CZ" dirty="0"/>
            <a:t>na stránce </a:t>
          </a:r>
          <a:r>
            <a:rPr lang="cs-CZ" dirty="0">
              <a:hlinkClick xmlns:r="http://schemas.openxmlformats.org/officeDocument/2006/relationships" r:id="rId2"/>
            </a:rPr>
            <a:t>https://registrace.mzcr.cz/</a:t>
          </a:r>
          <a:endParaRPr lang="cs-CZ" dirty="0"/>
        </a:p>
        <a:p>
          <a:r>
            <a:rPr lang="cs-CZ" dirty="0"/>
            <a:t>2b) Výběr očkovacího místa bez registrace</a:t>
          </a:r>
        </a:p>
        <a:p>
          <a:r>
            <a:rPr lang="cs-CZ" b="1" dirty="0">
              <a:solidFill>
                <a:srgbClr val="C00000"/>
              </a:solidFill>
            </a:rPr>
            <a:t>2c) Domluva s lékařem </a:t>
          </a:r>
        </a:p>
      </dgm:t>
    </dgm:pt>
    <dgm:pt modelId="{A92FC7B6-0283-4504-9FAF-F3CDB2424849}" type="parTrans" cxnId="{FE4C8628-FCB2-46BB-B42C-E974E96BE672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2E80E052-2895-40D6-9D32-70B42026FB95}" type="sibTrans" cxnId="{FE4C8628-FCB2-46BB-B42C-E974E96BE672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8A356922-9C56-490A-BD0E-FF2CAF3708CC}" type="pres">
      <dgm:prSet presAssocID="{5F87AE47-8D3C-4CBA-A11A-9190D5F32077}" presName="linear" presStyleCnt="0">
        <dgm:presLayoutVars>
          <dgm:dir/>
          <dgm:resizeHandles val="exact"/>
        </dgm:presLayoutVars>
      </dgm:prSet>
      <dgm:spPr/>
    </dgm:pt>
    <dgm:pt modelId="{8D609CCA-EFDD-4010-AA2A-A2E30981C975}" type="pres">
      <dgm:prSet presAssocID="{024ABBBB-6C63-4241-9CEF-2CBD0A8E5C58}" presName="comp" presStyleCnt="0"/>
      <dgm:spPr/>
    </dgm:pt>
    <dgm:pt modelId="{3311FF55-83FA-4BB5-9CF7-006ADB48A96B}" type="pres">
      <dgm:prSet presAssocID="{024ABBBB-6C63-4241-9CEF-2CBD0A8E5C58}" presName="box" presStyleLbl="node1" presStyleIdx="0" presStyleCnt="4"/>
      <dgm:spPr/>
    </dgm:pt>
    <dgm:pt modelId="{BBDD5A28-85E4-4986-84F7-18E7CC8CF1ED}" type="pres">
      <dgm:prSet presAssocID="{024ABBBB-6C63-4241-9CEF-2CBD0A8E5C58}" presName="img" presStyleLbl="fgImgPlace1" presStyleIdx="0" presStyleCnt="4"/>
      <dgm:spPr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</dgm:spPr>
    </dgm:pt>
    <dgm:pt modelId="{88009B86-89A6-48E4-8311-EF9B2D16AFE3}" type="pres">
      <dgm:prSet presAssocID="{024ABBBB-6C63-4241-9CEF-2CBD0A8E5C58}" presName="text" presStyleLbl="node1" presStyleIdx="0" presStyleCnt="4">
        <dgm:presLayoutVars>
          <dgm:bulletEnabled val="1"/>
        </dgm:presLayoutVars>
      </dgm:prSet>
      <dgm:spPr/>
    </dgm:pt>
    <dgm:pt modelId="{DCEC6753-D01C-44F9-8502-5B16ADFDFF97}" type="pres">
      <dgm:prSet presAssocID="{F0F3429D-1EF7-4244-8FE3-A508584D9D4C}" presName="spacer" presStyleCnt="0"/>
      <dgm:spPr/>
    </dgm:pt>
    <dgm:pt modelId="{02BC4BCD-EBE2-4F0F-B774-8EA4986B1DCB}" type="pres">
      <dgm:prSet presAssocID="{228DE621-5C6F-48E9-9D81-D2D8FEE7C93F}" presName="comp" presStyleCnt="0"/>
      <dgm:spPr/>
    </dgm:pt>
    <dgm:pt modelId="{F43B3B17-A6C0-4D18-AED1-F1206BC7999D}" type="pres">
      <dgm:prSet presAssocID="{228DE621-5C6F-48E9-9D81-D2D8FEE7C93F}" presName="box" presStyleLbl="node1" presStyleIdx="1" presStyleCnt="4"/>
      <dgm:spPr/>
    </dgm:pt>
    <dgm:pt modelId="{1C83C183-3249-43F9-849A-48E11C547E49}" type="pres">
      <dgm:prSet presAssocID="{228DE621-5C6F-48E9-9D81-D2D8FEE7C93F}" presName="img" presStyleLbl="fgImgPlace1" presStyleIdx="1" presStyleCnt="4"/>
      <dgm:spPr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</dgm:spPr>
    </dgm:pt>
    <dgm:pt modelId="{A009591B-F22D-4448-8E0E-66F445D92BCA}" type="pres">
      <dgm:prSet presAssocID="{228DE621-5C6F-48E9-9D81-D2D8FEE7C93F}" presName="text" presStyleLbl="node1" presStyleIdx="1" presStyleCnt="4">
        <dgm:presLayoutVars>
          <dgm:bulletEnabled val="1"/>
        </dgm:presLayoutVars>
      </dgm:prSet>
      <dgm:spPr/>
    </dgm:pt>
    <dgm:pt modelId="{AF6081E0-1B48-4ADC-8402-EE790EAA60AA}" type="pres">
      <dgm:prSet presAssocID="{2E80E052-2895-40D6-9D32-70B42026FB95}" presName="spacer" presStyleCnt="0"/>
      <dgm:spPr/>
    </dgm:pt>
    <dgm:pt modelId="{F0B37463-C29A-4BFD-BF49-A7C0D9E72BAD}" type="pres">
      <dgm:prSet presAssocID="{4B6BF80B-C18E-4551-9A15-1782FC7C0B92}" presName="comp" presStyleCnt="0"/>
      <dgm:spPr/>
    </dgm:pt>
    <dgm:pt modelId="{76249DA8-37B7-495B-9873-6F5AF9CBE6B6}" type="pres">
      <dgm:prSet presAssocID="{4B6BF80B-C18E-4551-9A15-1782FC7C0B92}" presName="box" presStyleLbl="node1" presStyleIdx="2" presStyleCnt="4"/>
      <dgm:spPr/>
    </dgm:pt>
    <dgm:pt modelId="{82F6C16A-C84D-43BC-AFFA-27CB251B067E}" type="pres">
      <dgm:prSet presAssocID="{4B6BF80B-C18E-4551-9A15-1782FC7C0B92}" presName="img" presStyleLbl="fgImgPlace1" presStyleIdx="2" presStyleCnt="4"/>
      <dgm:spPr>
        <a:blipFill rotWithShape="1">
          <a:blip xmlns:r="http://schemas.openxmlformats.org/officeDocument/2006/relationships" r:embed="rId5"/>
          <a:srcRect/>
          <a:stretch>
            <a:fillRect t="-2000" b="-2000"/>
          </a:stretch>
        </a:blipFill>
      </dgm:spPr>
    </dgm:pt>
    <dgm:pt modelId="{0E5CD03D-A26B-4707-97B5-B1489D5514C9}" type="pres">
      <dgm:prSet presAssocID="{4B6BF80B-C18E-4551-9A15-1782FC7C0B92}" presName="text" presStyleLbl="node1" presStyleIdx="2" presStyleCnt="4">
        <dgm:presLayoutVars>
          <dgm:bulletEnabled val="1"/>
        </dgm:presLayoutVars>
      </dgm:prSet>
      <dgm:spPr/>
    </dgm:pt>
    <dgm:pt modelId="{2D3634A4-701C-42E9-8C08-03798093A7D6}" type="pres">
      <dgm:prSet presAssocID="{9C8575F6-E770-42B4-97DA-CAFCE7613B39}" presName="spacer" presStyleCnt="0"/>
      <dgm:spPr/>
    </dgm:pt>
    <dgm:pt modelId="{453BB22C-6352-4617-B3D6-A77A31F15059}" type="pres">
      <dgm:prSet presAssocID="{24CA18D8-6FAE-4823-A22F-227BC786EAE7}" presName="comp" presStyleCnt="0"/>
      <dgm:spPr/>
    </dgm:pt>
    <dgm:pt modelId="{C111046C-7A62-49F5-AB30-658B7753C5B7}" type="pres">
      <dgm:prSet presAssocID="{24CA18D8-6FAE-4823-A22F-227BC786EAE7}" presName="box" presStyleLbl="node1" presStyleIdx="3" presStyleCnt="4"/>
      <dgm:spPr/>
    </dgm:pt>
    <dgm:pt modelId="{455BDE1C-7CD2-421E-86CF-62B282403F7E}" type="pres">
      <dgm:prSet presAssocID="{24CA18D8-6FAE-4823-A22F-227BC786EAE7}" presName="img" presStyleLbl="fgImgPlace1" presStyleIdx="3" presStyleCnt="4"/>
      <dgm:spPr>
        <a:blipFill rotWithShape="1">
          <a:blip xmlns:r="http://schemas.openxmlformats.org/officeDocument/2006/relationships" r:embed="rId6"/>
          <a:srcRect/>
          <a:stretch>
            <a:fillRect t="-38000" b="-38000"/>
          </a:stretch>
        </a:blipFill>
      </dgm:spPr>
    </dgm:pt>
    <dgm:pt modelId="{74D90BA0-E82C-47AC-9AAC-2AA5ADCA6B49}" type="pres">
      <dgm:prSet presAssocID="{24CA18D8-6FAE-4823-A22F-227BC786EAE7}" presName="text" presStyleLbl="node1" presStyleIdx="3" presStyleCnt="4">
        <dgm:presLayoutVars>
          <dgm:bulletEnabled val="1"/>
        </dgm:presLayoutVars>
      </dgm:prSet>
      <dgm:spPr/>
    </dgm:pt>
  </dgm:ptLst>
  <dgm:cxnLst>
    <dgm:cxn modelId="{FE4C8628-FCB2-46BB-B42C-E974E96BE672}" srcId="{5F87AE47-8D3C-4CBA-A11A-9190D5F32077}" destId="{228DE621-5C6F-48E9-9D81-D2D8FEE7C93F}" srcOrd="1" destOrd="0" parTransId="{A92FC7B6-0283-4504-9FAF-F3CDB2424849}" sibTransId="{2E80E052-2895-40D6-9D32-70B42026FB95}"/>
    <dgm:cxn modelId="{BFB3902B-BB29-44DF-9672-CCB45B995E55}" type="presOf" srcId="{5F87AE47-8D3C-4CBA-A11A-9190D5F32077}" destId="{8A356922-9C56-490A-BD0E-FF2CAF3708CC}" srcOrd="0" destOrd="0" presId="urn:microsoft.com/office/officeart/2005/8/layout/vList4"/>
    <dgm:cxn modelId="{59F9C55C-06A3-48BB-A2FD-3A06A8B42CE5}" type="presOf" srcId="{4B6BF80B-C18E-4551-9A15-1782FC7C0B92}" destId="{0E5CD03D-A26B-4707-97B5-B1489D5514C9}" srcOrd="1" destOrd="0" presId="urn:microsoft.com/office/officeart/2005/8/layout/vList4"/>
    <dgm:cxn modelId="{17FF8864-6D3C-4A83-97CA-99C7D26DE94F}" type="presOf" srcId="{24CA18D8-6FAE-4823-A22F-227BC786EAE7}" destId="{C111046C-7A62-49F5-AB30-658B7753C5B7}" srcOrd="0" destOrd="0" presId="urn:microsoft.com/office/officeart/2005/8/layout/vList4"/>
    <dgm:cxn modelId="{1230A865-24C0-4DA3-8C55-235A7E47C88E}" type="presOf" srcId="{024ABBBB-6C63-4241-9CEF-2CBD0A8E5C58}" destId="{3311FF55-83FA-4BB5-9CF7-006ADB48A96B}" srcOrd="0" destOrd="0" presId="urn:microsoft.com/office/officeart/2005/8/layout/vList4"/>
    <dgm:cxn modelId="{DC91DF4E-7865-4F19-8CD5-D46AB8CBEFC8}" type="presOf" srcId="{228DE621-5C6F-48E9-9D81-D2D8FEE7C93F}" destId="{A009591B-F22D-4448-8E0E-66F445D92BCA}" srcOrd="1" destOrd="0" presId="urn:microsoft.com/office/officeart/2005/8/layout/vList4"/>
    <dgm:cxn modelId="{03FDDA79-6504-4B43-98A9-EE5F7E413423}" type="presOf" srcId="{024ABBBB-6C63-4241-9CEF-2CBD0A8E5C58}" destId="{88009B86-89A6-48E4-8311-EF9B2D16AFE3}" srcOrd="1" destOrd="0" presId="urn:microsoft.com/office/officeart/2005/8/layout/vList4"/>
    <dgm:cxn modelId="{90E9E05A-9188-4ECD-A10A-F74F5487559C}" type="presOf" srcId="{24CA18D8-6FAE-4823-A22F-227BC786EAE7}" destId="{74D90BA0-E82C-47AC-9AAC-2AA5ADCA6B49}" srcOrd="1" destOrd="0" presId="urn:microsoft.com/office/officeart/2005/8/layout/vList4"/>
    <dgm:cxn modelId="{427E177C-D171-4DBE-ABB4-386339E2BD8E}" srcId="{5F87AE47-8D3C-4CBA-A11A-9190D5F32077}" destId="{024ABBBB-6C63-4241-9CEF-2CBD0A8E5C58}" srcOrd="0" destOrd="0" parTransId="{3FE769E8-B4E3-4710-9D42-77B5B4A241A9}" sibTransId="{F0F3429D-1EF7-4244-8FE3-A508584D9D4C}"/>
    <dgm:cxn modelId="{09454D80-EDB1-464C-A7BB-0E362F99B2EB}" type="presOf" srcId="{4B6BF80B-C18E-4551-9A15-1782FC7C0B92}" destId="{76249DA8-37B7-495B-9873-6F5AF9CBE6B6}" srcOrd="0" destOrd="0" presId="urn:microsoft.com/office/officeart/2005/8/layout/vList4"/>
    <dgm:cxn modelId="{A6A816A9-4412-44FA-ACAD-1F2C5BBDCEF1}" type="presOf" srcId="{228DE621-5C6F-48E9-9D81-D2D8FEE7C93F}" destId="{F43B3B17-A6C0-4D18-AED1-F1206BC7999D}" srcOrd="0" destOrd="0" presId="urn:microsoft.com/office/officeart/2005/8/layout/vList4"/>
    <dgm:cxn modelId="{B27F74EC-4321-4A00-BF67-8598FAAAE28D}" srcId="{5F87AE47-8D3C-4CBA-A11A-9190D5F32077}" destId="{4B6BF80B-C18E-4551-9A15-1782FC7C0B92}" srcOrd="2" destOrd="0" parTransId="{6C2F7B33-B6F8-45B7-B5A1-E1110ACCFF0C}" sibTransId="{9C8575F6-E770-42B4-97DA-CAFCE7613B39}"/>
    <dgm:cxn modelId="{F15601F5-3F3D-4D62-9F80-B1781DD7DF92}" srcId="{5F87AE47-8D3C-4CBA-A11A-9190D5F32077}" destId="{24CA18D8-6FAE-4823-A22F-227BC786EAE7}" srcOrd="3" destOrd="0" parTransId="{37EACC2C-0DE1-48A5-89A8-0AC082553848}" sibTransId="{8F1ADEF6-A096-4E7E-BB97-E2E1892E1C2A}"/>
    <dgm:cxn modelId="{CA015080-1DE8-4A98-8226-23A575AA2803}" type="presParOf" srcId="{8A356922-9C56-490A-BD0E-FF2CAF3708CC}" destId="{8D609CCA-EFDD-4010-AA2A-A2E30981C975}" srcOrd="0" destOrd="0" presId="urn:microsoft.com/office/officeart/2005/8/layout/vList4"/>
    <dgm:cxn modelId="{9F9B12D4-CE46-4D6E-93D5-B93CDB45102F}" type="presParOf" srcId="{8D609CCA-EFDD-4010-AA2A-A2E30981C975}" destId="{3311FF55-83FA-4BB5-9CF7-006ADB48A96B}" srcOrd="0" destOrd="0" presId="urn:microsoft.com/office/officeart/2005/8/layout/vList4"/>
    <dgm:cxn modelId="{65B9A9F0-8A4A-4783-BE2F-5CDA94974C30}" type="presParOf" srcId="{8D609CCA-EFDD-4010-AA2A-A2E30981C975}" destId="{BBDD5A28-85E4-4986-84F7-18E7CC8CF1ED}" srcOrd="1" destOrd="0" presId="urn:microsoft.com/office/officeart/2005/8/layout/vList4"/>
    <dgm:cxn modelId="{3F9721FE-DD2A-41E0-BBA0-2442CB4D0330}" type="presParOf" srcId="{8D609CCA-EFDD-4010-AA2A-A2E30981C975}" destId="{88009B86-89A6-48E4-8311-EF9B2D16AFE3}" srcOrd="2" destOrd="0" presId="urn:microsoft.com/office/officeart/2005/8/layout/vList4"/>
    <dgm:cxn modelId="{1D765EA7-93CF-4904-B695-9DA3613A0274}" type="presParOf" srcId="{8A356922-9C56-490A-BD0E-FF2CAF3708CC}" destId="{DCEC6753-D01C-44F9-8502-5B16ADFDFF97}" srcOrd="1" destOrd="0" presId="urn:microsoft.com/office/officeart/2005/8/layout/vList4"/>
    <dgm:cxn modelId="{DBC3D380-8E05-46CA-B863-12D779FDAF47}" type="presParOf" srcId="{8A356922-9C56-490A-BD0E-FF2CAF3708CC}" destId="{02BC4BCD-EBE2-4F0F-B774-8EA4986B1DCB}" srcOrd="2" destOrd="0" presId="urn:microsoft.com/office/officeart/2005/8/layout/vList4"/>
    <dgm:cxn modelId="{648176E6-105C-4CFE-8FC2-6B9F9E5A873E}" type="presParOf" srcId="{02BC4BCD-EBE2-4F0F-B774-8EA4986B1DCB}" destId="{F43B3B17-A6C0-4D18-AED1-F1206BC7999D}" srcOrd="0" destOrd="0" presId="urn:microsoft.com/office/officeart/2005/8/layout/vList4"/>
    <dgm:cxn modelId="{A5F544F4-17D4-41F2-B593-C79FF1C108AB}" type="presParOf" srcId="{02BC4BCD-EBE2-4F0F-B774-8EA4986B1DCB}" destId="{1C83C183-3249-43F9-849A-48E11C547E49}" srcOrd="1" destOrd="0" presId="urn:microsoft.com/office/officeart/2005/8/layout/vList4"/>
    <dgm:cxn modelId="{3A275061-97F8-453C-B8AC-14D7F0DCA53F}" type="presParOf" srcId="{02BC4BCD-EBE2-4F0F-B774-8EA4986B1DCB}" destId="{A009591B-F22D-4448-8E0E-66F445D92BCA}" srcOrd="2" destOrd="0" presId="urn:microsoft.com/office/officeart/2005/8/layout/vList4"/>
    <dgm:cxn modelId="{06F3466A-1432-4A5F-BA56-C5AB5EC0DCA5}" type="presParOf" srcId="{8A356922-9C56-490A-BD0E-FF2CAF3708CC}" destId="{AF6081E0-1B48-4ADC-8402-EE790EAA60AA}" srcOrd="3" destOrd="0" presId="urn:microsoft.com/office/officeart/2005/8/layout/vList4"/>
    <dgm:cxn modelId="{68930D3F-CC27-426E-9C11-D0D197262DF3}" type="presParOf" srcId="{8A356922-9C56-490A-BD0E-FF2CAF3708CC}" destId="{F0B37463-C29A-4BFD-BF49-A7C0D9E72BAD}" srcOrd="4" destOrd="0" presId="urn:microsoft.com/office/officeart/2005/8/layout/vList4"/>
    <dgm:cxn modelId="{151B2C98-AC56-4771-9FFD-E7088BECB77A}" type="presParOf" srcId="{F0B37463-C29A-4BFD-BF49-A7C0D9E72BAD}" destId="{76249DA8-37B7-495B-9873-6F5AF9CBE6B6}" srcOrd="0" destOrd="0" presId="urn:microsoft.com/office/officeart/2005/8/layout/vList4"/>
    <dgm:cxn modelId="{58A0D849-9C9B-43D3-8554-632D086F8449}" type="presParOf" srcId="{F0B37463-C29A-4BFD-BF49-A7C0D9E72BAD}" destId="{82F6C16A-C84D-43BC-AFFA-27CB251B067E}" srcOrd="1" destOrd="0" presId="urn:microsoft.com/office/officeart/2005/8/layout/vList4"/>
    <dgm:cxn modelId="{77F42B12-3188-4F1E-8905-CD509C33C60C}" type="presParOf" srcId="{F0B37463-C29A-4BFD-BF49-A7C0D9E72BAD}" destId="{0E5CD03D-A26B-4707-97B5-B1489D5514C9}" srcOrd="2" destOrd="0" presId="urn:microsoft.com/office/officeart/2005/8/layout/vList4"/>
    <dgm:cxn modelId="{A0B6A961-6C2B-4475-B104-A89971561F1D}" type="presParOf" srcId="{8A356922-9C56-490A-BD0E-FF2CAF3708CC}" destId="{2D3634A4-701C-42E9-8C08-03798093A7D6}" srcOrd="5" destOrd="0" presId="urn:microsoft.com/office/officeart/2005/8/layout/vList4"/>
    <dgm:cxn modelId="{66E0A0EB-E19A-4C97-9FDE-BD0F4783DF59}" type="presParOf" srcId="{8A356922-9C56-490A-BD0E-FF2CAF3708CC}" destId="{453BB22C-6352-4617-B3D6-A77A31F15059}" srcOrd="6" destOrd="0" presId="urn:microsoft.com/office/officeart/2005/8/layout/vList4"/>
    <dgm:cxn modelId="{D21ABA03-2067-4CAC-8059-797D8E69DA1B}" type="presParOf" srcId="{453BB22C-6352-4617-B3D6-A77A31F15059}" destId="{C111046C-7A62-49F5-AB30-658B7753C5B7}" srcOrd="0" destOrd="0" presId="urn:microsoft.com/office/officeart/2005/8/layout/vList4"/>
    <dgm:cxn modelId="{FA4ABFB9-7322-4789-9605-AA07D85BBF51}" type="presParOf" srcId="{453BB22C-6352-4617-B3D6-A77A31F15059}" destId="{455BDE1C-7CD2-421E-86CF-62B282403F7E}" srcOrd="1" destOrd="0" presId="urn:microsoft.com/office/officeart/2005/8/layout/vList4"/>
    <dgm:cxn modelId="{0733ED8A-94E3-4358-8DEA-E0AFD3A90B23}" type="presParOf" srcId="{453BB22C-6352-4617-B3D6-A77A31F15059}" destId="{74D90BA0-E82C-47AC-9AAC-2AA5ADCA6B4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61547-2AB0-354B-9CAB-8D74126FF0CA}">
      <dsp:nvSpPr>
        <dsp:cNvPr id="0" name=""/>
        <dsp:cNvSpPr/>
      </dsp:nvSpPr>
      <dsp:spPr>
        <a:xfrm>
          <a:off x="0" y="0"/>
          <a:ext cx="10174161" cy="5495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i="0" kern="1200" dirty="0"/>
            <a:t>07/2024: předložení návrhu zákona Legislativní radě vlády bez rozporu. </a:t>
          </a:r>
        </a:p>
      </dsp:txBody>
      <dsp:txXfrm>
        <a:off x="26825" y="26825"/>
        <a:ext cx="10120511" cy="4958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A57A6-D090-8A48-8A92-297EC3DFD156}">
      <dsp:nvSpPr>
        <dsp:cNvPr id="0" name=""/>
        <dsp:cNvSpPr/>
      </dsp:nvSpPr>
      <dsp:spPr>
        <a:xfrm>
          <a:off x="0" y="105511"/>
          <a:ext cx="11346299" cy="2334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0599" tIns="791464" rIns="8805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Doplněny údaje o: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Zdravotní způsobilosti k řízení motorových vozidel podle zákona o silničním provozu. Cílem je okamžitá dostupnost informace v rámci například silniční kontroly o existenci zdravotní nezpůsobilosti.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Údaj o tom, že je pacient držitelem oprávnění k nakládání se zbraněmi nebo municí podle jiného právního předpisu. Tento záznam umožní tuto informaci poskytnout lékaři, který v případě identifikace např. psychicky labilního pacienta může na možná související rizika upozornit PČR.</a:t>
          </a:r>
        </a:p>
      </dsp:txBody>
      <dsp:txXfrm>
        <a:off x="0" y="105511"/>
        <a:ext cx="11346299" cy="2334150"/>
      </dsp:txXfrm>
    </dsp:sp>
    <dsp:sp modelId="{93E022B9-0F19-E447-938A-DA060DB1FB0E}">
      <dsp:nvSpPr>
        <dsp:cNvPr id="0" name=""/>
        <dsp:cNvSpPr/>
      </dsp:nvSpPr>
      <dsp:spPr>
        <a:xfrm>
          <a:off x="567314" y="27723"/>
          <a:ext cx="7942409" cy="78117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0204" tIns="0" rIns="30020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/>
            <a:t>Kmenový registr pacientů</a:t>
          </a:r>
        </a:p>
      </dsp:txBody>
      <dsp:txXfrm>
        <a:off x="605448" y="65857"/>
        <a:ext cx="7866141" cy="704903"/>
      </dsp:txXfrm>
    </dsp:sp>
    <dsp:sp modelId="{0DDC14C2-E980-CF42-930C-F93EC3E8367A}">
      <dsp:nvSpPr>
        <dsp:cNvPr id="0" name=""/>
        <dsp:cNvSpPr/>
      </dsp:nvSpPr>
      <dsp:spPr>
        <a:xfrm>
          <a:off x="0" y="3039155"/>
          <a:ext cx="11346299" cy="2154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0599" tIns="791464" rIns="8805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Registr oprávnění bude realizován za účelem udělování a řízení práv přístupů ke službám a údajům v v elektronickém zdravotnictví. Bude obsahovat např.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identifikaci agendy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solidFill>
                <a:schemeClr val="tx1"/>
              </a:solidFill>
            </a:rPr>
            <a:t>rozsah oprávnění k zastupování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datum vzniku, změny nebo zániku oprávnění k zastupování.</a:t>
          </a:r>
        </a:p>
      </dsp:txBody>
      <dsp:txXfrm>
        <a:off x="0" y="3039155"/>
        <a:ext cx="11346299" cy="2154600"/>
      </dsp:txXfrm>
    </dsp:sp>
    <dsp:sp modelId="{E97666EF-33F5-D145-985E-D3DD135E4C55}">
      <dsp:nvSpPr>
        <dsp:cNvPr id="0" name=""/>
        <dsp:cNvSpPr/>
      </dsp:nvSpPr>
      <dsp:spPr>
        <a:xfrm>
          <a:off x="567314" y="2787364"/>
          <a:ext cx="7942409" cy="81267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0204" tIns="0" rIns="30020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/>
            <a:t>Registr oprávnění</a:t>
          </a:r>
        </a:p>
      </dsp:txBody>
      <dsp:txXfrm>
        <a:off x="606985" y="2827035"/>
        <a:ext cx="7863067" cy="7333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1264A-C820-0B49-9D8E-1F8101A1E757}">
      <dsp:nvSpPr>
        <dsp:cNvPr id="0" name=""/>
        <dsp:cNvSpPr/>
      </dsp:nvSpPr>
      <dsp:spPr>
        <a:xfrm>
          <a:off x="0" y="322231"/>
          <a:ext cx="11021763" cy="129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411" tIns="416560" rIns="8554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/>
            <a:t>Realizováno prostřednictvím mobilní aplikace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/>
            <a:t>Nové funkcionality plánovány souběžně s realizací centrálních projektů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/>
            <a:t>Široké veřejnosti dostupný nástroj pro nahlížení a správu zdravotní dokumentace</a:t>
          </a:r>
        </a:p>
      </dsp:txBody>
      <dsp:txXfrm>
        <a:off x="0" y="322231"/>
        <a:ext cx="11021763" cy="1291500"/>
      </dsp:txXfrm>
    </dsp:sp>
    <dsp:sp modelId="{4DFD733D-AC2D-344C-8EE6-1C36BDF4466F}">
      <dsp:nvSpPr>
        <dsp:cNvPr id="0" name=""/>
        <dsp:cNvSpPr/>
      </dsp:nvSpPr>
      <dsp:spPr>
        <a:xfrm>
          <a:off x="551088" y="27031"/>
          <a:ext cx="7715234" cy="590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1617" tIns="0" rIns="29161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/>
            <a:t>Služby mobilní aplikace pro nahlížení na údaje – „</a:t>
          </a:r>
          <a:r>
            <a:rPr lang="cs-CZ" sz="1900" b="1" kern="1200" dirty="0" err="1"/>
            <a:t>EZKarta</a:t>
          </a:r>
          <a:r>
            <a:rPr lang="cs-CZ" sz="1900" b="1" kern="1200" dirty="0"/>
            <a:t>“</a:t>
          </a:r>
        </a:p>
      </dsp:txBody>
      <dsp:txXfrm>
        <a:off x="579909" y="55852"/>
        <a:ext cx="7657592" cy="532758"/>
      </dsp:txXfrm>
    </dsp:sp>
    <dsp:sp modelId="{E0B04E54-683B-6341-8FA5-E54377BADD1D}">
      <dsp:nvSpPr>
        <dsp:cNvPr id="0" name=""/>
        <dsp:cNvSpPr/>
      </dsp:nvSpPr>
      <dsp:spPr>
        <a:xfrm>
          <a:off x="0" y="2016931"/>
          <a:ext cx="11021763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411" tIns="416560" rIns="8554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Digitalizace frekventované agendy s klíčovými benefity pro pacienty i poskytovatele.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Přínosy pro zdravotní pojišťovny (trojcestná žádanka), elektronizace pro každodenní využití v rámci primární péče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Postupná implementace se zohledněním současných procesů i technických možností.</a:t>
          </a:r>
        </a:p>
      </dsp:txBody>
      <dsp:txXfrm>
        <a:off x="0" y="2016931"/>
        <a:ext cx="11021763" cy="1512000"/>
      </dsp:txXfrm>
    </dsp:sp>
    <dsp:sp modelId="{24ED3196-6D27-2B44-9BDD-8387662D8A55}">
      <dsp:nvSpPr>
        <dsp:cNvPr id="0" name=""/>
        <dsp:cNvSpPr/>
      </dsp:nvSpPr>
      <dsp:spPr>
        <a:xfrm>
          <a:off x="551088" y="1721731"/>
          <a:ext cx="7715234" cy="590400"/>
        </a:xfrm>
        <a:prstGeom prst="roundRect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1617" tIns="0" rIns="29161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/>
            <a:t>Služby vyžádaní zdravotních služeb – „</a:t>
          </a:r>
          <a:r>
            <a:rPr lang="cs-CZ" sz="2000" b="1" kern="1200" dirty="0" err="1"/>
            <a:t>eŽádanka</a:t>
          </a:r>
          <a:r>
            <a:rPr lang="cs-CZ" sz="2000" b="1" kern="1200" dirty="0"/>
            <a:t>“</a:t>
          </a:r>
          <a:endParaRPr lang="cs-CZ" sz="2000" kern="1200" dirty="0"/>
        </a:p>
      </dsp:txBody>
      <dsp:txXfrm>
        <a:off x="579909" y="1750552"/>
        <a:ext cx="7657592" cy="532758"/>
      </dsp:txXfrm>
    </dsp:sp>
    <dsp:sp modelId="{114A1829-45E5-9447-BB6F-83ADB7F84E21}">
      <dsp:nvSpPr>
        <dsp:cNvPr id="0" name=""/>
        <dsp:cNvSpPr/>
      </dsp:nvSpPr>
      <dsp:spPr>
        <a:xfrm>
          <a:off x="0" y="3932131"/>
          <a:ext cx="11021763" cy="129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411" tIns="416560" rIns="8554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>
              <a:latin typeface="DunbarText"/>
            </a:rPr>
            <a:t>Vytvoření institutu základních a centrálně dostupných údajů o pacientovi.</a:t>
          </a:r>
          <a:endParaRPr lang="cs-CZ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>
              <a:latin typeface="DunbarText"/>
            </a:rPr>
            <a:t>V současné době pouze 3 hodnoty – krevní skupina, alergie a léčiva.</a:t>
          </a:r>
          <a:endParaRPr lang="cs-CZ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>
              <a:latin typeface="DunbarText"/>
            </a:rPr>
            <a:t>Využitelnost v rámci přednemocniční péče (RZP/RLP/LZS).</a:t>
          </a:r>
          <a:endParaRPr lang="cs-CZ" sz="1600" b="0" kern="1200" dirty="0"/>
        </a:p>
      </dsp:txBody>
      <dsp:txXfrm>
        <a:off x="0" y="3932131"/>
        <a:ext cx="11021763" cy="1291500"/>
      </dsp:txXfrm>
    </dsp:sp>
    <dsp:sp modelId="{7BD328A7-6D69-CC44-A630-41C4B938F13D}">
      <dsp:nvSpPr>
        <dsp:cNvPr id="0" name=""/>
        <dsp:cNvSpPr/>
      </dsp:nvSpPr>
      <dsp:spPr>
        <a:xfrm>
          <a:off x="551088" y="3636931"/>
          <a:ext cx="7715234" cy="590400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1617" tIns="0" rIns="29161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/>
            <a:t>Sdílený zdravotní záznam - "Emergentní zdravotní záznam“</a:t>
          </a:r>
        </a:p>
      </dsp:txBody>
      <dsp:txXfrm>
        <a:off x="579909" y="3665752"/>
        <a:ext cx="7657592" cy="5327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A1829-45E5-9447-BB6F-83ADB7F84E21}">
      <dsp:nvSpPr>
        <dsp:cNvPr id="0" name=""/>
        <dsp:cNvSpPr/>
      </dsp:nvSpPr>
      <dsp:spPr>
        <a:xfrm>
          <a:off x="0" y="303973"/>
          <a:ext cx="11563832" cy="225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7482" tIns="1353820" rIns="89748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>
              <a:latin typeface="DunbarText"/>
            </a:rPr>
            <a:t>Vytvoření organizačního a legislativního rámce telemedicíny.</a:t>
          </a:r>
          <a:endParaRPr lang="cs-CZ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>
              <a:latin typeface="DunbarText"/>
            </a:rPr>
            <a:t>Vytvoření hodnotícího, úhradového a realizačního rámce telemedicíny.</a:t>
          </a:r>
          <a:endParaRPr lang="cs-CZ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>
              <a:latin typeface="DunbarText"/>
            </a:rPr>
            <a:t>Komunikační platforma pro telemedicínu a pilotní spuštění služeb.</a:t>
          </a:r>
          <a:endParaRPr lang="cs-CZ" sz="1600" b="0" kern="1200" dirty="0"/>
        </a:p>
      </dsp:txBody>
      <dsp:txXfrm>
        <a:off x="0" y="303973"/>
        <a:ext cx="11563832" cy="2252250"/>
      </dsp:txXfrm>
    </dsp:sp>
    <dsp:sp modelId="{7BD328A7-6D69-CC44-A630-41C4B938F13D}">
      <dsp:nvSpPr>
        <dsp:cNvPr id="0" name=""/>
        <dsp:cNvSpPr/>
      </dsp:nvSpPr>
      <dsp:spPr>
        <a:xfrm>
          <a:off x="578191" y="694526"/>
          <a:ext cx="8519815" cy="56884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5960" tIns="0" rIns="30596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/>
            <a:t>Telemedicína </a:t>
          </a:r>
          <a:r>
            <a:rPr lang="cs-CZ" sz="1600" b="1" kern="1200" dirty="0"/>
            <a:t>(dle jiného právního předpisu - zákon č. 372/2011 </a:t>
          </a:r>
          <a:r>
            <a:rPr lang="cs-CZ" sz="1600" b="1" kern="1200" dirty="0" err="1"/>
            <a:t>Sb</a:t>
          </a:r>
          <a:r>
            <a:rPr lang="cs-CZ" sz="1600" b="1" kern="1200" dirty="0"/>
            <a:t>, součástí centrálních projektů)</a:t>
          </a:r>
          <a:endParaRPr lang="cs-CZ" sz="1900" b="1" kern="1200" dirty="0"/>
        </a:p>
      </dsp:txBody>
      <dsp:txXfrm>
        <a:off x="605960" y="722295"/>
        <a:ext cx="8464277" cy="513309"/>
      </dsp:txXfrm>
    </dsp:sp>
    <dsp:sp modelId="{FCA49447-4F6E-9F4B-9B7E-A11573A5119E}">
      <dsp:nvSpPr>
        <dsp:cNvPr id="0" name=""/>
        <dsp:cNvSpPr/>
      </dsp:nvSpPr>
      <dsp:spPr>
        <a:xfrm>
          <a:off x="0" y="2548677"/>
          <a:ext cx="11563832" cy="225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7482" tIns="1353820" rIns="89748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/>
            <a:t>Nezbytná komponenta pro vedení elektronické zdravotní dokumentace.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/>
            <a:t>Nahrazení aktuálně komerčních služeb a související úspory poskytovatelů.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dirty="0"/>
            <a:t>Elektronický podpis, časová razítka, pečeti.</a:t>
          </a:r>
        </a:p>
      </dsp:txBody>
      <dsp:txXfrm>
        <a:off x="0" y="2548677"/>
        <a:ext cx="11563832" cy="2252250"/>
      </dsp:txXfrm>
    </dsp:sp>
    <dsp:sp modelId="{10BB0A67-E723-DA42-9EBA-7965C7F421DC}">
      <dsp:nvSpPr>
        <dsp:cNvPr id="0" name=""/>
        <dsp:cNvSpPr/>
      </dsp:nvSpPr>
      <dsp:spPr>
        <a:xfrm>
          <a:off x="578191" y="2907223"/>
          <a:ext cx="8505406" cy="600853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5960" tIns="0" rIns="30596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/>
            <a:t>Služby vytvářející důvěru </a:t>
          </a:r>
          <a:r>
            <a:rPr lang="cs-CZ" sz="1600" b="1" kern="1200" dirty="0"/>
            <a:t>(certifikační autorita)</a:t>
          </a:r>
          <a:endParaRPr lang="cs-CZ" sz="1900" b="1" kern="1200" dirty="0"/>
        </a:p>
      </dsp:txBody>
      <dsp:txXfrm>
        <a:off x="607522" y="2936554"/>
        <a:ext cx="8446744" cy="5421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BE996F-FE2E-4C45-A662-448576CFDF02}">
      <dsp:nvSpPr>
        <dsp:cNvPr id="0" name=""/>
        <dsp:cNvSpPr/>
      </dsp:nvSpPr>
      <dsp:spPr>
        <a:xfrm>
          <a:off x="2471" y="1"/>
          <a:ext cx="3943075" cy="71714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/>
            <a:t>Projekty podpory digitálních služeb</a:t>
          </a:r>
        </a:p>
      </dsp:txBody>
      <dsp:txXfrm>
        <a:off x="2471" y="1"/>
        <a:ext cx="3943075" cy="717147"/>
      </dsp:txXfrm>
    </dsp:sp>
    <dsp:sp modelId="{2DA94F6D-4ACF-1F43-9EF3-506F9ABFB3B2}">
      <dsp:nvSpPr>
        <dsp:cNvPr id="0" name=""/>
        <dsp:cNvSpPr/>
      </dsp:nvSpPr>
      <dsp:spPr>
        <a:xfrm>
          <a:off x="4063364" y="5122"/>
          <a:ext cx="2226358" cy="706904"/>
        </a:xfrm>
        <a:prstGeom prst="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Podpora zajištění a rozvoje interoperability</a:t>
          </a:r>
        </a:p>
      </dsp:txBody>
      <dsp:txXfrm>
        <a:off x="4063364" y="5122"/>
        <a:ext cx="2226358" cy="706904"/>
      </dsp:txXfrm>
    </dsp:sp>
    <dsp:sp modelId="{77C99CE0-740F-F54D-9FE3-126012369073}">
      <dsp:nvSpPr>
        <dsp:cNvPr id="0" name=""/>
        <dsp:cNvSpPr/>
      </dsp:nvSpPr>
      <dsp:spPr>
        <a:xfrm>
          <a:off x="6407541" y="5122"/>
          <a:ext cx="2290793" cy="706904"/>
        </a:xfrm>
        <a:prstGeom prst="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Projekty sekundárního využití zdravotních dat</a:t>
          </a:r>
        </a:p>
      </dsp:txBody>
      <dsp:txXfrm>
        <a:off x="6407541" y="5122"/>
        <a:ext cx="2290793" cy="706904"/>
      </dsp:txXfrm>
    </dsp:sp>
    <dsp:sp modelId="{1D9F943F-8244-F542-9F52-C4F91A65C169}">
      <dsp:nvSpPr>
        <dsp:cNvPr id="0" name=""/>
        <dsp:cNvSpPr/>
      </dsp:nvSpPr>
      <dsp:spPr>
        <a:xfrm>
          <a:off x="8816151" y="5122"/>
          <a:ext cx="2174083" cy="706904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Posílení kybernetické bezpečnosti rezortu</a:t>
          </a:r>
        </a:p>
      </dsp:txBody>
      <dsp:txXfrm>
        <a:off x="8816151" y="5122"/>
        <a:ext cx="2174083" cy="7069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A57A6-D090-8A48-8A92-297EC3DFD156}">
      <dsp:nvSpPr>
        <dsp:cNvPr id="0" name=""/>
        <dsp:cNvSpPr/>
      </dsp:nvSpPr>
      <dsp:spPr>
        <a:xfrm>
          <a:off x="0" y="217695"/>
          <a:ext cx="433038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E022B9-0F19-E447-938A-DA060DB1FB0E}">
      <dsp:nvSpPr>
        <dsp:cNvPr id="0" name=""/>
        <dsp:cNvSpPr/>
      </dsp:nvSpPr>
      <dsp:spPr>
        <a:xfrm>
          <a:off x="216519" y="25815"/>
          <a:ext cx="3031270" cy="38376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575" tIns="0" rIns="11457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>
              <a:solidFill>
                <a:schemeClr val="tx1"/>
              </a:solidFill>
            </a:rPr>
            <a:t>Kmenové registry, </a:t>
          </a:r>
          <a:r>
            <a:rPr lang="cs-CZ" sz="1000" b="1" kern="1200" dirty="0">
              <a:solidFill>
                <a:schemeClr val="tx1"/>
              </a:solidFill>
            </a:rPr>
            <a:t>součástí zdravotní způsobilost řízení mot. vozidel, zbrojní průkazy</a:t>
          </a:r>
          <a:endParaRPr lang="cs-CZ" sz="1100" b="1" kern="1200" dirty="0">
            <a:solidFill>
              <a:schemeClr val="tx1"/>
            </a:solidFill>
          </a:endParaRPr>
        </a:p>
      </dsp:txBody>
      <dsp:txXfrm>
        <a:off x="235253" y="44549"/>
        <a:ext cx="2993802" cy="346292"/>
      </dsp:txXfrm>
    </dsp:sp>
    <dsp:sp modelId="{0DDC14C2-E980-CF42-930C-F93EC3E8367A}">
      <dsp:nvSpPr>
        <dsp:cNvPr id="0" name=""/>
        <dsp:cNvSpPr/>
      </dsp:nvSpPr>
      <dsp:spPr>
        <a:xfrm>
          <a:off x="0" y="807375"/>
          <a:ext cx="433038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7666EF-33F5-D145-985E-D3DD135E4C55}">
      <dsp:nvSpPr>
        <dsp:cNvPr id="0" name=""/>
        <dsp:cNvSpPr/>
      </dsp:nvSpPr>
      <dsp:spPr>
        <a:xfrm>
          <a:off x="216519" y="615495"/>
          <a:ext cx="3031270" cy="38376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575" tIns="0" rIns="11457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/>
            <a:t>Národní portál elektronického zdravotnictví</a:t>
          </a:r>
        </a:p>
      </dsp:txBody>
      <dsp:txXfrm>
        <a:off x="235253" y="634229"/>
        <a:ext cx="2993802" cy="346292"/>
      </dsp:txXfrm>
    </dsp:sp>
    <dsp:sp modelId="{114A1829-45E5-9447-BB6F-83ADB7F84E21}">
      <dsp:nvSpPr>
        <dsp:cNvPr id="0" name=""/>
        <dsp:cNvSpPr/>
      </dsp:nvSpPr>
      <dsp:spPr>
        <a:xfrm>
          <a:off x="0" y="1397055"/>
          <a:ext cx="433038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D328A7-6D69-CC44-A630-41C4B938F13D}">
      <dsp:nvSpPr>
        <dsp:cNvPr id="0" name=""/>
        <dsp:cNvSpPr/>
      </dsp:nvSpPr>
      <dsp:spPr>
        <a:xfrm>
          <a:off x="216519" y="1205175"/>
          <a:ext cx="3031270" cy="38376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575" tIns="0" rIns="11457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/>
            <a:t>Platforma pro zajištění služeb - </a:t>
          </a:r>
          <a:r>
            <a:rPr lang="cs-CZ" sz="1100" b="1" kern="1200" dirty="0" err="1"/>
            <a:t>eŽádanky</a:t>
          </a:r>
          <a:endParaRPr lang="cs-CZ" sz="1100" b="1" kern="1200" dirty="0"/>
        </a:p>
      </dsp:txBody>
      <dsp:txXfrm>
        <a:off x="235253" y="1223909"/>
        <a:ext cx="2993802" cy="346292"/>
      </dsp:txXfrm>
    </dsp:sp>
    <dsp:sp modelId="{2F4370AD-8197-B34F-82E3-0FC87E5761E9}">
      <dsp:nvSpPr>
        <dsp:cNvPr id="0" name=""/>
        <dsp:cNvSpPr/>
      </dsp:nvSpPr>
      <dsp:spPr>
        <a:xfrm>
          <a:off x="0" y="1986735"/>
          <a:ext cx="433038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EB652C-BEAF-BE45-9460-3FEFC59A4DFC}">
      <dsp:nvSpPr>
        <dsp:cNvPr id="0" name=""/>
        <dsp:cNvSpPr/>
      </dsp:nvSpPr>
      <dsp:spPr>
        <a:xfrm>
          <a:off x="216519" y="1794855"/>
          <a:ext cx="3031270" cy="38376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575" tIns="0" rIns="11457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/>
            <a:t>Služby výměnných sítí</a:t>
          </a:r>
        </a:p>
      </dsp:txBody>
      <dsp:txXfrm>
        <a:off x="235253" y="1813589"/>
        <a:ext cx="2993802" cy="346292"/>
      </dsp:txXfrm>
    </dsp:sp>
    <dsp:sp modelId="{FCA49447-4F6E-9F4B-9B7E-A11573A5119E}">
      <dsp:nvSpPr>
        <dsp:cNvPr id="0" name=""/>
        <dsp:cNvSpPr/>
      </dsp:nvSpPr>
      <dsp:spPr>
        <a:xfrm>
          <a:off x="0" y="2576415"/>
          <a:ext cx="433038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B0A67-E723-DA42-9EBA-7965C7F421DC}">
      <dsp:nvSpPr>
        <dsp:cNvPr id="0" name=""/>
        <dsp:cNvSpPr/>
      </dsp:nvSpPr>
      <dsp:spPr>
        <a:xfrm>
          <a:off x="216519" y="2384535"/>
          <a:ext cx="3031270" cy="38376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575" tIns="0" rIns="114575" bIns="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50" b="1" kern="1200" dirty="0"/>
            <a:t>Služby vytvářející důvěru (certifikační autorita/(rezortní) elektronický podpis</a:t>
          </a:r>
          <a:r>
            <a:rPr lang="cs-CZ" sz="1050" kern="1200" dirty="0"/>
            <a:t>)</a:t>
          </a:r>
        </a:p>
      </dsp:txBody>
      <dsp:txXfrm>
        <a:off x="235253" y="2403269"/>
        <a:ext cx="2993802" cy="346292"/>
      </dsp:txXfrm>
    </dsp:sp>
    <dsp:sp modelId="{12A5904B-A169-C042-B2D6-EB27DC2F7C9F}">
      <dsp:nvSpPr>
        <dsp:cNvPr id="0" name=""/>
        <dsp:cNvSpPr/>
      </dsp:nvSpPr>
      <dsp:spPr>
        <a:xfrm>
          <a:off x="0" y="3166095"/>
          <a:ext cx="433038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EE072-7764-DD4F-A93F-A1382DC2A44F}">
      <dsp:nvSpPr>
        <dsp:cNvPr id="0" name=""/>
        <dsp:cNvSpPr/>
      </dsp:nvSpPr>
      <dsp:spPr>
        <a:xfrm>
          <a:off x="216519" y="2974215"/>
          <a:ext cx="303127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575" tIns="0" rIns="114575" bIns="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50" kern="1200" dirty="0"/>
            <a:t>Systém správy informovaných souhlasů, Žurnál činností</a:t>
          </a:r>
        </a:p>
      </dsp:txBody>
      <dsp:txXfrm>
        <a:off x="235253" y="2992949"/>
        <a:ext cx="2993802" cy="346292"/>
      </dsp:txXfrm>
    </dsp:sp>
    <dsp:sp modelId="{1B7ABA18-7A6E-374E-A3F3-38FB7B714490}">
      <dsp:nvSpPr>
        <dsp:cNvPr id="0" name=""/>
        <dsp:cNvSpPr/>
      </dsp:nvSpPr>
      <dsp:spPr>
        <a:xfrm>
          <a:off x="0" y="3755775"/>
          <a:ext cx="433038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24006-59E6-4E40-8870-6E88A27279E1}">
      <dsp:nvSpPr>
        <dsp:cNvPr id="0" name=""/>
        <dsp:cNvSpPr/>
      </dsp:nvSpPr>
      <dsp:spPr>
        <a:xfrm>
          <a:off x="216519" y="3563895"/>
          <a:ext cx="303127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575" tIns="0" rIns="114575" bIns="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50" kern="1200" dirty="0"/>
            <a:t>Katalog služeb, seznam dostupných služeb elektronických zdravotnictví</a:t>
          </a:r>
        </a:p>
      </dsp:txBody>
      <dsp:txXfrm>
        <a:off x="235253" y="3582629"/>
        <a:ext cx="2993802" cy="346292"/>
      </dsp:txXfrm>
    </dsp:sp>
    <dsp:sp modelId="{CC2F423F-2C60-4940-A59F-22384BD8E4D0}">
      <dsp:nvSpPr>
        <dsp:cNvPr id="0" name=""/>
        <dsp:cNvSpPr/>
      </dsp:nvSpPr>
      <dsp:spPr>
        <a:xfrm>
          <a:off x="0" y="4345455"/>
          <a:ext cx="433038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4A5C60-4D0C-3340-A6BF-2DFB67D360A4}">
      <dsp:nvSpPr>
        <dsp:cNvPr id="0" name=""/>
        <dsp:cNvSpPr/>
      </dsp:nvSpPr>
      <dsp:spPr>
        <a:xfrm>
          <a:off x="216519" y="4153575"/>
          <a:ext cx="303127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575" tIns="0" rIns="114575" bIns="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50" kern="1200" dirty="0"/>
            <a:t>Dříve vyslovená přání</a:t>
          </a:r>
        </a:p>
      </dsp:txBody>
      <dsp:txXfrm>
        <a:off x="235253" y="4172309"/>
        <a:ext cx="2993802" cy="3462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238E6-11FA-BC4A-9B77-2586F1A50F33}">
      <dsp:nvSpPr>
        <dsp:cNvPr id="0" name=""/>
        <dsp:cNvSpPr/>
      </dsp:nvSpPr>
      <dsp:spPr>
        <a:xfrm>
          <a:off x="611" y="126945"/>
          <a:ext cx="1431131" cy="715565"/>
        </a:xfrm>
        <a:prstGeom prst="roundRect">
          <a:avLst>
            <a:gd name="adj" fmla="val 10000"/>
          </a:avLst>
        </a:prstGeom>
        <a:solidFill>
          <a:srgbClr val="A7E1D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/>
            <a:t>Testovací rámec interoperability</a:t>
          </a:r>
        </a:p>
      </dsp:txBody>
      <dsp:txXfrm>
        <a:off x="21569" y="147903"/>
        <a:ext cx="1389215" cy="673649"/>
      </dsp:txXfrm>
    </dsp:sp>
    <dsp:sp modelId="{C6492838-0473-E94B-B2E8-58D2230B457F}">
      <dsp:nvSpPr>
        <dsp:cNvPr id="0" name=""/>
        <dsp:cNvSpPr/>
      </dsp:nvSpPr>
      <dsp:spPr>
        <a:xfrm>
          <a:off x="143724" y="842511"/>
          <a:ext cx="143113" cy="536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674"/>
              </a:lnTo>
              <a:lnTo>
                <a:pt x="143113" y="53667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D6C66-A4A5-CF4D-90FD-D7D3D064BBC1}">
      <dsp:nvSpPr>
        <dsp:cNvPr id="0" name=""/>
        <dsp:cNvSpPr/>
      </dsp:nvSpPr>
      <dsp:spPr>
        <a:xfrm>
          <a:off x="286837" y="1021403"/>
          <a:ext cx="1144905" cy="715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Konfigurace testování</a:t>
          </a:r>
        </a:p>
      </dsp:txBody>
      <dsp:txXfrm>
        <a:off x="307795" y="1042361"/>
        <a:ext cx="1102989" cy="673649"/>
      </dsp:txXfrm>
    </dsp:sp>
    <dsp:sp modelId="{0CFA6E95-C9CF-D642-86D5-94EBDE3727A7}">
      <dsp:nvSpPr>
        <dsp:cNvPr id="0" name=""/>
        <dsp:cNvSpPr/>
      </dsp:nvSpPr>
      <dsp:spPr>
        <a:xfrm>
          <a:off x="143724" y="842511"/>
          <a:ext cx="143113" cy="1431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1131"/>
              </a:lnTo>
              <a:lnTo>
                <a:pt x="143113" y="143113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FC039E-B491-6C4F-B6E5-675C6AD61C7F}">
      <dsp:nvSpPr>
        <dsp:cNvPr id="0" name=""/>
        <dsp:cNvSpPr/>
      </dsp:nvSpPr>
      <dsp:spPr>
        <a:xfrm>
          <a:off x="286837" y="1915860"/>
          <a:ext cx="1144905" cy="715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Nástroje testovacího rámce</a:t>
          </a:r>
        </a:p>
      </dsp:txBody>
      <dsp:txXfrm>
        <a:off x="307795" y="1936818"/>
        <a:ext cx="1102989" cy="673649"/>
      </dsp:txXfrm>
    </dsp:sp>
    <dsp:sp modelId="{ABE82E16-9F88-ED4C-8556-AEC1B82C62D0}">
      <dsp:nvSpPr>
        <dsp:cNvPr id="0" name=""/>
        <dsp:cNvSpPr/>
      </dsp:nvSpPr>
      <dsp:spPr>
        <a:xfrm>
          <a:off x="143724" y="842511"/>
          <a:ext cx="143113" cy="2325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588"/>
              </a:lnTo>
              <a:lnTo>
                <a:pt x="143113" y="232558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AEB934-1B4F-B64D-A765-292F46D36964}">
      <dsp:nvSpPr>
        <dsp:cNvPr id="0" name=""/>
        <dsp:cNvSpPr/>
      </dsp:nvSpPr>
      <dsp:spPr>
        <a:xfrm>
          <a:off x="286837" y="2810317"/>
          <a:ext cx="1144905" cy="715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Podpora provádění testů</a:t>
          </a:r>
        </a:p>
      </dsp:txBody>
      <dsp:txXfrm>
        <a:off x="307795" y="2831275"/>
        <a:ext cx="1102989" cy="673649"/>
      </dsp:txXfrm>
    </dsp:sp>
    <dsp:sp modelId="{B4EFDDBF-D8BD-634E-8F03-76F54850F480}">
      <dsp:nvSpPr>
        <dsp:cNvPr id="0" name=""/>
        <dsp:cNvSpPr/>
      </dsp:nvSpPr>
      <dsp:spPr>
        <a:xfrm>
          <a:off x="143724" y="842511"/>
          <a:ext cx="143113" cy="3220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0045"/>
              </a:lnTo>
              <a:lnTo>
                <a:pt x="143113" y="322004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FFFFEC-2D9D-1446-BA16-839C8B0B89BD}">
      <dsp:nvSpPr>
        <dsp:cNvPr id="0" name=""/>
        <dsp:cNvSpPr/>
      </dsp:nvSpPr>
      <dsp:spPr>
        <a:xfrm>
          <a:off x="286837" y="3704774"/>
          <a:ext cx="1144905" cy="715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Technická podpora</a:t>
          </a:r>
        </a:p>
      </dsp:txBody>
      <dsp:txXfrm>
        <a:off x="307795" y="3725732"/>
        <a:ext cx="1102989" cy="673649"/>
      </dsp:txXfrm>
    </dsp:sp>
    <dsp:sp modelId="{E2F57D71-CF0D-FA44-8513-CFA6E621F632}">
      <dsp:nvSpPr>
        <dsp:cNvPr id="0" name=""/>
        <dsp:cNvSpPr/>
      </dsp:nvSpPr>
      <dsp:spPr>
        <a:xfrm>
          <a:off x="1789525" y="126945"/>
          <a:ext cx="1431131" cy="715565"/>
        </a:xfrm>
        <a:prstGeom prst="roundRect">
          <a:avLst>
            <a:gd name="adj" fmla="val 10000"/>
          </a:avLst>
        </a:prstGeom>
        <a:solidFill>
          <a:srgbClr val="A7E1D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Správa standardů</a:t>
          </a:r>
        </a:p>
      </dsp:txBody>
      <dsp:txXfrm>
        <a:off x="1810483" y="147903"/>
        <a:ext cx="1389215" cy="673649"/>
      </dsp:txXfrm>
    </dsp:sp>
    <dsp:sp modelId="{284471BE-6512-4E45-B7AA-EFC7CE6894CF}">
      <dsp:nvSpPr>
        <dsp:cNvPr id="0" name=""/>
        <dsp:cNvSpPr/>
      </dsp:nvSpPr>
      <dsp:spPr>
        <a:xfrm>
          <a:off x="1932638" y="842511"/>
          <a:ext cx="143113" cy="536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674"/>
              </a:lnTo>
              <a:lnTo>
                <a:pt x="143113" y="53667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9891A-ABFE-F743-BDE9-99141EB700C9}">
      <dsp:nvSpPr>
        <dsp:cNvPr id="0" name=""/>
        <dsp:cNvSpPr/>
      </dsp:nvSpPr>
      <dsp:spPr>
        <a:xfrm>
          <a:off x="2075752" y="1021403"/>
          <a:ext cx="1144905" cy="715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Služby správy standardů</a:t>
          </a:r>
        </a:p>
      </dsp:txBody>
      <dsp:txXfrm>
        <a:off x="2096710" y="1042361"/>
        <a:ext cx="1102989" cy="673649"/>
      </dsp:txXfrm>
    </dsp:sp>
    <dsp:sp modelId="{EA95D5E4-50B6-6B42-AE79-5ED2084C08FB}">
      <dsp:nvSpPr>
        <dsp:cNvPr id="0" name=""/>
        <dsp:cNvSpPr/>
      </dsp:nvSpPr>
      <dsp:spPr>
        <a:xfrm>
          <a:off x="1932638" y="842511"/>
          <a:ext cx="143113" cy="1431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1131"/>
              </a:lnTo>
              <a:lnTo>
                <a:pt x="143113" y="143113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48CF8F-4821-F243-A2F3-0368CC990E47}">
      <dsp:nvSpPr>
        <dsp:cNvPr id="0" name=""/>
        <dsp:cNvSpPr/>
      </dsp:nvSpPr>
      <dsp:spPr>
        <a:xfrm>
          <a:off x="2075752" y="1915860"/>
          <a:ext cx="1144905" cy="715565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/>
            <a:t>Terminologické služby</a:t>
          </a:r>
        </a:p>
      </dsp:txBody>
      <dsp:txXfrm>
        <a:off x="2096710" y="1936818"/>
        <a:ext cx="1102989" cy="673649"/>
      </dsp:txXfrm>
    </dsp:sp>
    <dsp:sp modelId="{044BD776-9DEF-4D4E-9E81-41206EC29BF6}">
      <dsp:nvSpPr>
        <dsp:cNvPr id="0" name=""/>
        <dsp:cNvSpPr/>
      </dsp:nvSpPr>
      <dsp:spPr>
        <a:xfrm>
          <a:off x="1932638" y="842511"/>
          <a:ext cx="143113" cy="2325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588"/>
              </a:lnTo>
              <a:lnTo>
                <a:pt x="143113" y="232558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EE690-034E-8547-A991-2ACCB132B27C}">
      <dsp:nvSpPr>
        <dsp:cNvPr id="0" name=""/>
        <dsp:cNvSpPr/>
      </dsp:nvSpPr>
      <dsp:spPr>
        <a:xfrm>
          <a:off x="2075752" y="2810317"/>
          <a:ext cx="1144905" cy="715565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Sémantické služby</a:t>
          </a:r>
        </a:p>
      </dsp:txBody>
      <dsp:txXfrm>
        <a:off x="2096710" y="2831275"/>
        <a:ext cx="1102989" cy="673649"/>
      </dsp:txXfrm>
    </dsp:sp>
    <dsp:sp modelId="{4347D8F9-4E09-3A4C-AD98-1EC4A6358C0B}">
      <dsp:nvSpPr>
        <dsp:cNvPr id="0" name=""/>
        <dsp:cNvSpPr/>
      </dsp:nvSpPr>
      <dsp:spPr>
        <a:xfrm>
          <a:off x="1932638" y="842511"/>
          <a:ext cx="143113" cy="3220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0045"/>
              </a:lnTo>
              <a:lnTo>
                <a:pt x="143113" y="322004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D01C0A-9549-9B47-AD82-07D49E380131}">
      <dsp:nvSpPr>
        <dsp:cNvPr id="0" name=""/>
        <dsp:cNvSpPr/>
      </dsp:nvSpPr>
      <dsp:spPr>
        <a:xfrm>
          <a:off x="2075752" y="3704774"/>
          <a:ext cx="1144905" cy="715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Služby zdrojových kódů</a:t>
          </a:r>
        </a:p>
      </dsp:txBody>
      <dsp:txXfrm>
        <a:off x="2096710" y="3725732"/>
        <a:ext cx="1102989" cy="673649"/>
      </dsp:txXfrm>
    </dsp:sp>
    <dsp:sp modelId="{0F851F5C-106A-7540-9178-8C1B17C1875D}">
      <dsp:nvSpPr>
        <dsp:cNvPr id="0" name=""/>
        <dsp:cNvSpPr/>
      </dsp:nvSpPr>
      <dsp:spPr>
        <a:xfrm>
          <a:off x="3578440" y="126945"/>
          <a:ext cx="1431131" cy="715565"/>
        </a:xfrm>
        <a:prstGeom prst="roundRect">
          <a:avLst>
            <a:gd name="adj" fmla="val 10000"/>
          </a:avLst>
        </a:prstGeom>
        <a:solidFill>
          <a:srgbClr val="A7E1D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SW Vývoj</a:t>
          </a:r>
        </a:p>
      </dsp:txBody>
      <dsp:txXfrm>
        <a:off x="3599398" y="147903"/>
        <a:ext cx="1389215" cy="673649"/>
      </dsp:txXfrm>
    </dsp:sp>
    <dsp:sp modelId="{3E37E8D0-654A-2D46-ADE7-12555622FC8A}">
      <dsp:nvSpPr>
        <dsp:cNvPr id="0" name=""/>
        <dsp:cNvSpPr/>
      </dsp:nvSpPr>
      <dsp:spPr>
        <a:xfrm>
          <a:off x="3721553" y="842511"/>
          <a:ext cx="143113" cy="536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674"/>
              </a:lnTo>
              <a:lnTo>
                <a:pt x="143113" y="53667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389E91-9CD8-F947-8A06-9E003541415A}">
      <dsp:nvSpPr>
        <dsp:cNvPr id="0" name=""/>
        <dsp:cNvSpPr/>
      </dsp:nvSpPr>
      <dsp:spPr>
        <a:xfrm>
          <a:off x="3864666" y="1021403"/>
          <a:ext cx="1144905" cy="71556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Registr standardů</a:t>
          </a:r>
        </a:p>
      </dsp:txBody>
      <dsp:txXfrm>
        <a:off x="3885624" y="1042361"/>
        <a:ext cx="1102989" cy="673649"/>
      </dsp:txXfrm>
    </dsp:sp>
    <dsp:sp modelId="{5521B353-DC8C-4248-9017-64A6C1D94C73}">
      <dsp:nvSpPr>
        <dsp:cNvPr id="0" name=""/>
        <dsp:cNvSpPr/>
      </dsp:nvSpPr>
      <dsp:spPr>
        <a:xfrm>
          <a:off x="3721553" y="842511"/>
          <a:ext cx="143113" cy="1431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1131"/>
              </a:lnTo>
              <a:lnTo>
                <a:pt x="143113" y="143113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D6CAE-75D6-0F4F-B9CD-2682489DB5E0}">
      <dsp:nvSpPr>
        <dsp:cNvPr id="0" name=""/>
        <dsp:cNvSpPr/>
      </dsp:nvSpPr>
      <dsp:spPr>
        <a:xfrm>
          <a:off x="3864666" y="1915860"/>
          <a:ext cx="1144905" cy="715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Testovací rámec interoperability</a:t>
          </a:r>
        </a:p>
      </dsp:txBody>
      <dsp:txXfrm>
        <a:off x="3885624" y="1936818"/>
        <a:ext cx="1102989" cy="673649"/>
      </dsp:txXfrm>
    </dsp:sp>
    <dsp:sp modelId="{78253614-D979-6940-8752-BDF616A8A381}">
      <dsp:nvSpPr>
        <dsp:cNvPr id="0" name=""/>
        <dsp:cNvSpPr/>
      </dsp:nvSpPr>
      <dsp:spPr>
        <a:xfrm>
          <a:off x="3721553" y="842511"/>
          <a:ext cx="143113" cy="2325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588"/>
              </a:lnTo>
              <a:lnTo>
                <a:pt x="143113" y="232558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8B2E7A-A00D-6A4A-AA46-FF9B942E50F4}">
      <dsp:nvSpPr>
        <dsp:cNvPr id="0" name=""/>
        <dsp:cNvSpPr/>
      </dsp:nvSpPr>
      <dsp:spPr>
        <a:xfrm>
          <a:off x="3864666" y="2810317"/>
          <a:ext cx="1144905" cy="715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Převody formátů</a:t>
          </a:r>
        </a:p>
      </dsp:txBody>
      <dsp:txXfrm>
        <a:off x="3885624" y="2831275"/>
        <a:ext cx="1102989" cy="673649"/>
      </dsp:txXfrm>
    </dsp:sp>
    <dsp:sp modelId="{E3EAE3ED-8122-D743-BBFF-7DE819BE7225}">
      <dsp:nvSpPr>
        <dsp:cNvPr id="0" name=""/>
        <dsp:cNvSpPr/>
      </dsp:nvSpPr>
      <dsp:spPr>
        <a:xfrm>
          <a:off x="3721553" y="842511"/>
          <a:ext cx="143113" cy="3220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0045"/>
              </a:lnTo>
              <a:lnTo>
                <a:pt x="143113" y="322004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89610-52A3-AC4A-8063-FD9FCEE4672E}">
      <dsp:nvSpPr>
        <dsp:cNvPr id="0" name=""/>
        <dsp:cNvSpPr/>
      </dsp:nvSpPr>
      <dsp:spPr>
        <a:xfrm>
          <a:off x="3864666" y="3704774"/>
          <a:ext cx="1144905" cy="715565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/>
            <a:t>Display </a:t>
          </a:r>
          <a:r>
            <a:rPr lang="cs-CZ" sz="1200" b="1" kern="1200" dirty="0" err="1"/>
            <a:t>tool</a:t>
          </a:r>
          <a:endParaRPr lang="cs-CZ" sz="1200" b="1" kern="1200" dirty="0"/>
        </a:p>
      </dsp:txBody>
      <dsp:txXfrm>
        <a:off x="3885624" y="3725732"/>
        <a:ext cx="1102989" cy="67364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02810-471F-F144-82CE-02F7BDA10514}">
      <dsp:nvSpPr>
        <dsp:cNvPr id="0" name=""/>
        <dsp:cNvSpPr/>
      </dsp:nvSpPr>
      <dsp:spPr>
        <a:xfrm>
          <a:off x="4368" y="9416"/>
          <a:ext cx="2626780" cy="4320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podpory digitálních služeb</a:t>
          </a:r>
        </a:p>
      </dsp:txBody>
      <dsp:txXfrm>
        <a:off x="4368" y="9416"/>
        <a:ext cx="2626780" cy="432000"/>
      </dsp:txXfrm>
    </dsp:sp>
    <dsp:sp modelId="{826292CE-12D3-624B-83DC-D62516C0589F}">
      <dsp:nvSpPr>
        <dsp:cNvPr id="0" name=""/>
        <dsp:cNvSpPr/>
      </dsp:nvSpPr>
      <dsp:spPr>
        <a:xfrm>
          <a:off x="4368" y="441416"/>
          <a:ext cx="2626780" cy="6588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8" tIns="37338" rIns="49784" bIns="56007" numCol="1" spcCol="1270" anchor="t" anchorCtr="0">
          <a:noAutofit/>
        </a:bodyPr>
        <a:lstStyle/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Národní portál elektronického zdravotnictví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Kmenové registry, Systém správy souhlasů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Katalog služeb, Služby výměnných sítí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Služby vytvářející důvěru, Dříve vyslovená přání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Telemedicína, IS KHS, </a:t>
          </a:r>
        </a:p>
      </dsp:txBody>
      <dsp:txXfrm>
        <a:off x="4368" y="441416"/>
        <a:ext cx="2626780" cy="658800"/>
      </dsp:txXfrm>
    </dsp:sp>
    <dsp:sp modelId="{54651C29-B30B-B347-B59A-6E7EAAFB1EFD}">
      <dsp:nvSpPr>
        <dsp:cNvPr id="0" name=""/>
        <dsp:cNvSpPr/>
      </dsp:nvSpPr>
      <dsp:spPr>
        <a:xfrm>
          <a:off x="2998897" y="9416"/>
          <a:ext cx="2626780" cy="432000"/>
        </a:xfrm>
        <a:prstGeom prst="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Podpora zajištění a rozvoje interoperability</a:t>
          </a:r>
        </a:p>
      </dsp:txBody>
      <dsp:txXfrm>
        <a:off x="2998897" y="9416"/>
        <a:ext cx="2626780" cy="432000"/>
      </dsp:txXfrm>
    </dsp:sp>
    <dsp:sp modelId="{05808B98-B0CD-544A-AA5B-C890F4A5C3FA}">
      <dsp:nvSpPr>
        <dsp:cNvPr id="0" name=""/>
        <dsp:cNvSpPr/>
      </dsp:nvSpPr>
      <dsp:spPr>
        <a:xfrm>
          <a:off x="2998897" y="441416"/>
          <a:ext cx="2626780" cy="658800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Standardy interoperability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Nástroje interoperability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Testovaný rámec a spojené služby</a:t>
          </a:r>
          <a:endParaRPr lang="cs-CZ" sz="700" b="1" kern="1200" dirty="0"/>
        </a:p>
      </dsp:txBody>
      <dsp:txXfrm>
        <a:off x="2998897" y="441416"/>
        <a:ext cx="2626780" cy="658800"/>
      </dsp:txXfrm>
    </dsp:sp>
    <dsp:sp modelId="{E180000C-97D2-B042-B967-AB0BABB54A48}">
      <dsp:nvSpPr>
        <dsp:cNvPr id="0" name=""/>
        <dsp:cNvSpPr/>
      </dsp:nvSpPr>
      <dsp:spPr>
        <a:xfrm>
          <a:off x="5993427" y="9416"/>
          <a:ext cx="2626780" cy="432000"/>
        </a:xfrm>
        <a:prstGeom prst="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sekundárního využití zdravotních dat</a:t>
          </a:r>
        </a:p>
      </dsp:txBody>
      <dsp:txXfrm>
        <a:off x="5993427" y="9416"/>
        <a:ext cx="2626780" cy="432000"/>
      </dsp:txXfrm>
    </dsp:sp>
    <dsp:sp modelId="{D763810B-163A-414F-BBA3-8CA2E2A59A22}">
      <dsp:nvSpPr>
        <dsp:cNvPr id="0" name=""/>
        <dsp:cNvSpPr/>
      </dsp:nvSpPr>
      <dsp:spPr>
        <a:xfrm>
          <a:off x="5993427" y="441416"/>
          <a:ext cx="2626780" cy="658800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9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Katalog dat EHDS</a:t>
          </a: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9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Metodika využití sekundárních dat</a:t>
          </a: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9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Metodika řízení kvality dat</a:t>
          </a:r>
        </a:p>
      </dsp:txBody>
      <dsp:txXfrm>
        <a:off x="5993427" y="441416"/>
        <a:ext cx="2626780" cy="658800"/>
      </dsp:txXfrm>
    </dsp:sp>
    <dsp:sp modelId="{71B3484C-2970-3844-92E4-6D200EB7EAB5}">
      <dsp:nvSpPr>
        <dsp:cNvPr id="0" name=""/>
        <dsp:cNvSpPr/>
      </dsp:nvSpPr>
      <dsp:spPr>
        <a:xfrm>
          <a:off x="8987956" y="9416"/>
          <a:ext cx="2626780" cy="432000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Posílení kybernetické bezpečnosti rezortu</a:t>
          </a:r>
        </a:p>
      </dsp:txBody>
      <dsp:txXfrm>
        <a:off x="8987956" y="9416"/>
        <a:ext cx="2626780" cy="432000"/>
      </dsp:txXfrm>
    </dsp:sp>
    <dsp:sp modelId="{F8496E7F-A27B-2F43-91EB-04A60681A37F}">
      <dsp:nvSpPr>
        <dsp:cNvPr id="0" name=""/>
        <dsp:cNvSpPr/>
      </dsp:nvSpPr>
      <dsp:spPr>
        <a:xfrm>
          <a:off x="8987956" y="441416"/>
          <a:ext cx="2626780" cy="658800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Dokumentace ISMS, Dokumentace GDPR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Zvyšování bezpečnostního povědomí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Metodické materiály, Zavedení procesu řízení KB</a:t>
          </a:r>
        </a:p>
      </dsp:txBody>
      <dsp:txXfrm>
        <a:off x="8987956" y="441416"/>
        <a:ext cx="2626780" cy="6588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02810-471F-F144-82CE-02F7BDA10514}">
      <dsp:nvSpPr>
        <dsp:cNvPr id="0" name=""/>
        <dsp:cNvSpPr/>
      </dsp:nvSpPr>
      <dsp:spPr>
        <a:xfrm>
          <a:off x="51" y="8405"/>
          <a:ext cx="4938198" cy="28545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Zdraví 2030</a:t>
          </a:r>
        </a:p>
      </dsp:txBody>
      <dsp:txXfrm>
        <a:off x="51" y="8405"/>
        <a:ext cx="4938198" cy="285454"/>
      </dsp:txXfrm>
    </dsp:sp>
    <dsp:sp modelId="{826292CE-12D3-624B-83DC-D62516C0589F}">
      <dsp:nvSpPr>
        <dsp:cNvPr id="0" name=""/>
        <dsp:cNvSpPr/>
      </dsp:nvSpPr>
      <dsp:spPr>
        <a:xfrm>
          <a:off x="51" y="293860"/>
          <a:ext cx="4938198" cy="26352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STRATEGICKÝ RÁMEC ROZVOJE PÉČE O ZDRAVÍ V ČESKÉ REPUBLICE DO ROKU 2030</a:t>
          </a:r>
        </a:p>
      </dsp:txBody>
      <dsp:txXfrm>
        <a:off x="51" y="293860"/>
        <a:ext cx="4938198" cy="263520"/>
      </dsp:txXfrm>
    </dsp:sp>
    <dsp:sp modelId="{9A8E9103-17FE-614C-BEE6-D1400079D496}">
      <dsp:nvSpPr>
        <dsp:cNvPr id="0" name=""/>
        <dsp:cNvSpPr/>
      </dsp:nvSpPr>
      <dsp:spPr>
        <a:xfrm>
          <a:off x="5629597" y="8405"/>
          <a:ext cx="4938198" cy="285454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Digitální Česko</a:t>
          </a:r>
        </a:p>
      </dsp:txBody>
      <dsp:txXfrm>
        <a:off x="5629597" y="8405"/>
        <a:ext cx="4938198" cy="285454"/>
      </dsp:txXfrm>
    </dsp:sp>
    <dsp:sp modelId="{2EA620CE-394F-5F4E-8846-8294194BFE5C}">
      <dsp:nvSpPr>
        <dsp:cNvPr id="0" name=""/>
        <dsp:cNvSpPr/>
      </dsp:nvSpPr>
      <dsp:spPr>
        <a:xfrm>
          <a:off x="5629597" y="293860"/>
          <a:ext cx="4938198" cy="263520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8" tIns="37338" rIns="49784" bIns="56007" numCol="1" spcCol="1270" anchor="t" anchorCtr="0">
          <a:noAutofit/>
        </a:bodyPr>
        <a:lstStyle/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ČESKO V DIGITÁLNÍ EVROPĚ, DIGITÁLNÍ EKONOMIKA A SPOLEČNOST, INFORMAČNÍ KONCEPCE ČESKÉ REPUBLIKY</a:t>
          </a:r>
        </a:p>
      </dsp:txBody>
      <dsp:txXfrm>
        <a:off x="5629597" y="293860"/>
        <a:ext cx="4938198" cy="2635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EDDCC5-86F3-A545-B290-FBC6A670650B}">
      <dsp:nvSpPr>
        <dsp:cNvPr id="0" name=""/>
        <dsp:cNvSpPr/>
      </dsp:nvSpPr>
      <dsp:spPr>
        <a:xfrm>
          <a:off x="0" y="29679"/>
          <a:ext cx="2957356" cy="667378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elektronizace zdravotnictví</a:t>
          </a:r>
        </a:p>
      </dsp:txBody>
      <dsp:txXfrm>
        <a:off x="32579" y="62258"/>
        <a:ext cx="2892198" cy="6022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02810-471F-F144-82CE-02F7BDA10514}">
      <dsp:nvSpPr>
        <dsp:cNvPr id="0" name=""/>
        <dsp:cNvSpPr/>
      </dsp:nvSpPr>
      <dsp:spPr>
        <a:xfrm>
          <a:off x="4368" y="3630"/>
          <a:ext cx="2626780" cy="4608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Kapacitní zajištění řízení projektů NPO</a:t>
          </a:r>
        </a:p>
      </dsp:txBody>
      <dsp:txXfrm>
        <a:off x="4368" y="3630"/>
        <a:ext cx="2626780" cy="460800"/>
      </dsp:txXfrm>
    </dsp:sp>
    <dsp:sp modelId="{826292CE-12D3-624B-83DC-D62516C0589F}">
      <dsp:nvSpPr>
        <dsp:cNvPr id="0" name=""/>
        <dsp:cNvSpPr/>
      </dsp:nvSpPr>
      <dsp:spPr>
        <a:xfrm>
          <a:off x="4368" y="464430"/>
          <a:ext cx="2626780" cy="7027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Národní centrum elektronického zdravotnictví (NCEZ)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Služby projektové kanceláře (</a:t>
          </a:r>
          <a:r>
            <a:rPr lang="cs-CZ" sz="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Deep</a:t>
          </a: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cs-CZ" sz="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View</a:t>
          </a: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Právní služby (MT </a:t>
          </a:r>
          <a:r>
            <a:rPr lang="cs-CZ" sz="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Legal</a:t>
          </a: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</a:p>
      </dsp:txBody>
      <dsp:txXfrm>
        <a:off x="4368" y="464430"/>
        <a:ext cx="2626780" cy="702720"/>
      </dsp:txXfrm>
    </dsp:sp>
    <dsp:sp modelId="{54651C29-B30B-B347-B59A-6E7EAAFB1EFD}">
      <dsp:nvSpPr>
        <dsp:cNvPr id="0" name=""/>
        <dsp:cNvSpPr/>
      </dsp:nvSpPr>
      <dsp:spPr>
        <a:xfrm>
          <a:off x="2998897" y="3630"/>
          <a:ext cx="2626780" cy="4608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Chytrá karanténa 2.0</a:t>
          </a:r>
        </a:p>
      </dsp:txBody>
      <dsp:txXfrm>
        <a:off x="2998897" y="3630"/>
        <a:ext cx="2626780" cy="460800"/>
      </dsp:txXfrm>
    </dsp:sp>
    <dsp:sp modelId="{05808B98-B0CD-544A-AA5B-C890F4A5C3FA}">
      <dsp:nvSpPr>
        <dsp:cNvPr id="0" name=""/>
        <dsp:cNvSpPr/>
      </dsp:nvSpPr>
      <dsp:spPr>
        <a:xfrm>
          <a:off x="2998897" y="464430"/>
          <a:ext cx="2626780" cy="70272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platformy pro mobilní aplikaci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mobilní aplikace </a:t>
          </a:r>
          <a:r>
            <a:rPr lang="cs-CZ" sz="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EZKarta</a:t>
          </a:r>
          <a:endParaRPr lang="cs-CZ" sz="8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998897" y="464430"/>
        <a:ext cx="2626780" cy="702720"/>
      </dsp:txXfrm>
    </dsp:sp>
    <dsp:sp modelId="{E180000C-97D2-B042-B967-AB0BABB54A48}">
      <dsp:nvSpPr>
        <dsp:cNvPr id="0" name=""/>
        <dsp:cNvSpPr/>
      </dsp:nvSpPr>
      <dsp:spPr>
        <a:xfrm>
          <a:off x="5993427" y="3630"/>
          <a:ext cx="2626780" cy="4608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Podpora projektů pro inovační technologie ve zdravotnictví – telemedicína</a:t>
          </a:r>
          <a:endParaRPr lang="cs-CZ" sz="1000" b="1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993427" y="3630"/>
        <a:ext cx="2626780" cy="460800"/>
      </dsp:txXfrm>
    </dsp:sp>
    <dsp:sp modelId="{D763810B-163A-414F-BBA3-8CA2E2A59A22}">
      <dsp:nvSpPr>
        <dsp:cNvPr id="0" name=""/>
        <dsp:cNvSpPr/>
      </dsp:nvSpPr>
      <dsp:spPr>
        <a:xfrm>
          <a:off x="5993427" y="464430"/>
          <a:ext cx="2626780" cy="7027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" tIns="32004" rIns="42672" bIns="48006" numCol="1" spcCol="1270" anchor="t" anchorCtr="0">
          <a:noAutofit/>
        </a:bodyPr>
        <a:lstStyle/>
        <a:p>
          <a:pPr marL="57150" lvl="1" indent="-57150" algn="ctr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Vytvoření organizačního a legislativního rámce telemedicíny</a:t>
          </a:r>
          <a:endParaRPr lang="cs-CZ" sz="11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pPr marL="57150" lvl="1" indent="-57150" algn="ctr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Vytvoření hodnotícího, úhradového a realizačního rámce telemedicíny</a:t>
          </a:r>
          <a:endParaRPr lang="cs-CZ" sz="11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pPr marL="57150" lvl="1" indent="-57150" algn="ctr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Komunikační platforma pro telemedicínu a pilotní spuštění služeb</a:t>
          </a:r>
        </a:p>
      </dsp:txBody>
      <dsp:txXfrm>
        <a:off x="5993427" y="464430"/>
        <a:ext cx="2626780" cy="702720"/>
      </dsp:txXfrm>
    </dsp:sp>
    <dsp:sp modelId="{71B3484C-2970-3844-92E4-6D200EB7EAB5}">
      <dsp:nvSpPr>
        <dsp:cNvPr id="0" name=""/>
        <dsp:cNvSpPr/>
      </dsp:nvSpPr>
      <dsp:spPr>
        <a:xfrm>
          <a:off x="8987956" y="3630"/>
          <a:ext cx="2626780" cy="4608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008" tIns="36576" rIns="64008" bIns="36576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9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s podporou NPO</a:t>
          </a:r>
        </a:p>
      </dsp:txBody>
      <dsp:txXfrm>
        <a:off x="8987956" y="3630"/>
        <a:ext cx="2626780" cy="460800"/>
      </dsp:txXfrm>
    </dsp:sp>
    <dsp:sp modelId="{F8496E7F-A27B-2F43-91EB-04A60681A37F}">
      <dsp:nvSpPr>
        <dsp:cNvPr id="0" name=""/>
        <dsp:cNvSpPr/>
      </dsp:nvSpPr>
      <dsp:spPr>
        <a:xfrm>
          <a:off x="8987956" y="464430"/>
          <a:ext cx="2626780" cy="70272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platformy registrů NZIS (UZIS)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infrastruktury (UZIS)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Digitalizace systému ZP VO (VFN)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Vzdělávací programy (IPVZ)</a:t>
          </a:r>
        </a:p>
      </dsp:txBody>
      <dsp:txXfrm>
        <a:off x="8987956" y="464430"/>
        <a:ext cx="2626780" cy="70272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51C29-B30B-B347-B59A-6E7EAAFB1EFD}">
      <dsp:nvSpPr>
        <dsp:cNvPr id="0" name=""/>
        <dsp:cNvSpPr/>
      </dsp:nvSpPr>
      <dsp:spPr>
        <a:xfrm>
          <a:off x="3153" y="8589"/>
          <a:ext cx="3075114" cy="23887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50" kern="1200" dirty="0"/>
            <a:t>Standardy HL7</a:t>
          </a:r>
        </a:p>
      </dsp:txBody>
      <dsp:txXfrm>
        <a:off x="3153" y="8589"/>
        <a:ext cx="3075114" cy="238877"/>
      </dsp:txXfrm>
    </dsp:sp>
    <dsp:sp modelId="{05808B98-B0CD-544A-AA5B-C890F4A5C3FA}">
      <dsp:nvSpPr>
        <dsp:cNvPr id="0" name=""/>
        <dsp:cNvSpPr/>
      </dsp:nvSpPr>
      <dsp:spPr>
        <a:xfrm>
          <a:off x="3153" y="247466"/>
          <a:ext cx="3075114" cy="29646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8" tIns="37338" rIns="49784" bIns="56007" numCol="1" spcCol="1270" anchor="t" anchorCtr="0">
          <a:noAutofit/>
        </a:bodyPr>
        <a:lstStyle/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1" kern="1200" dirty="0"/>
            <a:t>HL7 FHIR základního standard pro reprezentaci klinického obsahu</a:t>
          </a:r>
        </a:p>
      </dsp:txBody>
      <dsp:txXfrm>
        <a:off x="3153" y="247466"/>
        <a:ext cx="3075114" cy="296460"/>
      </dsp:txXfrm>
    </dsp:sp>
    <dsp:sp modelId="{52555147-D669-124E-A983-2C77277114B6}">
      <dsp:nvSpPr>
        <dsp:cNvPr id="0" name=""/>
        <dsp:cNvSpPr/>
      </dsp:nvSpPr>
      <dsp:spPr>
        <a:xfrm>
          <a:off x="3508785" y="8589"/>
          <a:ext cx="3075114" cy="238877"/>
        </a:xfrm>
        <a:prstGeom prst="rect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50" kern="1200" dirty="0"/>
            <a:t>Standardy IHE</a:t>
          </a:r>
        </a:p>
      </dsp:txBody>
      <dsp:txXfrm>
        <a:off x="3508785" y="8589"/>
        <a:ext cx="3075114" cy="238877"/>
      </dsp:txXfrm>
    </dsp:sp>
    <dsp:sp modelId="{84DA305C-6EFC-CE40-A0D3-C1501415811C}">
      <dsp:nvSpPr>
        <dsp:cNvPr id="0" name=""/>
        <dsp:cNvSpPr/>
      </dsp:nvSpPr>
      <dsp:spPr>
        <a:xfrm>
          <a:off x="3508785" y="247466"/>
          <a:ext cx="3075114" cy="296460"/>
        </a:xfrm>
        <a:prstGeom prst="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8" tIns="37338" rIns="49784" bIns="56007" numCol="1" spcCol="1270" anchor="t" anchorCtr="0">
          <a:noAutofit/>
        </a:bodyPr>
        <a:lstStyle/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kern="1200" dirty="0" err="1"/>
            <a:t>Integrating</a:t>
          </a:r>
          <a:r>
            <a:rPr lang="cs-CZ" sz="700" kern="1200" dirty="0"/>
            <a:t> </a:t>
          </a:r>
          <a:r>
            <a:rPr lang="cs-CZ" sz="700" kern="1200" dirty="0" err="1"/>
            <a:t>the</a:t>
          </a:r>
          <a:r>
            <a:rPr lang="cs-CZ" sz="700" kern="1200" dirty="0"/>
            <a:t> </a:t>
          </a:r>
          <a:r>
            <a:rPr lang="cs-CZ" sz="700" kern="1200" dirty="0" err="1"/>
            <a:t>Healthcare</a:t>
          </a:r>
          <a:r>
            <a:rPr lang="cs-CZ" sz="700" kern="1200" dirty="0"/>
            <a:t> </a:t>
          </a:r>
          <a:r>
            <a:rPr lang="cs-CZ" sz="700" kern="1200" dirty="0" err="1"/>
            <a:t>Enteprise</a:t>
          </a:r>
          <a:r>
            <a:rPr lang="cs-CZ" sz="700" kern="1200" dirty="0"/>
            <a:t> </a:t>
          </a:r>
          <a:br>
            <a:rPr lang="cs-CZ" sz="700" kern="1200" dirty="0"/>
          </a:br>
          <a:r>
            <a:rPr lang="cs-CZ" sz="700" i="1" kern="1200" dirty="0"/>
            <a:t>„definice způsobů, jakým si systémy vyměňují zdravotnické údaje“</a:t>
          </a:r>
          <a:endParaRPr lang="cs-CZ" sz="500" i="1" kern="1200" dirty="0"/>
        </a:p>
      </dsp:txBody>
      <dsp:txXfrm>
        <a:off x="3508785" y="247466"/>
        <a:ext cx="3075114" cy="296460"/>
      </dsp:txXfrm>
    </dsp:sp>
    <dsp:sp modelId="{D05A78F5-1F26-1549-93D1-08AF74606E85}">
      <dsp:nvSpPr>
        <dsp:cNvPr id="0" name=""/>
        <dsp:cNvSpPr/>
      </dsp:nvSpPr>
      <dsp:spPr>
        <a:xfrm>
          <a:off x="7014416" y="8589"/>
          <a:ext cx="3075114" cy="238877"/>
        </a:xfrm>
        <a:prstGeom prst="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50" kern="1200" dirty="0"/>
            <a:t>Principy eGovernmentu</a:t>
          </a:r>
        </a:p>
      </dsp:txBody>
      <dsp:txXfrm>
        <a:off x="7014416" y="8589"/>
        <a:ext cx="3075114" cy="238877"/>
      </dsp:txXfrm>
    </dsp:sp>
    <dsp:sp modelId="{6065721F-D64E-AC4C-B22D-6A4EC8882201}">
      <dsp:nvSpPr>
        <dsp:cNvPr id="0" name=""/>
        <dsp:cNvSpPr/>
      </dsp:nvSpPr>
      <dsp:spPr>
        <a:xfrm>
          <a:off x="7014416" y="247466"/>
          <a:ext cx="3075114" cy="296460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8" tIns="37338" rIns="49784" bIns="56007" numCol="1" spcCol="1270" anchor="t" anchorCtr="0">
          <a:noAutofit/>
        </a:bodyPr>
        <a:lstStyle/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kern="1200" dirty="0"/>
            <a:t>Využití ICT technologií pro modernější a efektivnější státní správu</a:t>
          </a:r>
        </a:p>
      </dsp:txBody>
      <dsp:txXfrm>
        <a:off x="7014416" y="247466"/>
        <a:ext cx="3075114" cy="2964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58DFA-B7E6-344D-9015-F4B1BBB4D58F}">
      <dsp:nvSpPr>
        <dsp:cNvPr id="0" name=""/>
        <dsp:cNvSpPr/>
      </dsp:nvSpPr>
      <dsp:spPr>
        <a:xfrm>
          <a:off x="29519" y="81"/>
          <a:ext cx="776143" cy="4656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700" kern="1200" dirty="0"/>
            <a:t>MZČR</a:t>
          </a:r>
        </a:p>
      </dsp:txBody>
      <dsp:txXfrm>
        <a:off x="29519" y="81"/>
        <a:ext cx="776143" cy="465686"/>
      </dsp:txXfrm>
    </dsp:sp>
    <dsp:sp modelId="{D9619E1B-FDDA-CF4A-8647-6E4E1672EA55}">
      <dsp:nvSpPr>
        <dsp:cNvPr id="0" name=""/>
        <dsp:cNvSpPr/>
      </dsp:nvSpPr>
      <dsp:spPr>
        <a:xfrm>
          <a:off x="883278" y="81"/>
          <a:ext cx="776143" cy="465686"/>
        </a:xfrm>
        <a:prstGeom prst="rect">
          <a:avLst/>
        </a:prstGeom>
        <a:gradFill rotWithShape="0">
          <a:gsLst>
            <a:gs pos="0">
              <a:schemeClr val="accent2">
                <a:hueOff val="-291073"/>
                <a:satOff val="-16786"/>
                <a:lumOff val="1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291073"/>
                <a:satOff val="-16786"/>
                <a:lumOff val="1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291073"/>
                <a:satOff val="-16786"/>
                <a:lumOff val="1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700" kern="1200" dirty="0"/>
            <a:t>UZIS ČR, MV</a:t>
          </a:r>
        </a:p>
      </dsp:txBody>
      <dsp:txXfrm>
        <a:off x="883278" y="81"/>
        <a:ext cx="776143" cy="465686"/>
      </dsp:txXfrm>
    </dsp:sp>
    <dsp:sp modelId="{1E6DFC43-6B64-014E-87D6-004EC288BC53}">
      <dsp:nvSpPr>
        <dsp:cNvPr id="0" name=""/>
        <dsp:cNvSpPr/>
      </dsp:nvSpPr>
      <dsp:spPr>
        <a:xfrm>
          <a:off x="1737036" y="81"/>
          <a:ext cx="776143" cy="465686"/>
        </a:xfrm>
        <a:prstGeom prst="rect">
          <a:avLst/>
        </a:prstGeom>
        <a:gradFill rotWithShape="0">
          <a:gsLst>
            <a:gs pos="0">
              <a:schemeClr val="accent2">
                <a:hueOff val="-582145"/>
                <a:satOff val="-33571"/>
                <a:lumOff val="3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582145"/>
                <a:satOff val="-33571"/>
                <a:lumOff val="3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582145"/>
                <a:satOff val="-33571"/>
                <a:lumOff val="3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700" kern="1200" dirty="0"/>
            <a:t>SUKL,DIA</a:t>
          </a:r>
        </a:p>
      </dsp:txBody>
      <dsp:txXfrm>
        <a:off x="1737036" y="81"/>
        <a:ext cx="776143" cy="465686"/>
      </dsp:txXfrm>
    </dsp:sp>
    <dsp:sp modelId="{11B03F46-6233-0C40-A1B5-0646CE29B306}">
      <dsp:nvSpPr>
        <dsp:cNvPr id="0" name=""/>
        <dsp:cNvSpPr/>
      </dsp:nvSpPr>
      <dsp:spPr>
        <a:xfrm>
          <a:off x="2590794" y="81"/>
          <a:ext cx="776143" cy="465686"/>
        </a:xfrm>
        <a:prstGeom prst="rect">
          <a:avLst/>
        </a:prstGeom>
        <a:gradFill rotWithShape="0">
          <a:gsLst>
            <a:gs pos="0">
              <a:schemeClr val="accent2">
                <a:hueOff val="-873218"/>
                <a:satOff val="-50357"/>
                <a:lumOff val="51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873218"/>
                <a:satOff val="-50357"/>
                <a:lumOff val="51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873218"/>
                <a:satOff val="-50357"/>
                <a:lumOff val="51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700" kern="1200" dirty="0"/>
            <a:t>Odborné společnosti</a:t>
          </a:r>
        </a:p>
      </dsp:txBody>
      <dsp:txXfrm>
        <a:off x="2590794" y="81"/>
        <a:ext cx="776143" cy="465686"/>
      </dsp:txXfrm>
    </dsp:sp>
    <dsp:sp modelId="{CB30CB5D-8303-2F48-AC44-858CE0CA6326}">
      <dsp:nvSpPr>
        <dsp:cNvPr id="0" name=""/>
        <dsp:cNvSpPr/>
      </dsp:nvSpPr>
      <dsp:spPr>
        <a:xfrm>
          <a:off x="883278" y="543381"/>
          <a:ext cx="776143" cy="465686"/>
        </a:xfrm>
        <a:prstGeom prst="rect">
          <a:avLst/>
        </a:prstGeom>
        <a:gradFill rotWithShape="0">
          <a:gsLst>
            <a:gs pos="0">
              <a:schemeClr val="accent2">
                <a:hueOff val="-1164290"/>
                <a:satOff val="-67142"/>
                <a:lumOff val="69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164290"/>
                <a:satOff val="-67142"/>
                <a:lumOff val="69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164290"/>
                <a:satOff val="-67142"/>
                <a:lumOff val="69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700" kern="1200" dirty="0"/>
            <a:t>Zdravotní pojišťovny</a:t>
          </a:r>
        </a:p>
      </dsp:txBody>
      <dsp:txXfrm>
        <a:off x="883278" y="543381"/>
        <a:ext cx="776143" cy="465686"/>
      </dsp:txXfrm>
    </dsp:sp>
    <dsp:sp modelId="{443822B3-0FC3-D340-A3FE-DC4B79083156}">
      <dsp:nvSpPr>
        <dsp:cNvPr id="0" name=""/>
        <dsp:cNvSpPr/>
      </dsp:nvSpPr>
      <dsp:spPr>
        <a:xfrm>
          <a:off x="1737036" y="543381"/>
          <a:ext cx="776143" cy="465686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700" kern="1200" dirty="0"/>
            <a:t>Kraje ČR a ZZ</a:t>
          </a:r>
        </a:p>
      </dsp:txBody>
      <dsp:txXfrm>
        <a:off x="1737036" y="543381"/>
        <a:ext cx="776143" cy="46568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E470A-8EAD-9241-8ED7-5A7998F77789}">
      <dsp:nvSpPr>
        <dsp:cNvPr id="0" name=""/>
        <dsp:cNvSpPr/>
      </dsp:nvSpPr>
      <dsp:spPr>
        <a:xfrm>
          <a:off x="22876" y="265"/>
          <a:ext cx="796426" cy="4778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00" kern="1200" dirty="0"/>
            <a:t>Zákon č. 325/2021 Sb. o elektronizaci zdravotnictví</a:t>
          </a:r>
        </a:p>
      </dsp:txBody>
      <dsp:txXfrm>
        <a:off x="22876" y="265"/>
        <a:ext cx="796426" cy="477855"/>
      </dsp:txXfrm>
    </dsp:sp>
    <dsp:sp modelId="{418E3853-FF25-F04F-8285-0F84C1C1BE6F}">
      <dsp:nvSpPr>
        <dsp:cNvPr id="0" name=""/>
        <dsp:cNvSpPr/>
      </dsp:nvSpPr>
      <dsp:spPr>
        <a:xfrm>
          <a:off x="898944" y="265"/>
          <a:ext cx="796426" cy="477855"/>
        </a:xfrm>
        <a:prstGeom prst="rect">
          <a:avLst/>
        </a:prstGeom>
        <a:gradFill rotWithShape="0">
          <a:gsLst>
            <a:gs pos="0">
              <a:schemeClr val="accent2">
                <a:hueOff val="-291073"/>
                <a:satOff val="-16786"/>
                <a:lumOff val="1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291073"/>
                <a:satOff val="-16786"/>
                <a:lumOff val="1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291073"/>
                <a:satOff val="-16786"/>
                <a:lumOff val="1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00" kern="1200" dirty="0"/>
            <a:t>Zákon č. 372/2011 Sb. o zdravotních službách</a:t>
          </a:r>
        </a:p>
      </dsp:txBody>
      <dsp:txXfrm>
        <a:off x="898944" y="265"/>
        <a:ext cx="796426" cy="477855"/>
      </dsp:txXfrm>
    </dsp:sp>
    <dsp:sp modelId="{090D45D1-92A2-4A46-8B08-1CA0E0CA4474}">
      <dsp:nvSpPr>
        <dsp:cNvPr id="0" name=""/>
        <dsp:cNvSpPr/>
      </dsp:nvSpPr>
      <dsp:spPr>
        <a:xfrm>
          <a:off x="1775013" y="265"/>
          <a:ext cx="796426" cy="477855"/>
        </a:xfrm>
        <a:prstGeom prst="rect">
          <a:avLst/>
        </a:prstGeom>
        <a:gradFill rotWithShape="0">
          <a:gsLst>
            <a:gs pos="0">
              <a:schemeClr val="accent2">
                <a:hueOff val="-582145"/>
                <a:satOff val="-33571"/>
                <a:lumOff val="3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582145"/>
                <a:satOff val="-33571"/>
                <a:lumOff val="3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582145"/>
                <a:satOff val="-33571"/>
                <a:lumOff val="3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00" kern="1200" dirty="0"/>
            <a:t>Zákon č. 181/2014 Sb. o kybernetické bezpečnosti</a:t>
          </a:r>
        </a:p>
      </dsp:txBody>
      <dsp:txXfrm>
        <a:off x="1775013" y="265"/>
        <a:ext cx="796426" cy="477855"/>
      </dsp:txXfrm>
    </dsp:sp>
    <dsp:sp modelId="{C526E80F-9CFA-8247-A6E1-D25999DF68AD}">
      <dsp:nvSpPr>
        <dsp:cNvPr id="0" name=""/>
        <dsp:cNvSpPr/>
      </dsp:nvSpPr>
      <dsp:spPr>
        <a:xfrm>
          <a:off x="2651081" y="265"/>
          <a:ext cx="796426" cy="477855"/>
        </a:xfrm>
        <a:prstGeom prst="rect">
          <a:avLst/>
        </a:prstGeom>
        <a:gradFill rotWithShape="0">
          <a:gsLst>
            <a:gs pos="0">
              <a:schemeClr val="accent2">
                <a:hueOff val="-873218"/>
                <a:satOff val="-50357"/>
                <a:lumOff val="51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873218"/>
                <a:satOff val="-50357"/>
                <a:lumOff val="51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873218"/>
                <a:satOff val="-50357"/>
                <a:lumOff val="51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00" kern="1200"/>
            <a:t>Obecné nařízení o ochraně osobní údajů (GDPR)</a:t>
          </a:r>
        </a:p>
      </dsp:txBody>
      <dsp:txXfrm>
        <a:off x="2651081" y="265"/>
        <a:ext cx="796426" cy="477855"/>
      </dsp:txXfrm>
    </dsp:sp>
    <dsp:sp modelId="{E443AA83-B1E1-B349-9873-B17E0A9CB826}">
      <dsp:nvSpPr>
        <dsp:cNvPr id="0" name=""/>
        <dsp:cNvSpPr/>
      </dsp:nvSpPr>
      <dsp:spPr>
        <a:xfrm>
          <a:off x="898944" y="557763"/>
          <a:ext cx="796426" cy="477855"/>
        </a:xfrm>
        <a:prstGeom prst="rect">
          <a:avLst/>
        </a:prstGeom>
        <a:gradFill rotWithShape="0">
          <a:gsLst>
            <a:gs pos="0">
              <a:schemeClr val="accent2">
                <a:hueOff val="-1164290"/>
                <a:satOff val="-67142"/>
                <a:lumOff val="69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164290"/>
                <a:satOff val="-67142"/>
                <a:lumOff val="69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164290"/>
                <a:satOff val="-67142"/>
                <a:lumOff val="69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00" kern="1200" dirty="0"/>
            <a:t>Zákon č.258/2000 Sb. o ochraně veřejného zdraví</a:t>
          </a:r>
        </a:p>
      </dsp:txBody>
      <dsp:txXfrm>
        <a:off x="898944" y="557763"/>
        <a:ext cx="796426" cy="477855"/>
      </dsp:txXfrm>
    </dsp:sp>
    <dsp:sp modelId="{5CAE0FDE-176A-DB47-B8A5-AF4BB0D1B6E8}">
      <dsp:nvSpPr>
        <dsp:cNvPr id="0" name=""/>
        <dsp:cNvSpPr/>
      </dsp:nvSpPr>
      <dsp:spPr>
        <a:xfrm>
          <a:off x="1775013" y="557763"/>
          <a:ext cx="796426" cy="477855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00" kern="1200" dirty="0"/>
            <a:t>Další související legislativa</a:t>
          </a:r>
        </a:p>
      </dsp:txBody>
      <dsp:txXfrm>
        <a:off x="1775013" y="557763"/>
        <a:ext cx="796426" cy="47785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2364B-BBB0-7642-9D2F-39DFA6E77A10}">
      <dsp:nvSpPr>
        <dsp:cNvPr id="0" name=""/>
        <dsp:cNvSpPr/>
      </dsp:nvSpPr>
      <dsp:spPr>
        <a:xfrm>
          <a:off x="0" y="11098"/>
          <a:ext cx="10750163" cy="5241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/>
            <a:t>oblast Standardizace</a:t>
          </a:r>
        </a:p>
      </dsp:txBody>
      <dsp:txXfrm>
        <a:off x="25587" y="36685"/>
        <a:ext cx="10698989" cy="472986"/>
      </dsp:txXfrm>
    </dsp:sp>
    <dsp:sp modelId="{9AF44FD7-4248-614D-8E26-A216581828A0}">
      <dsp:nvSpPr>
        <dsp:cNvPr id="0" name=""/>
        <dsp:cNvSpPr/>
      </dsp:nvSpPr>
      <dsp:spPr>
        <a:xfrm>
          <a:off x="0" y="535258"/>
          <a:ext cx="10750163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18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600" kern="1200" dirty="0"/>
            <a:t> produktivní provoz musí předcházet ověření nutných změn procesů</a:t>
          </a:r>
        </a:p>
      </dsp:txBody>
      <dsp:txXfrm>
        <a:off x="0" y="535258"/>
        <a:ext cx="10750163" cy="463680"/>
      </dsp:txXfrm>
    </dsp:sp>
    <dsp:sp modelId="{454AFC17-7495-024E-A69E-E91837F29771}">
      <dsp:nvSpPr>
        <dsp:cNvPr id="0" name=""/>
        <dsp:cNvSpPr/>
      </dsp:nvSpPr>
      <dsp:spPr>
        <a:xfrm>
          <a:off x="0" y="998938"/>
          <a:ext cx="10750163" cy="5241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/>
            <a:t>oblast Interoperability, tj. výměny zdravotnické dokumentace</a:t>
          </a:r>
          <a:endParaRPr lang="cs-CZ" sz="2000" kern="1200" dirty="0"/>
        </a:p>
      </dsp:txBody>
      <dsp:txXfrm>
        <a:off x="25587" y="1024525"/>
        <a:ext cx="10698989" cy="472986"/>
      </dsp:txXfrm>
    </dsp:sp>
    <dsp:sp modelId="{A39AA790-0546-D447-B5B1-19D6B7364572}">
      <dsp:nvSpPr>
        <dsp:cNvPr id="0" name=""/>
        <dsp:cNvSpPr/>
      </dsp:nvSpPr>
      <dsp:spPr>
        <a:xfrm>
          <a:off x="0" y="1523098"/>
          <a:ext cx="10750163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18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600" kern="1200" dirty="0"/>
            <a:t>Výměna zdravotnické dokumentace jako optimalizace a ulehčení administrativy</a:t>
          </a:r>
        </a:p>
      </dsp:txBody>
      <dsp:txXfrm>
        <a:off x="0" y="1523098"/>
        <a:ext cx="10750163" cy="463680"/>
      </dsp:txXfrm>
    </dsp:sp>
    <dsp:sp modelId="{2C006888-EBD5-D442-B276-668E4A923DF7}">
      <dsp:nvSpPr>
        <dsp:cNvPr id="0" name=""/>
        <dsp:cNvSpPr/>
      </dsp:nvSpPr>
      <dsp:spPr>
        <a:xfrm>
          <a:off x="0" y="1986778"/>
          <a:ext cx="10750163" cy="5241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oblast Kmenových registrů, resortní certifikační autorita</a:t>
          </a:r>
        </a:p>
      </dsp:txBody>
      <dsp:txXfrm>
        <a:off x="25587" y="2012365"/>
        <a:ext cx="10698989" cy="472986"/>
      </dsp:txXfrm>
    </dsp:sp>
    <dsp:sp modelId="{A055D304-750D-054D-8311-AC4449FBC26E}">
      <dsp:nvSpPr>
        <dsp:cNvPr id="0" name=""/>
        <dsp:cNvSpPr/>
      </dsp:nvSpPr>
      <dsp:spPr>
        <a:xfrm>
          <a:off x="0" y="2510938"/>
          <a:ext cx="10750163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18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600" kern="1200" dirty="0"/>
            <a:t>pilotní napojení - ztotožnění pacientů, využití rezortní certifikační autority (časová razítka)</a:t>
          </a:r>
        </a:p>
      </dsp:txBody>
      <dsp:txXfrm>
        <a:off x="0" y="2510938"/>
        <a:ext cx="10750163" cy="463680"/>
      </dsp:txXfrm>
    </dsp:sp>
    <dsp:sp modelId="{C36D301A-3583-1F40-99E6-B6CD183718E2}">
      <dsp:nvSpPr>
        <dsp:cNvPr id="0" name=""/>
        <dsp:cNvSpPr/>
      </dsp:nvSpPr>
      <dsp:spPr>
        <a:xfrm>
          <a:off x="0" y="2974618"/>
          <a:ext cx="10750163" cy="5241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oblast Digitalizace ambulantních provozů</a:t>
          </a:r>
          <a:endParaRPr lang="cs-CZ" sz="1600" b="1" kern="1200" dirty="0"/>
        </a:p>
      </dsp:txBody>
      <dsp:txXfrm>
        <a:off x="25587" y="3000205"/>
        <a:ext cx="10698989" cy="472986"/>
      </dsp:txXfrm>
    </dsp:sp>
    <dsp:sp modelId="{3BDE2FE9-FDC6-A74C-9A84-37E1BCA46233}">
      <dsp:nvSpPr>
        <dsp:cNvPr id="0" name=""/>
        <dsp:cNvSpPr/>
      </dsp:nvSpPr>
      <dsp:spPr>
        <a:xfrm>
          <a:off x="0" y="3498778"/>
          <a:ext cx="10750163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18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600" b="1" kern="1200" dirty="0"/>
            <a:t>„</a:t>
          </a:r>
          <a:r>
            <a:rPr lang="cs-CZ" sz="1600" b="1" kern="1200" dirty="0" err="1"/>
            <a:t>Digipraxe</a:t>
          </a:r>
          <a:r>
            <a:rPr lang="cs-CZ" sz="1600" b="1" kern="1200" dirty="0"/>
            <a:t>“, pilotní ověření funkcionalit – primární péče a specializované ambulance </a:t>
          </a:r>
        </a:p>
      </dsp:txBody>
      <dsp:txXfrm>
        <a:off x="0" y="3498778"/>
        <a:ext cx="10750163" cy="463680"/>
      </dsp:txXfrm>
    </dsp:sp>
    <dsp:sp modelId="{6B2CDBCE-8FF9-A04D-90DD-BBF3BDB5DAE1}">
      <dsp:nvSpPr>
        <dsp:cNvPr id="0" name=""/>
        <dsp:cNvSpPr/>
      </dsp:nvSpPr>
      <dsp:spPr>
        <a:xfrm>
          <a:off x="0" y="3962458"/>
          <a:ext cx="10750163" cy="5241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0" kern="1200" dirty="0"/>
            <a:t>Pilotní implementace a provoz odstraní případné chyby v návrhu a ověří v praxi funkčnost a stabilitu systému. Měl by zároveň rozptýlit obavy z dopadů elektronizace a prokázat její benefity.</a:t>
          </a:r>
        </a:p>
      </dsp:txBody>
      <dsp:txXfrm>
        <a:off x="25587" y="3988045"/>
        <a:ext cx="10698989" cy="47298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1FF55-83FA-4BB5-9CF7-006ADB48A96B}">
      <dsp:nvSpPr>
        <dsp:cNvPr id="0" name=""/>
        <dsp:cNvSpPr/>
      </dsp:nvSpPr>
      <dsp:spPr>
        <a:xfrm>
          <a:off x="0" y="0"/>
          <a:ext cx="11372645" cy="14266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1a) Nalezení nejbližšího očkovacího místo na stránce </a:t>
          </a:r>
          <a:r>
            <a:rPr lang="cs-CZ" sz="1700" kern="1200" dirty="0">
              <a:hlinkClick xmlns:r="http://schemas.openxmlformats.org/officeDocument/2006/relationships" r:id="rId1"/>
            </a:rPr>
            <a:t>https://ockoreport.uzis.cz/</a:t>
          </a:r>
          <a:r>
            <a:rPr lang="cs-CZ" sz="1700" kern="1200" dirty="0"/>
            <a:t> 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solidFill>
                <a:srgbClr val="C00000"/>
              </a:solidFill>
            </a:rPr>
            <a:t>1b) </a:t>
          </a:r>
          <a:r>
            <a:rPr lang="cs-CZ" sz="1700" b="1" kern="1200" dirty="0">
              <a:solidFill>
                <a:srgbClr val="C00000"/>
              </a:solidFill>
            </a:rPr>
            <a:t>Nalezení nejbližšího praktického lékaře vlastními silami</a:t>
          </a:r>
        </a:p>
      </dsp:txBody>
      <dsp:txXfrm>
        <a:off x="2417197" y="0"/>
        <a:ext cx="8955447" cy="1426683"/>
      </dsp:txXfrm>
    </dsp:sp>
    <dsp:sp modelId="{BBDD5A28-85E4-4986-84F7-18E7CC8CF1ED}">
      <dsp:nvSpPr>
        <dsp:cNvPr id="0" name=""/>
        <dsp:cNvSpPr/>
      </dsp:nvSpPr>
      <dsp:spPr>
        <a:xfrm>
          <a:off x="142668" y="142668"/>
          <a:ext cx="2274529" cy="11413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43B3B17-A6C0-4D18-AED1-F1206BC7999D}">
      <dsp:nvSpPr>
        <dsp:cNvPr id="0" name=""/>
        <dsp:cNvSpPr/>
      </dsp:nvSpPr>
      <dsp:spPr>
        <a:xfrm>
          <a:off x="0" y="1569351"/>
          <a:ext cx="11372645" cy="14266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2a) Provedení registrace, výběru očkovacího místa, termínu a času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na stránce </a:t>
          </a:r>
          <a:r>
            <a:rPr lang="cs-CZ" sz="1700" kern="1200" dirty="0">
              <a:hlinkClick xmlns:r="http://schemas.openxmlformats.org/officeDocument/2006/relationships" r:id="rId3"/>
            </a:rPr>
            <a:t>https://registrace.mzcr.cz/</a:t>
          </a:r>
          <a:endParaRPr lang="cs-CZ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2b) Výběr očkovacího místa bez registrace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>
              <a:solidFill>
                <a:srgbClr val="C00000"/>
              </a:solidFill>
            </a:rPr>
            <a:t>2c) Domluva s lékařem </a:t>
          </a:r>
        </a:p>
      </dsp:txBody>
      <dsp:txXfrm>
        <a:off x="2417197" y="1569351"/>
        <a:ext cx="8955447" cy="1426683"/>
      </dsp:txXfrm>
    </dsp:sp>
    <dsp:sp modelId="{1C83C183-3249-43F9-849A-48E11C547E49}">
      <dsp:nvSpPr>
        <dsp:cNvPr id="0" name=""/>
        <dsp:cNvSpPr/>
      </dsp:nvSpPr>
      <dsp:spPr>
        <a:xfrm>
          <a:off x="142668" y="1712019"/>
          <a:ext cx="2274529" cy="11413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6249DA8-37B7-495B-9873-6F5AF9CBE6B6}">
      <dsp:nvSpPr>
        <dsp:cNvPr id="0" name=""/>
        <dsp:cNvSpPr/>
      </dsp:nvSpPr>
      <dsp:spPr>
        <a:xfrm>
          <a:off x="0" y="3138702"/>
          <a:ext cx="11372645" cy="14266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3) Lékař provede očkování a zapíše záznam o očkování do systému ISIN</a:t>
          </a:r>
        </a:p>
      </dsp:txBody>
      <dsp:txXfrm>
        <a:off x="2417197" y="3138702"/>
        <a:ext cx="8955447" cy="1426683"/>
      </dsp:txXfrm>
    </dsp:sp>
    <dsp:sp modelId="{82F6C16A-C84D-43BC-AFFA-27CB251B067E}">
      <dsp:nvSpPr>
        <dsp:cNvPr id="0" name=""/>
        <dsp:cNvSpPr/>
      </dsp:nvSpPr>
      <dsp:spPr>
        <a:xfrm>
          <a:off x="142668" y="3281371"/>
          <a:ext cx="2274529" cy="11413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 t="-2000" b="-2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111046C-7A62-49F5-AB30-658B7753C5B7}">
      <dsp:nvSpPr>
        <dsp:cNvPr id="0" name=""/>
        <dsp:cNvSpPr/>
      </dsp:nvSpPr>
      <dsp:spPr>
        <a:xfrm>
          <a:off x="0" y="4708054"/>
          <a:ext cx="11372645" cy="14266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4) Zobrazení očkování v EZKartě (od roku 2023 automaticky)</a:t>
          </a:r>
          <a:endParaRPr lang="cs-CZ" sz="1700" kern="1200" dirty="0"/>
        </a:p>
      </dsp:txBody>
      <dsp:txXfrm>
        <a:off x="2417197" y="4708054"/>
        <a:ext cx="8955447" cy="1426683"/>
      </dsp:txXfrm>
    </dsp:sp>
    <dsp:sp modelId="{455BDE1C-7CD2-421E-86CF-62B282403F7E}">
      <dsp:nvSpPr>
        <dsp:cNvPr id="0" name=""/>
        <dsp:cNvSpPr/>
      </dsp:nvSpPr>
      <dsp:spPr>
        <a:xfrm>
          <a:off x="142668" y="4850722"/>
          <a:ext cx="2274529" cy="11413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rcRect/>
          <a:stretch>
            <a:fillRect t="-38000" b="-38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D725C-A41C-F94F-AA07-454D034507E0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3AAB5-6C58-694A-8F01-50A5423AF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905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6EE73-46DB-1B67-3E13-F377219E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F05805E-85CC-72DF-94DC-AAF9D9293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43C1F4-0A8C-ED51-3040-F3A46F3A6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23D38B-999E-612A-D14D-CDCF19155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7491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0254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8711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0542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0622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9782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D32E7-8B69-B2C0-27DD-033805ED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F394EEB-0963-E418-F661-89C7BD675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659D037-F717-3C3C-6D30-8503C4748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50D8EBE-CF40-E2E6-C5A9-347D1C911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7996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542B8-9F08-175E-9C48-C3E571E78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5DAB78E-EA1D-523E-1479-683C07D30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B438F5C-FA5A-4C2B-C597-2AC6A60DA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482F5C6-25B1-9EEF-1B31-ED8D77AA7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6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2002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6EE73-46DB-1B67-3E13-F377219E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F05805E-85CC-72DF-94DC-AAF9D9293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43C1F4-0A8C-ED51-3040-F3A46F3A6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23D38B-999E-612A-D14D-CDCF19155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3929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7960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6EE73-46DB-1B67-3E13-F377219E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F05805E-85CC-72DF-94DC-AAF9D9293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43C1F4-0A8C-ED51-3040-F3A46F3A6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23D38B-999E-612A-D14D-CDCF19155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654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632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2426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930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8116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9542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6EE73-46DB-1B67-3E13-F377219E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F05805E-85CC-72DF-94DC-AAF9D9293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43C1F4-0A8C-ED51-3040-F3A46F3A6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23D38B-999E-612A-D14D-CDCF19155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71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EF5F04-2CF6-4412-ABA4-6A9DEAB00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2849DFE-6405-426A-A942-D15DA2B41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84A4C5-F0EE-4904-8D7F-70DD165E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8296BD-7400-4136-A505-C295019A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488CAF-2758-4057-8842-CA8A5F8F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524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3593D6-5E72-46E0-8609-B3C4C56D5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95881E-EF6E-4C6E-8CD6-F7CBBA5F1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AD70B8-1E56-4147-AFE8-FBD915CB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D7E416-C1E9-4A4A-9A21-4134EC34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0FE17E-4CC4-4DF2-B03F-3315BD24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465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BF105E-68CD-41F5-B29E-FC066376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557284-CDAB-42CA-AAC7-890C775A3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283D1C-0B80-4BD9-82CC-18D70DF7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0E823B-175F-401A-86DD-56AED80C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5BCB87-A096-46CE-A7AB-21626DDF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8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060D0-0398-4E94-997D-486C5EAB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0BA8DE-A023-4784-9C24-5F54ADB47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E70A725-9AC0-4328-BEE0-5C92B037A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EA8F1F-1920-4E2D-B7B4-658F1AB5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2B2C335-96C2-46CC-85FD-26EBBC42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C787420-5B93-4AB9-9297-31A56EB4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72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D14DFC-AD82-4229-AF85-DCBA3B432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43E0A51-C50F-4BEB-8034-995ED134A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30AA962-E8E4-4F68-ADD3-32DF52E7E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F9BBE84-B6A0-47B4-A765-72F94C19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2CF32B-66C2-48E5-9188-6811AECCF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5099056-A368-4774-AA70-01EFB13B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E4183AE-BD5F-484D-95B8-7B7A0934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E88A38F-89E4-414A-A14C-179548B2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511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D60130-E23E-4724-B665-F69E2170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57635F4-A027-4FCD-9181-C3CCB985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0561664-BACC-4F60-B08E-D3DDA014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A9980D5-CCF0-40A5-82DB-BC6AF9EC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86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24C9999-BFFF-4A0D-8575-A01A28B3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8F26627-5AEC-4D47-9312-B1A2F0BC2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C0FE30-CBC6-436F-A854-0A1A7CEF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4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20F589-F8E6-432C-BA95-17B75232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FF5BF9-2411-4297-969E-29D8F560F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DAE907-683B-4142-B763-01A0A5727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9FBC82-6FA8-4048-9714-C2A7D198C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C97645C-2013-4F74-948A-A86B7983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D2A3E7B-0642-463A-ADA0-4B68A1C2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15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E66D8-C4B1-4A4A-ABF3-26E35DF4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50B9ABF-0BAF-4AD4-89E4-B360E942A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2FBC927-3E00-44FF-9FE0-AAF7BE567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A593BEE-C435-4B8E-B111-35C6BD47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92EEE82-6674-4CAA-A118-1343F2EA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6E25D0C-A0E5-41A1-9904-42DD0CA7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318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76F5D1-FF93-475B-A7FD-9DF1C89BC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2C0996-5AFD-4404-A495-11E7E3D54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E50A80-F435-4393-924F-6D2C89D3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BA599E-CFFF-44EB-81EB-E32FF563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10ADB4-F67A-4695-A2F0-747B0B9E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93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BDDF303-CD96-42D0-B0FF-1EA2631BB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348536A-2C47-465F-89A9-3E6CCA23E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6E8545-207B-4A04-A67E-4D5276623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A56CD5-46BB-4CD6-B7C3-49BC4372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458F517-15EB-441E-9B99-086CDBD2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576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D400-B5CE-E5BE-AD8C-4FF799B82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74504" y="3882887"/>
            <a:ext cx="8279296" cy="1325217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accent4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96296E-3732-F788-C7FC-0E6709D7B7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74504" y="5652052"/>
            <a:ext cx="8279296" cy="54996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Informace o přednášejícím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3EC6B-4B80-056E-F1BD-43032F3896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74504" y="6202017"/>
            <a:ext cx="8279296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3002DDAE-AF89-4425-A1FE-C6AA08B911D5}" type="datetime1">
              <a:rPr lang="cs-CZ" smtClean="0"/>
              <a:t>22.08.2024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5230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5C084-665A-57A2-43A3-2A8284D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39CD5-31B4-29BC-18F4-748808B6B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F6D6B-BD66-2F04-C75F-94569F254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22.08.2024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C8E019-44ED-27F0-532D-91AA1D57F4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7EB0C90-4AED-422B-2D57-3669197CF5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2313767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sek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3645-3020-4EEF-D771-968CD462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1408" y="3637721"/>
            <a:ext cx="8862391" cy="1736035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/>
              <a:t>NÁZEV SEKCE PREZENTACE</a:t>
            </a:r>
          </a:p>
        </p:txBody>
      </p:sp>
    </p:spTree>
    <p:extLst>
      <p:ext uri="{BB962C8B-B14F-4D97-AF65-F5344CB8AC3E}">
        <p14:creationId xmlns:p14="http://schemas.microsoft.com/office/powerpoint/2010/main" val="3636324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AFCCB-A239-D45E-F750-DAE188F2F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506EF-31E4-4042-B876-EF645AF8B904}" type="datetime1">
              <a:rPr lang="cs-CZ" smtClean="0"/>
              <a:t>22.08.2024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1704652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D77A-5BBF-4CB5-8173-C5186CFEAF93}" type="datetime1">
              <a:rPr lang="cs-CZ" smtClean="0"/>
              <a:t>22.08.2024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C832CFC-987B-EDAA-5ADC-DCF870CCFB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88" y="1825625"/>
            <a:ext cx="5916612" cy="4351338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4142567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sah s obrázkem a mask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2F61DE-16B7-F637-D5A2-699061AA8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0D5F-A547-4A12-A42B-722A4F959E64}" type="datetime1">
              <a:rPr lang="cs-CZ" smtClean="0"/>
              <a:t>22.08.2024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77313B-AB7F-85E3-7DCB-EB8CB23E9E78}"/>
              </a:ext>
            </a:extLst>
          </p:cNvPr>
          <p:cNvSpPr txBox="1"/>
          <p:nvPr userDrawn="1"/>
        </p:nvSpPr>
        <p:spPr>
          <a:xfrm>
            <a:off x="838200" y="6300580"/>
            <a:ext cx="25212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>
                <a:solidFill>
                  <a:schemeClr val="accent4"/>
                </a:solidFill>
              </a:rPr>
              <a:t>© STÁTNÍ ÚSTAV PRO KONTROLU LÉČIV ●</a:t>
            </a:r>
          </a:p>
        </p:txBody>
      </p:sp>
    </p:spTree>
    <p:extLst>
      <p:ext uri="{BB962C8B-B14F-4D97-AF65-F5344CB8AC3E}">
        <p14:creationId xmlns:p14="http://schemas.microsoft.com/office/powerpoint/2010/main" val="227655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9C0E2-2624-58C4-B2F5-663E4512E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6435"/>
            <a:ext cx="10515600" cy="56425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AC9C7-FDE6-0B4E-C74F-54210E5B3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88435"/>
            <a:ext cx="5157787" cy="61664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B34325-AF9E-8CA4-6911-8087F634F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E9488C-349D-A9AD-A9E6-46F6A58DA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88435"/>
            <a:ext cx="5183188" cy="61664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47F2B3-C779-A086-3BDA-CD63923B1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B3618-FD70-05E6-686A-FEBF14A81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554C-07F0-43A6-AC77-DA4F48CEEE26}" type="datetime1">
              <a:rPr lang="cs-CZ" smtClean="0"/>
              <a:t>22.08.2024</a:t>
            </a:fld>
            <a:endParaRPr lang="cs-CZ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A90BD00-93B8-01DD-1754-A6D6052A51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F0EF3B39-4033-DDD1-C06A-C77ECD8BA7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4194452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C310-754E-9AC4-A6F0-AA03103E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0397C4-57E6-C5B1-E951-21573C02E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44244-5D24-429E-8D39-DBEB4D17AE05}" type="datetime1">
              <a:rPr lang="cs-CZ" smtClean="0"/>
              <a:t>22.08.2024</a:t>
            </a:fld>
            <a:endParaRPr lang="cs-CZ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0D98A2C-AE7E-5FA3-4A70-BD275F35E1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5AC94EB-2988-9B83-4C45-D4A314E71E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3581887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65BD0D-C3E0-E97C-C20C-32B04372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2E8-C696-40B0-AC07-097BB1DF101F}" type="datetime1">
              <a:rPr lang="cs-CZ" smtClean="0"/>
              <a:t>22.08.2024</a:t>
            </a:fld>
            <a:endParaRPr lang="cs-CZ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A24A395-2761-EF55-A38A-C4E4D7ECB7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8A6D67F-D00D-3373-DD7A-F3559531B2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1014641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E426C3-AA60-BA68-3C6F-23079DDFEDC3}"/>
              </a:ext>
            </a:extLst>
          </p:cNvPr>
          <p:cNvSpPr txBox="1"/>
          <p:nvPr userDrawn="1"/>
        </p:nvSpPr>
        <p:spPr>
          <a:xfrm>
            <a:off x="2948609" y="3896138"/>
            <a:ext cx="69772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0" u="none" strike="noStrike" baseline="0">
                <a:solidFill>
                  <a:srgbClr val="1C2F76"/>
                </a:solidFill>
                <a:latin typeface="Calibri-Bold"/>
              </a:rPr>
              <a:t>DĚKUJEME ZA POZORNOST</a:t>
            </a:r>
            <a:br>
              <a:rPr lang="cs-CZ" sz="1800" b="1" i="0" u="none" strike="noStrike" baseline="0">
                <a:solidFill>
                  <a:srgbClr val="1C2F76"/>
                </a:solidFill>
                <a:latin typeface="Calibri-Bold"/>
              </a:rPr>
            </a:br>
            <a:endParaRPr lang="cs-CZ" sz="1800" b="1" i="0" u="none" strike="noStrike" baseline="0">
              <a:solidFill>
                <a:srgbClr val="1C2F76"/>
              </a:solidFill>
              <a:latin typeface="Calibri-Bold"/>
            </a:endParaRPr>
          </a:p>
          <a:p>
            <a:r>
              <a:rPr lang="cs-CZ" sz="1600" b="1" i="0" u="none" strike="noStrike" baseline="0">
                <a:solidFill>
                  <a:srgbClr val="1EA4A5"/>
                </a:solidFill>
                <a:latin typeface="Calibri-Bold"/>
              </a:rPr>
              <a:t>STÁTNÍ ÚSTAV PRO KONTROLU LÉČIV</a:t>
            </a:r>
            <a:br>
              <a:rPr lang="cs-CZ" sz="1600" b="1" i="0" u="none" strike="noStrike" baseline="0">
                <a:solidFill>
                  <a:srgbClr val="1EA4A5"/>
                </a:solidFill>
                <a:latin typeface="Calibri-Bold"/>
              </a:rPr>
            </a:br>
            <a:r>
              <a:rPr lang="pt-BR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Šrobárova 48, 100 41 Praha 10</a:t>
            </a:r>
            <a:br>
              <a:rPr lang="pt-BR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r>
              <a:rPr lang="de-DE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tel.: +420 272 185 111</a:t>
            </a:r>
            <a:br>
              <a:rPr lang="de-DE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r>
              <a:rPr lang="cs-CZ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e-mail: posta@sukl.cz</a:t>
            </a:r>
            <a:br>
              <a:rPr lang="cs-CZ" sz="18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endParaRPr lang="cs-CZ" sz="1800" b="0" i="0" u="none" strike="noStrike" baseline="0">
              <a:solidFill>
                <a:srgbClr val="4D4D4D"/>
              </a:solidFill>
              <a:latin typeface="Calibri" panose="020F0502020204030204" pitchFamily="34" charset="0"/>
            </a:endParaRPr>
          </a:p>
          <a:p>
            <a:r>
              <a:rPr lang="cs-CZ" sz="2800" b="1" i="0" u="none" strike="noStrike" baseline="0">
                <a:solidFill>
                  <a:srgbClr val="1EA4A5"/>
                </a:solidFill>
                <a:latin typeface="Calibri-Bold"/>
              </a:rPr>
              <a:t>www.sukl.cz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133215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AA6F532-D7EC-48E9-A215-420941A9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381003-F90E-4316-9327-96176CCBE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7634AD-1675-4871-805B-2C8C819F4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4EA20-B24C-489F-912F-A3AF0FE7DA58}" type="datetimeFigureOut">
              <a:rPr lang="cs-CZ" smtClean="0"/>
              <a:t>22.08.2024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E3E45C-2BF3-4558-A99B-100B3D7E2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DDD1E6-343B-4BC6-BCA7-7A7CB5C37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948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5B5A15-335E-6A93-D2DD-C7F2A245A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3061"/>
            <a:ext cx="10515600" cy="5576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361C3-AFD3-19E6-8B8A-17F61105D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4B594-20D4-13B8-407D-46FE929E66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93773" y="6300580"/>
            <a:ext cx="1050235" cy="253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accent4"/>
                </a:solidFill>
              </a:defRPr>
            </a:lvl1pPr>
          </a:lstStyle>
          <a:p>
            <a:fld id="{160D2CCC-C7C0-42B5-9E9D-AF93CEDAE465}" type="datetime1">
              <a:rPr lang="cs-CZ" smtClean="0"/>
              <a:t>22.08.2024</a:t>
            </a:fld>
            <a:endParaRPr lang="cs-C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496376-C30E-C944-71F5-B23299E0BA3F}"/>
              </a:ext>
            </a:extLst>
          </p:cNvPr>
          <p:cNvSpPr txBox="1"/>
          <p:nvPr userDrawn="1"/>
        </p:nvSpPr>
        <p:spPr>
          <a:xfrm>
            <a:off x="838200" y="6300580"/>
            <a:ext cx="25212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>
                <a:solidFill>
                  <a:schemeClr val="accent4"/>
                </a:solidFill>
              </a:rPr>
              <a:t>© STÁTNÍ ÚSTAV PRO KONTROLU LÉČIV ●</a:t>
            </a:r>
          </a:p>
        </p:txBody>
      </p:sp>
    </p:spTree>
    <p:extLst>
      <p:ext uri="{BB962C8B-B14F-4D97-AF65-F5344CB8AC3E}">
        <p14:creationId xmlns:p14="http://schemas.microsoft.com/office/powerpoint/2010/main" val="132876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17.jpg"/><Relationship Id="rId10" Type="http://schemas.microsoft.com/office/2007/relationships/diagramDrawing" Target="../diagrams/drawing1.xml"/><Relationship Id="rId4" Type="http://schemas.openxmlformats.org/officeDocument/2006/relationships/image" Target="../media/image16.sv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diagramColors" Target="../diagrams/colors6.xml"/><Relationship Id="rId18" Type="http://schemas.openxmlformats.org/officeDocument/2006/relationships/diagramColors" Target="../diagrams/colors7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5.xml"/><Relationship Id="rId12" Type="http://schemas.openxmlformats.org/officeDocument/2006/relationships/diagramQuickStyle" Target="../diagrams/quickStyle6.xml"/><Relationship Id="rId17" Type="http://schemas.openxmlformats.org/officeDocument/2006/relationships/diagramQuickStyle" Target="../diagrams/quickStyle7.xml"/><Relationship Id="rId2" Type="http://schemas.openxmlformats.org/officeDocument/2006/relationships/notesSlide" Target="../notesSlides/notesSlide7.xml"/><Relationship Id="rId16" Type="http://schemas.openxmlformats.org/officeDocument/2006/relationships/diagramLayout" Target="../diagrams/layout7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11" Type="http://schemas.openxmlformats.org/officeDocument/2006/relationships/diagramLayout" Target="../diagrams/layout6.xml"/><Relationship Id="rId5" Type="http://schemas.openxmlformats.org/officeDocument/2006/relationships/diagramData" Target="../diagrams/data5.xml"/><Relationship Id="rId15" Type="http://schemas.openxmlformats.org/officeDocument/2006/relationships/diagramData" Target="../diagrams/data7.xml"/><Relationship Id="rId10" Type="http://schemas.openxmlformats.org/officeDocument/2006/relationships/diagramData" Target="../diagrams/data6.xml"/><Relationship Id="rId19" Type="http://schemas.microsoft.com/office/2007/relationships/diagramDrawing" Target="../diagrams/drawing7.xml"/><Relationship Id="rId4" Type="http://schemas.openxmlformats.org/officeDocument/2006/relationships/image" Target="../media/image16.svg"/><Relationship Id="rId9" Type="http://schemas.microsoft.com/office/2007/relationships/diagramDrawing" Target="../diagrams/drawing5.xml"/><Relationship Id="rId14" Type="http://schemas.microsoft.com/office/2007/relationships/diagramDrawing" Target="../diagrams/drawing6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diagramColors" Target="../diagrams/colors9.xml"/><Relationship Id="rId18" Type="http://schemas.openxmlformats.org/officeDocument/2006/relationships/diagramColors" Target="../diagrams/colors10.xml"/><Relationship Id="rId26" Type="http://schemas.openxmlformats.org/officeDocument/2006/relationships/diagramLayout" Target="../diagrams/layout12.xml"/><Relationship Id="rId39" Type="http://schemas.microsoft.com/office/2007/relationships/diagramDrawing" Target="../diagrams/drawing14.xml"/><Relationship Id="rId21" Type="http://schemas.openxmlformats.org/officeDocument/2006/relationships/diagramLayout" Target="../diagrams/layout11.xml"/><Relationship Id="rId34" Type="http://schemas.microsoft.com/office/2007/relationships/diagramDrawing" Target="../diagrams/drawing13.xml"/><Relationship Id="rId7" Type="http://schemas.microsoft.com/office/2007/relationships/diagramDrawing" Target="../diagrams/drawing8.xml"/><Relationship Id="rId12" Type="http://schemas.openxmlformats.org/officeDocument/2006/relationships/diagramQuickStyle" Target="../diagrams/quickStyle9.xml"/><Relationship Id="rId17" Type="http://schemas.openxmlformats.org/officeDocument/2006/relationships/diagramQuickStyle" Target="../diagrams/quickStyle10.xml"/><Relationship Id="rId25" Type="http://schemas.openxmlformats.org/officeDocument/2006/relationships/diagramData" Target="../diagrams/data12.xml"/><Relationship Id="rId33" Type="http://schemas.openxmlformats.org/officeDocument/2006/relationships/diagramColors" Target="../diagrams/colors13.xml"/><Relationship Id="rId38" Type="http://schemas.openxmlformats.org/officeDocument/2006/relationships/diagramColors" Target="../diagrams/colors14.xml"/><Relationship Id="rId2" Type="http://schemas.openxmlformats.org/officeDocument/2006/relationships/notesSlide" Target="../notesSlides/notesSlide8.xml"/><Relationship Id="rId16" Type="http://schemas.openxmlformats.org/officeDocument/2006/relationships/diagramLayout" Target="../diagrams/layout10.xml"/><Relationship Id="rId20" Type="http://schemas.openxmlformats.org/officeDocument/2006/relationships/diagramData" Target="../diagrams/data11.xml"/><Relationship Id="rId29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11" Type="http://schemas.openxmlformats.org/officeDocument/2006/relationships/diagramLayout" Target="../diagrams/layout9.xml"/><Relationship Id="rId24" Type="http://schemas.microsoft.com/office/2007/relationships/diagramDrawing" Target="../diagrams/drawing11.xml"/><Relationship Id="rId32" Type="http://schemas.openxmlformats.org/officeDocument/2006/relationships/diagramQuickStyle" Target="../diagrams/quickStyle13.xml"/><Relationship Id="rId37" Type="http://schemas.openxmlformats.org/officeDocument/2006/relationships/diagramQuickStyle" Target="../diagrams/quickStyle14.xml"/><Relationship Id="rId5" Type="http://schemas.openxmlformats.org/officeDocument/2006/relationships/diagramQuickStyle" Target="../diagrams/quickStyle8.xml"/><Relationship Id="rId15" Type="http://schemas.openxmlformats.org/officeDocument/2006/relationships/diagramData" Target="../diagrams/data10.xml"/><Relationship Id="rId23" Type="http://schemas.openxmlformats.org/officeDocument/2006/relationships/diagramColors" Target="../diagrams/colors11.xml"/><Relationship Id="rId28" Type="http://schemas.openxmlformats.org/officeDocument/2006/relationships/diagramColors" Target="../diagrams/colors12.xml"/><Relationship Id="rId36" Type="http://schemas.openxmlformats.org/officeDocument/2006/relationships/diagramLayout" Target="../diagrams/layout14.xml"/><Relationship Id="rId10" Type="http://schemas.openxmlformats.org/officeDocument/2006/relationships/diagramData" Target="../diagrams/data9.xml"/><Relationship Id="rId19" Type="http://schemas.microsoft.com/office/2007/relationships/diagramDrawing" Target="../diagrams/drawing10.xml"/><Relationship Id="rId31" Type="http://schemas.openxmlformats.org/officeDocument/2006/relationships/diagramLayout" Target="../diagrams/layout13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16.svg"/><Relationship Id="rId14" Type="http://schemas.microsoft.com/office/2007/relationships/diagramDrawing" Target="../diagrams/drawing9.xml"/><Relationship Id="rId22" Type="http://schemas.openxmlformats.org/officeDocument/2006/relationships/diagramQuickStyle" Target="../diagrams/quickStyle11.xml"/><Relationship Id="rId27" Type="http://schemas.openxmlformats.org/officeDocument/2006/relationships/diagramQuickStyle" Target="../diagrams/quickStyle12.xml"/><Relationship Id="rId30" Type="http://schemas.openxmlformats.org/officeDocument/2006/relationships/diagramData" Target="../diagrams/data13.xml"/><Relationship Id="rId35" Type="http://schemas.openxmlformats.org/officeDocument/2006/relationships/diagramData" Target="../diagrams/data14.xml"/><Relationship Id="rId8" Type="http://schemas.openxmlformats.org/officeDocument/2006/relationships/image" Target="../media/image15.png"/><Relationship Id="rId3" Type="http://schemas.openxmlformats.org/officeDocument/2006/relationships/diagramData" Target="../diagrams/data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5.xml"/><Relationship Id="rId5" Type="http://schemas.openxmlformats.org/officeDocument/2006/relationships/image" Target="../media/image16.svg"/><Relationship Id="rId10" Type="http://schemas.microsoft.com/office/2007/relationships/diagramDrawing" Target="../diagrams/drawing15.xml"/><Relationship Id="rId4" Type="http://schemas.openxmlformats.org/officeDocument/2006/relationships/image" Target="../media/image15.png"/><Relationship Id="rId9" Type="http://schemas.openxmlformats.org/officeDocument/2006/relationships/diagramColors" Target="../diagrams/colors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zip.cz/ezkarta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ckovani.opendatalab.cz/nabidky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microsoft.com/office/2014/relationships/chartEx" Target="../charts/chartEx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CE9FA-42C6-E989-E736-809ECC94F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9771573-9A46-294D-2F54-1193C13BB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C822D115-329E-46C1-FAF2-845FB953D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03" y="5889694"/>
            <a:ext cx="2533477" cy="695345"/>
          </a:xfrm>
          <a:prstGeom prst="rect">
            <a:avLst/>
          </a:prstGeom>
        </p:spPr>
      </p:pic>
      <p:pic>
        <p:nvPicPr>
          <p:cNvPr id="4" name="Obrázek 3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6F9BFEB0-487E-EF33-A392-7B61D3FCC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20" y="5719020"/>
            <a:ext cx="5274183" cy="1036694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530254D0-AAB5-91D4-F80F-4E55E9F04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850" y="5803454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9F3CD472-286B-C2CB-E7F9-F6E9B7A361AC}"/>
              </a:ext>
            </a:extLst>
          </p:cNvPr>
          <p:cNvSpPr txBox="1"/>
          <p:nvPr/>
        </p:nvSpPr>
        <p:spPr>
          <a:xfrm>
            <a:off x="1" y="2335839"/>
            <a:ext cx="12192000" cy="1754326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Elektronizace zdravotnictví, </a:t>
            </a:r>
          </a:p>
          <a:p>
            <a:pPr algn="ctr"/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projekty a novela zákona č. 325/2021 Sb. </a:t>
            </a:r>
          </a:p>
          <a:p>
            <a:pPr algn="ctr"/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 elektronizaci zdravotnictví </a:t>
            </a:r>
            <a:endParaRPr lang="cs-CZ" sz="6000" dirty="0">
              <a:solidFill>
                <a:schemeClr val="accent1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1026" name="Picture 2" descr="Není k dispozici žádný popis fotky.">
            <a:extLst>
              <a:ext uri="{FF2B5EF4-FFF2-40B4-BE49-F238E27FC236}">
                <a16:creationId xmlns:a16="http://schemas.microsoft.com/office/drawing/2014/main" id="{463CF3EA-2720-FC74-E0B0-A897E9D230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1" r="590" b="19278"/>
          <a:stretch/>
        </p:blipFill>
        <p:spPr bwMode="auto">
          <a:xfrm>
            <a:off x="10268018" y="5880376"/>
            <a:ext cx="1645662" cy="91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EDAEBAB-E823-D8F6-17DA-AE72F6703052}"/>
              </a:ext>
            </a:extLst>
          </p:cNvPr>
          <p:cNvSpPr txBox="1">
            <a:spLocks/>
          </p:cNvSpPr>
          <p:nvPr/>
        </p:nvSpPr>
        <p:spPr>
          <a:xfrm>
            <a:off x="883126" y="4641062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4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Snídaně s novináři</a:t>
            </a:r>
          </a:p>
          <a:p>
            <a:pPr algn="ctr"/>
            <a:r>
              <a:rPr lang="cs-CZ" sz="24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22. 8. 2024</a:t>
            </a:r>
          </a:p>
        </p:txBody>
      </p:sp>
    </p:spTree>
    <p:extLst>
      <p:ext uri="{BB962C8B-B14F-4D97-AF65-F5344CB8AC3E}">
        <p14:creationId xmlns:p14="http://schemas.microsoft.com/office/powerpoint/2010/main" val="1022590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FA0AD-263F-ED80-6120-6401AA91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Obsah obrázku kreslení&#10;&#10;Popis byl vytvořen automaticky">
            <a:extLst>
              <a:ext uri="{FF2B5EF4-FFF2-40B4-BE49-F238E27FC236}">
                <a16:creationId xmlns:a16="http://schemas.microsoft.com/office/drawing/2014/main" id="{2029875E-3A15-80CC-F7AC-4317A26015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26" y="1837934"/>
            <a:ext cx="559979" cy="55997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6F77FF0-19E6-FF07-9392-13087B7E48F2}"/>
              </a:ext>
            </a:extLst>
          </p:cNvPr>
          <p:cNvSpPr txBox="1">
            <a:spLocks/>
          </p:cNvSpPr>
          <p:nvPr/>
        </p:nvSpPr>
        <p:spPr>
          <a:xfrm>
            <a:off x="1067005" y="2596656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Digitalizace zdravotnictví a legislativa – novela zákona č. 325/2021 Sb. 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326DD61-B640-D792-301E-46667ACAF0BA}"/>
              </a:ext>
            </a:extLst>
          </p:cNvPr>
          <p:cNvSpPr txBox="1"/>
          <p:nvPr/>
        </p:nvSpPr>
        <p:spPr>
          <a:xfrm>
            <a:off x="570818" y="1954150"/>
            <a:ext cx="470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8B564711-7926-A966-23DE-21A9C973B7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C2A2870-0E19-806B-EAE4-FB304BBFF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02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515036-1C14-4840-A909-9A9AB7E96891}"/>
              </a:ext>
            </a:extLst>
          </p:cNvPr>
          <p:cNvSpPr txBox="1">
            <a:spLocks/>
          </p:cNvSpPr>
          <p:nvPr/>
        </p:nvSpPr>
        <p:spPr>
          <a:xfrm>
            <a:off x="317817" y="771691"/>
            <a:ext cx="8537714" cy="67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Elektronizace, digitalizace a LEGISLATIVA</a:t>
            </a:r>
          </a:p>
          <a:p>
            <a:endParaRPr lang="cs-CZ" sz="3200" b="1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C0DFF093-23A3-45E8-9A21-4E4A34A5C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33591378-EEC1-C512-2BB3-58FEABBB6266}"/>
              </a:ext>
            </a:extLst>
          </p:cNvPr>
          <p:cNvSpPr txBox="1"/>
          <p:nvPr/>
        </p:nvSpPr>
        <p:spPr>
          <a:xfrm>
            <a:off x="317817" y="1927823"/>
            <a:ext cx="113342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cs-CZ" sz="2800" dirty="0"/>
              <a:t>Stávající zákon č.325/2021 Sb. o elektronizaci zdravotnictví</a:t>
            </a:r>
          </a:p>
          <a:p>
            <a:r>
              <a:rPr lang="cs-CZ" sz="1200" dirty="0"/>
              <a:t> 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cs-CZ" sz="2000" dirty="0"/>
              <a:t>Účinnost od 1.1.2022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cs-CZ" sz="2000" dirty="0"/>
              <a:t>Legislativní rámec nezbytný pro přípravu a realizaci centrálních projektů.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cs-CZ" sz="2000" dirty="0"/>
              <a:t>Z důvodu nutnosti přijetí byly z původního návrhu odstraněny komponenty, které byly pro návaznou novelu uvedeny v důvodové zprávě.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AD75EA7-CB65-5B2A-3739-B3426DA65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4657" y="441489"/>
            <a:ext cx="2458619" cy="2458619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FDA380A-1E37-8F40-07CD-59D131B0AB02}"/>
              </a:ext>
            </a:extLst>
          </p:cNvPr>
          <p:cNvSpPr txBox="1"/>
          <p:nvPr/>
        </p:nvSpPr>
        <p:spPr>
          <a:xfrm>
            <a:off x="224361" y="4518146"/>
            <a:ext cx="11521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Příprava a  realizace klíčových projektů byla zahájena se zpožděním, a to z důvodu nutnosti vybudování kapacitního zázemí, nezbytné dostupnosti dostatečných finančních prostředků a také provozních komplikací, které byly zapříčiněny epidemií COVID19.</a:t>
            </a:r>
          </a:p>
        </p:txBody>
      </p:sp>
    </p:spTree>
    <p:extLst>
      <p:ext uri="{BB962C8B-B14F-4D97-AF65-F5344CB8AC3E}">
        <p14:creationId xmlns:p14="http://schemas.microsoft.com/office/powerpoint/2010/main" val="1860347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515036-1C14-4840-A909-9A9AB7E96891}"/>
              </a:ext>
            </a:extLst>
          </p:cNvPr>
          <p:cNvSpPr txBox="1">
            <a:spLocks/>
          </p:cNvSpPr>
          <p:nvPr/>
        </p:nvSpPr>
        <p:spPr>
          <a:xfrm>
            <a:off x="317817" y="771691"/>
            <a:ext cx="8537714" cy="67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Elektronizace, digitalizace a LEGISLATIVA</a:t>
            </a:r>
          </a:p>
          <a:p>
            <a:endParaRPr lang="cs-CZ" sz="3200" b="1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C0DFF093-23A3-45E8-9A21-4E4A34A5C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AD75EA7-CB65-5B2A-3739-B3426DA65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3365" y="342979"/>
            <a:ext cx="2458619" cy="2458619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B1F8AF1-6AA3-F4D4-1390-A43071ABA5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4747782"/>
              </p:ext>
            </p:extLst>
          </p:nvPr>
        </p:nvGraphicFramePr>
        <p:xfrm>
          <a:off x="768513" y="4550367"/>
          <a:ext cx="10174161" cy="655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00FDEC81-23C6-E1B9-A4A5-420FAE0AD747}"/>
              </a:ext>
            </a:extLst>
          </p:cNvPr>
          <p:cNvSpPr txBox="1"/>
          <p:nvPr/>
        </p:nvSpPr>
        <p:spPr>
          <a:xfrm>
            <a:off x="645669" y="1748079"/>
            <a:ext cx="99138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cs-CZ" sz="2400" dirty="0"/>
              <a:t>Novela zákona č. 325/2021 Sb. o elektronizaci zdravotnictví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cs-CZ" dirty="0"/>
              <a:t>Účinnost od 1.1.2026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cs-CZ" dirty="0"/>
              <a:t>Vybudováno kapacitní zázemí pro realizaci (NCEZ), realizována VZ a zahájena spolupráce s partnery</a:t>
            </a:r>
          </a:p>
          <a:p>
            <a:pPr lvl="1"/>
            <a:endParaRPr lang="cs-CZ" dirty="0"/>
          </a:p>
          <a:p>
            <a:pPr marL="285750" indent="-285750">
              <a:buFont typeface="Wingdings" pitchFamily="2" charset="2"/>
              <a:buChar char="Ø"/>
            </a:pPr>
            <a:r>
              <a:rPr lang="cs-CZ" sz="2000" b="1" dirty="0"/>
              <a:t>V rámci novely doplněny komponenty uvedené v důvodové zprávě „původního“ znění zákona a také potřebné funkcionality k realizaci v rámci centrálních projektů</a:t>
            </a:r>
            <a:r>
              <a:rPr lang="cs-CZ" sz="2400" b="1" dirty="0"/>
              <a:t>.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3853391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FA0AD-263F-ED80-6120-6401AA91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Obsah obrázku kreslení&#10;&#10;Popis byl vytvořen automaticky">
            <a:extLst>
              <a:ext uri="{FF2B5EF4-FFF2-40B4-BE49-F238E27FC236}">
                <a16:creationId xmlns:a16="http://schemas.microsoft.com/office/drawing/2014/main" id="{2029875E-3A15-80CC-F7AC-4317A26015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26" y="1837934"/>
            <a:ext cx="559979" cy="55997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6F77FF0-19E6-FF07-9392-13087B7E48F2}"/>
              </a:ext>
            </a:extLst>
          </p:cNvPr>
          <p:cNvSpPr txBox="1">
            <a:spLocks/>
          </p:cNvSpPr>
          <p:nvPr/>
        </p:nvSpPr>
        <p:spPr>
          <a:xfrm>
            <a:off x="1067005" y="2596656"/>
            <a:ext cx="10425748" cy="55997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Dle novely zák. 325/2021 - Klíčové projekty a funkcionality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326DD61-B640-D792-301E-46667ACAF0BA}"/>
              </a:ext>
            </a:extLst>
          </p:cNvPr>
          <p:cNvSpPr txBox="1"/>
          <p:nvPr/>
        </p:nvSpPr>
        <p:spPr>
          <a:xfrm>
            <a:off x="570818" y="1954150"/>
            <a:ext cx="470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8B564711-7926-A966-23DE-21A9C973B7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C2A2870-0E19-806B-EAE4-FB304BBFF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14827E9-EE26-A5A6-3160-1D54D92AAF73}"/>
              </a:ext>
            </a:extLst>
          </p:cNvPr>
          <p:cNvSpPr txBox="1"/>
          <p:nvPr/>
        </p:nvSpPr>
        <p:spPr>
          <a:xfrm>
            <a:off x="1704378" y="3201489"/>
            <a:ext cx="10343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i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Kmenové registry, sdílený záznam – Emergentní záznam, Služby: </a:t>
            </a:r>
            <a:r>
              <a:rPr lang="cs-CZ" sz="1400" i="1" dirty="0" err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eŽádanka</a:t>
            </a:r>
            <a:r>
              <a:rPr lang="cs-CZ" sz="1400" i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400" i="1" dirty="0" err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EZKarta</a:t>
            </a:r>
            <a:r>
              <a:rPr lang="cs-CZ" sz="1400" i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Telemedicína, služby vytvářející důvěru </a:t>
            </a:r>
            <a:endParaRPr lang="cs-CZ" sz="1400" i="1" dirty="0"/>
          </a:p>
        </p:txBody>
      </p:sp>
    </p:spTree>
    <p:extLst>
      <p:ext uri="{BB962C8B-B14F-4D97-AF65-F5344CB8AC3E}">
        <p14:creationId xmlns:p14="http://schemas.microsoft.com/office/powerpoint/2010/main" val="589865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77CFCEC-0714-D80C-6B03-E903033686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1414307"/>
              </p:ext>
            </p:extLst>
          </p:nvPr>
        </p:nvGraphicFramePr>
        <p:xfrm>
          <a:off x="677087" y="858307"/>
          <a:ext cx="11346299" cy="5221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66FD6C83-F8A6-1FA3-FB61-97C25986B844}"/>
              </a:ext>
            </a:extLst>
          </p:cNvPr>
          <p:cNvSpPr txBox="1"/>
          <p:nvPr/>
        </p:nvSpPr>
        <p:spPr>
          <a:xfrm>
            <a:off x="764636" y="213157"/>
            <a:ext cx="6931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Klíčové projekty elektronizace, projekty a funkcionality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2673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77CFCEC-0714-D80C-6B03-E903033686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4612988"/>
              </p:ext>
            </p:extLst>
          </p:nvPr>
        </p:nvGraphicFramePr>
        <p:xfrm>
          <a:off x="390236" y="803668"/>
          <a:ext cx="11021763" cy="5250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66FD6C83-F8A6-1FA3-FB61-97C25986B844}"/>
              </a:ext>
            </a:extLst>
          </p:cNvPr>
          <p:cNvSpPr txBox="1"/>
          <p:nvPr/>
        </p:nvSpPr>
        <p:spPr>
          <a:xfrm>
            <a:off x="764636" y="213157"/>
            <a:ext cx="6931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Klíčové projekty elektronizace, projekty a funkcionality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2265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77CFCEC-0714-D80C-6B03-E903033686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0315570"/>
              </p:ext>
            </p:extLst>
          </p:nvPr>
        </p:nvGraphicFramePr>
        <p:xfrm>
          <a:off x="452968" y="719899"/>
          <a:ext cx="11563832" cy="5104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66FD6C83-F8A6-1FA3-FB61-97C25986B844}"/>
              </a:ext>
            </a:extLst>
          </p:cNvPr>
          <p:cNvSpPr txBox="1"/>
          <p:nvPr/>
        </p:nvSpPr>
        <p:spPr>
          <a:xfrm>
            <a:off x="764636" y="213157"/>
            <a:ext cx="6931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Klíčové projekty elektronizace, projekty a funkcionality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410718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FA0AD-263F-ED80-6120-6401AA91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Obsah obrázku kreslení&#10;&#10;Popis byl vytvořen automaticky">
            <a:extLst>
              <a:ext uri="{FF2B5EF4-FFF2-40B4-BE49-F238E27FC236}">
                <a16:creationId xmlns:a16="http://schemas.microsoft.com/office/drawing/2014/main" id="{2029875E-3A15-80CC-F7AC-4317A26015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26" y="1837934"/>
            <a:ext cx="559979" cy="55997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6F77FF0-19E6-FF07-9392-13087B7E48F2}"/>
              </a:ext>
            </a:extLst>
          </p:cNvPr>
          <p:cNvSpPr txBox="1">
            <a:spLocks/>
          </p:cNvSpPr>
          <p:nvPr/>
        </p:nvSpPr>
        <p:spPr>
          <a:xfrm>
            <a:off x="1067005" y="2596656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Elektronizace, digitalizace a projekty digitálních služeb a interoperability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326DD61-B640-D792-301E-46667ACAF0BA}"/>
              </a:ext>
            </a:extLst>
          </p:cNvPr>
          <p:cNvSpPr txBox="1"/>
          <p:nvPr/>
        </p:nvSpPr>
        <p:spPr>
          <a:xfrm>
            <a:off x="570818" y="1954150"/>
            <a:ext cx="470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8B564711-7926-A966-23DE-21A9C973B7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C2A2870-0E19-806B-EAE4-FB304BBFF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26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4A4CE-64AF-43E4-8A87-FB4AB720B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C1A3A6B-5CCE-A583-0ED1-187B14810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612D57C-AC58-F4AC-1C26-A43B43B04D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4363841"/>
              </p:ext>
            </p:extLst>
          </p:nvPr>
        </p:nvGraphicFramePr>
        <p:xfrm>
          <a:off x="246580" y="1084402"/>
          <a:ext cx="10992707" cy="717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Obdélník 9">
            <a:extLst>
              <a:ext uri="{FF2B5EF4-FFF2-40B4-BE49-F238E27FC236}">
                <a16:creationId xmlns:a16="http://schemas.microsoft.com/office/drawing/2014/main" id="{A6E37510-D4F7-D7C6-B8CF-DEDA14B11F9F}"/>
              </a:ext>
            </a:extLst>
          </p:cNvPr>
          <p:cNvSpPr/>
          <p:nvPr/>
        </p:nvSpPr>
        <p:spPr>
          <a:xfrm>
            <a:off x="116732" y="856035"/>
            <a:ext cx="11313268" cy="113813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847B7BC-0775-8327-CA18-5F24139297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1644654"/>
              </p:ext>
            </p:extLst>
          </p:nvPr>
        </p:nvGraphicFramePr>
        <p:xfrm>
          <a:off x="583660" y="2133499"/>
          <a:ext cx="4330387" cy="4698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4" name="Nadpis 1">
            <a:extLst>
              <a:ext uri="{FF2B5EF4-FFF2-40B4-BE49-F238E27FC236}">
                <a16:creationId xmlns:a16="http://schemas.microsoft.com/office/drawing/2014/main" id="{BC85CE7F-0ADF-91D6-548F-C9EF675E2728}"/>
              </a:ext>
            </a:extLst>
          </p:cNvPr>
          <p:cNvSpPr txBox="1">
            <a:spLocks/>
          </p:cNvSpPr>
          <p:nvPr/>
        </p:nvSpPr>
        <p:spPr>
          <a:xfrm>
            <a:off x="2202175" y="228128"/>
            <a:ext cx="9555810" cy="45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Klíčové projekty elektronizace – projekty v zadání a realizaci</a:t>
            </a:r>
            <a:endParaRPr lang="cs-CZ" sz="2800" b="1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FDDFD15-1B93-4778-C361-7F40686548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0270147"/>
              </p:ext>
            </p:extLst>
          </p:nvPr>
        </p:nvGraphicFramePr>
        <p:xfrm>
          <a:off x="6497637" y="2162680"/>
          <a:ext cx="5010183" cy="4547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8" name="Šipka vlevo a nahoru 17">
            <a:extLst>
              <a:ext uri="{FF2B5EF4-FFF2-40B4-BE49-F238E27FC236}">
                <a16:creationId xmlns:a16="http://schemas.microsoft.com/office/drawing/2014/main" id="{35727EC8-E37F-2671-DDDF-1FBC8C88A079}"/>
              </a:ext>
            </a:extLst>
          </p:cNvPr>
          <p:cNvSpPr/>
          <p:nvPr/>
        </p:nvSpPr>
        <p:spPr>
          <a:xfrm rot="5400000">
            <a:off x="-962721" y="3142374"/>
            <a:ext cx="2658836" cy="433926"/>
          </a:xfrm>
          <a:prstGeom prst="leftUp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  <a:alpha val="0"/>
                </a:srgbClr>
              </a:gs>
              <a:gs pos="10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glow rad="127000">
              <a:schemeClr val="accent1">
                <a:alpha val="0"/>
              </a:schemeClr>
            </a:glow>
            <a:reflection stA="53959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Šipka vlevo a nahoru 18">
            <a:extLst>
              <a:ext uri="{FF2B5EF4-FFF2-40B4-BE49-F238E27FC236}">
                <a16:creationId xmlns:a16="http://schemas.microsoft.com/office/drawing/2014/main" id="{8DB1BBBE-C2B3-0D4B-1658-63C61B837D96}"/>
              </a:ext>
            </a:extLst>
          </p:cNvPr>
          <p:cNvSpPr/>
          <p:nvPr/>
        </p:nvSpPr>
        <p:spPr>
          <a:xfrm rot="5400000">
            <a:off x="4630478" y="3106626"/>
            <a:ext cx="2658836" cy="433926"/>
          </a:xfrm>
          <a:prstGeom prst="leftUp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  <a:alpha val="0"/>
                </a:srgbClr>
              </a:gs>
              <a:gs pos="10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glow rad="127000">
              <a:schemeClr val="accent1">
                <a:alpha val="0"/>
              </a:schemeClr>
            </a:glow>
            <a:reflection stA="53959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952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4954D-B5EB-CEC5-BD28-8042BF993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9CA402C-EA0C-CD2A-CA18-4AAAB24F5A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5317980"/>
              </p:ext>
            </p:extLst>
          </p:nvPr>
        </p:nvGraphicFramePr>
        <p:xfrm>
          <a:off x="282487" y="3863832"/>
          <a:ext cx="11619105" cy="1109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250A50FE-E139-6569-9CF0-188648B337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4172" y="250433"/>
            <a:ext cx="1553850" cy="242789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6EEE527D-3D3B-0495-237D-A9543BD6A9AF}"/>
              </a:ext>
            </a:extLst>
          </p:cNvPr>
          <p:cNvSpPr/>
          <p:nvPr/>
        </p:nvSpPr>
        <p:spPr>
          <a:xfrm>
            <a:off x="83127" y="760021"/>
            <a:ext cx="12017829" cy="59851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35E340D-ACB2-2E15-CAE7-986BFE1586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2255525"/>
              </p:ext>
            </p:extLst>
          </p:nvPr>
        </p:nvGraphicFramePr>
        <p:xfrm>
          <a:off x="656339" y="831014"/>
          <a:ext cx="10567848" cy="565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FB5217E5-3EEF-94C8-F3BB-90A06A868F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8391435"/>
              </p:ext>
            </p:extLst>
          </p:nvPr>
        </p:nvGraphicFramePr>
        <p:xfrm>
          <a:off x="4505877" y="2329863"/>
          <a:ext cx="2957356" cy="697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cxnSp>
        <p:nvCxnSpPr>
          <p:cNvPr id="28" name="Přímá spojovací šipka 27">
            <a:extLst>
              <a:ext uri="{FF2B5EF4-FFF2-40B4-BE49-F238E27FC236}">
                <a16:creationId xmlns:a16="http://schemas.microsoft.com/office/drawing/2014/main" id="{9B497E80-40C3-645E-BF15-193016F23863}"/>
              </a:ext>
            </a:extLst>
          </p:cNvPr>
          <p:cNvCxnSpPr>
            <a:cxnSpLocks/>
          </p:cNvCxnSpPr>
          <p:nvPr/>
        </p:nvCxnSpPr>
        <p:spPr>
          <a:xfrm flipH="1">
            <a:off x="3242400" y="3016800"/>
            <a:ext cx="1486369" cy="709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šipka 31">
            <a:extLst>
              <a:ext uri="{FF2B5EF4-FFF2-40B4-BE49-F238E27FC236}">
                <a16:creationId xmlns:a16="http://schemas.microsoft.com/office/drawing/2014/main" id="{8750FFE0-C23C-7648-B35C-C4A85B9E3F67}"/>
              </a:ext>
            </a:extLst>
          </p:cNvPr>
          <p:cNvCxnSpPr>
            <a:cxnSpLocks/>
          </p:cNvCxnSpPr>
          <p:nvPr/>
        </p:nvCxnSpPr>
        <p:spPr>
          <a:xfrm>
            <a:off x="5964172" y="3016800"/>
            <a:ext cx="0" cy="735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šipka 33">
            <a:extLst>
              <a:ext uri="{FF2B5EF4-FFF2-40B4-BE49-F238E27FC236}">
                <a16:creationId xmlns:a16="http://schemas.microsoft.com/office/drawing/2014/main" id="{4BB5270B-82AC-F88A-0E50-1379CF056852}"/>
              </a:ext>
            </a:extLst>
          </p:cNvPr>
          <p:cNvCxnSpPr>
            <a:cxnSpLocks/>
          </p:cNvCxnSpPr>
          <p:nvPr/>
        </p:nvCxnSpPr>
        <p:spPr>
          <a:xfrm>
            <a:off x="7336800" y="3028550"/>
            <a:ext cx="1663200" cy="697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>
            <a:extLst>
              <a:ext uri="{FF2B5EF4-FFF2-40B4-BE49-F238E27FC236}">
                <a16:creationId xmlns:a16="http://schemas.microsoft.com/office/drawing/2014/main" id="{B481C3A6-54E9-9D7F-E9EF-7FCB8BB36BDC}"/>
              </a:ext>
            </a:extLst>
          </p:cNvPr>
          <p:cNvSpPr txBox="1">
            <a:spLocks/>
          </p:cNvSpPr>
          <p:nvPr/>
        </p:nvSpPr>
        <p:spPr>
          <a:xfrm>
            <a:off x="2345782" y="142128"/>
            <a:ext cx="8555017" cy="45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4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Projekty digitalizace a elektronizace zdravotnictví</a:t>
            </a:r>
            <a:endParaRPr lang="cs-CZ" sz="3200" b="1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1438EA8-A241-4BAD-BD3E-4FF965DB00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8663832"/>
              </p:ext>
            </p:extLst>
          </p:nvPr>
        </p:nvGraphicFramePr>
        <p:xfrm>
          <a:off x="282487" y="5326779"/>
          <a:ext cx="11619105" cy="1170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sp>
        <p:nvSpPr>
          <p:cNvPr id="27" name="Obdélník 26">
            <a:extLst>
              <a:ext uri="{FF2B5EF4-FFF2-40B4-BE49-F238E27FC236}">
                <a16:creationId xmlns:a16="http://schemas.microsoft.com/office/drawing/2014/main" id="{04B6A875-5CAF-02F7-E226-79988EB747C3}"/>
              </a:ext>
            </a:extLst>
          </p:cNvPr>
          <p:cNvSpPr/>
          <p:nvPr/>
        </p:nvSpPr>
        <p:spPr>
          <a:xfrm>
            <a:off x="210813" y="3752602"/>
            <a:ext cx="11762452" cy="285496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889D3D52-1A6B-9C80-347C-EA7D9CF2BE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3839542"/>
              </p:ext>
            </p:extLst>
          </p:nvPr>
        </p:nvGraphicFramePr>
        <p:xfrm>
          <a:off x="808115" y="1531222"/>
          <a:ext cx="10092685" cy="552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D28F6D8B-7D9C-B8F8-A641-014D7605D0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701981"/>
              </p:ext>
            </p:extLst>
          </p:nvPr>
        </p:nvGraphicFramePr>
        <p:xfrm>
          <a:off x="256644" y="2662432"/>
          <a:ext cx="3396458" cy="1009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0" r:lo="rId31" r:qs="rId32" r:cs="rId33"/>
          </a:graphicData>
        </a:graphic>
      </p:graphicFrame>
      <p:grpSp>
        <p:nvGrpSpPr>
          <p:cNvPr id="16" name="Skupina 15">
            <a:extLst>
              <a:ext uri="{FF2B5EF4-FFF2-40B4-BE49-F238E27FC236}">
                <a16:creationId xmlns:a16="http://schemas.microsoft.com/office/drawing/2014/main" id="{E5EC3726-7688-A7ED-3496-A5C06DD7FCD0}"/>
              </a:ext>
            </a:extLst>
          </p:cNvPr>
          <p:cNvGrpSpPr/>
          <p:nvPr/>
        </p:nvGrpSpPr>
        <p:grpSpPr>
          <a:xfrm>
            <a:off x="1015897" y="2364874"/>
            <a:ext cx="1852123" cy="208881"/>
            <a:chOff x="0" y="2353"/>
            <a:chExt cx="11799051" cy="551655"/>
          </a:xfrm>
          <a:scene3d>
            <a:camera prst="orthographicFront"/>
            <a:lightRig rig="flat" dir="t"/>
          </a:scene3d>
        </p:grpSpPr>
        <p:sp>
          <p:nvSpPr>
            <p:cNvPr id="17" name="Zaoblený obdélník 16">
              <a:extLst>
                <a:ext uri="{FF2B5EF4-FFF2-40B4-BE49-F238E27FC236}">
                  <a16:creationId xmlns:a16="http://schemas.microsoft.com/office/drawing/2014/main" id="{C765552A-AA4A-9AD3-1A47-E524EC873E0E}"/>
                </a:ext>
              </a:extLst>
            </p:cNvPr>
            <p:cNvSpPr/>
            <p:nvPr/>
          </p:nvSpPr>
          <p:spPr>
            <a:xfrm>
              <a:off x="0" y="2353"/>
              <a:ext cx="11799051" cy="551655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cs-CZ" sz="900"/>
            </a:p>
          </p:txBody>
        </p:sp>
        <p:sp>
          <p:nvSpPr>
            <p:cNvPr id="18" name="Zaoblený obdélník 4">
              <a:extLst>
                <a:ext uri="{FF2B5EF4-FFF2-40B4-BE49-F238E27FC236}">
                  <a16:creationId xmlns:a16="http://schemas.microsoft.com/office/drawing/2014/main" id="{4D6871C5-52D8-3EF7-C766-4728381FF69A}"/>
                </a:ext>
              </a:extLst>
            </p:cNvPr>
            <p:cNvSpPr txBox="1"/>
            <p:nvPr/>
          </p:nvSpPr>
          <p:spPr>
            <a:xfrm>
              <a:off x="26931" y="29283"/>
              <a:ext cx="11745191" cy="4977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/>
              <a:r>
                <a:rPr lang="cs-CZ" sz="700" dirty="0"/>
                <a:t>partneři a spolupracující organizace</a:t>
              </a:r>
            </a:p>
          </p:txBody>
        </p:sp>
      </p:grpSp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C3BE70C1-E3DB-F536-D661-1B1D7016C9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8087450"/>
              </p:ext>
            </p:extLst>
          </p:nvPr>
        </p:nvGraphicFramePr>
        <p:xfrm>
          <a:off x="8431208" y="2617844"/>
          <a:ext cx="3470384" cy="1035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5" r:lo="rId36" r:qs="rId37" r:cs="rId38"/>
          </a:graphicData>
        </a:graphic>
      </p:graphicFrame>
      <p:grpSp>
        <p:nvGrpSpPr>
          <p:cNvPr id="30" name="Skupina 29">
            <a:extLst>
              <a:ext uri="{FF2B5EF4-FFF2-40B4-BE49-F238E27FC236}">
                <a16:creationId xmlns:a16="http://schemas.microsoft.com/office/drawing/2014/main" id="{75EC2C6A-45FC-D2DC-9400-81DC237563A4}"/>
              </a:ext>
            </a:extLst>
          </p:cNvPr>
          <p:cNvGrpSpPr/>
          <p:nvPr/>
        </p:nvGrpSpPr>
        <p:grpSpPr>
          <a:xfrm>
            <a:off x="9165890" y="2316437"/>
            <a:ext cx="2363954" cy="232272"/>
            <a:chOff x="0" y="2353"/>
            <a:chExt cx="11799051" cy="551655"/>
          </a:xfrm>
          <a:scene3d>
            <a:camera prst="orthographicFront"/>
            <a:lightRig rig="flat" dir="t"/>
          </a:scene3d>
        </p:grpSpPr>
        <p:sp>
          <p:nvSpPr>
            <p:cNvPr id="31" name="Zaoblený obdélník 30">
              <a:extLst>
                <a:ext uri="{FF2B5EF4-FFF2-40B4-BE49-F238E27FC236}">
                  <a16:creationId xmlns:a16="http://schemas.microsoft.com/office/drawing/2014/main" id="{791387CE-96DC-05E6-46E4-454E358B1395}"/>
                </a:ext>
              </a:extLst>
            </p:cNvPr>
            <p:cNvSpPr/>
            <p:nvPr/>
          </p:nvSpPr>
          <p:spPr>
            <a:xfrm>
              <a:off x="0" y="2353"/>
              <a:ext cx="11799051" cy="551655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cs-CZ" sz="1000"/>
            </a:p>
          </p:txBody>
        </p:sp>
        <p:sp>
          <p:nvSpPr>
            <p:cNvPr id="33" name="Zaoblený obdélník 4">
              <a:extLst>
                <a:ext uri="{FF2B5EF4-FFF2-40B4-BE49-F238E27FC236}">
                  <a16:creationId xmlns:a16="http://schemas.microsoft.com/office/drawing/2014/main" id="{FE17BA42-C7FD-8340-E14F-916EB5DCE53B}"/>
                </a:ext>
              </a:extLst>
            </p:cNvPr>
            <p:cNvSpPr txBox="1"/>
            <p:nvPr/>
          </p:nvSpPr>
          <p:spPr>
            <a:xfrm>
              <a:off x="26931" y="29283"/>
              <a:ext cx="11745192" cy="4977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800" dirty="0"/>
                <a:t>zákonné rámce elektronizace</a:t>
              </a:r>
              <a:endParaRPr lang="cs-CZ" sz="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3866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1782B-6216-B785-2784-86520A64C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Obsah obrázku kreslení&#10;&#10;Popis byl vytvořen automaticky">
            <a:extLst>
              <a:ext uri="{FF2B5EF4-FFF2-40B4-BE49-F238E27FC236}">
                <a16:creationId xmlns:a16="http://schemas.microsoft.com/office/drawing/2014/main" id="{692980C8-8544-42DE-A436-DB7BC91BEF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26" y="1837934"/>
            <a:ext cx="559979" cy="559979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F929C7FB-3D33-B86C-351D-7A020E61530A}"/>
              </a:ext>
            </a:extLst>
          </p:cNvPr>
          <p:cNvSpPr txBox="1"/>
          <p:nvPr/>
        </p:nvSpPr>
        <p:spPr>
          <a:xfrm>
            <a:off x="570818" y="1954150"/>
            <a:ext cx="470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867CE06C-4D3A-B627-1B5D-5DABB2748F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5DC25BCA-1720-98BA-3ADE-5865E6FF9EC9}"/>
              </a:ext>
            </a:extLst>
          </p:cNvPr>
          <p:cNvSpPr txBox="1">
            <a:spLocks/>
          </p:cNvSpPr>
          <p:nvPr/>
        </p:nvSpPr>
        <p:spPr>
          <a:xfrm>
            <a:off x="1175648" y="2397913"/>
            <a:ext cx="10331541" cy="749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/>
              <a:t>Pilotní projekty digitalizace: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7C859546-F9AF-AD92-261D-303380CC1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497FF7C-260D-FECB-5A48-8C8B31843D0F}"/>
              </a:ext>
            </a:extLst>
          </p:cNvPr>
          <p:cNvSpPr txBox="1"/>
          <p:nvPr/>
        </p:nvSpPr>
        <p:spPr>
          <a:xfrm>
            <a:off x="1496291" y="3095294"/>
            <a:ext cx="6580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800" b="1" i="1" dirty="0"/>
              <a:t>Standardizace, interoperabilita, ambulantní provoz (primární péče)</a:t>
            </a:r>
          </a:p>
        </p:txBody>
      </p:sp>
    </p:spTree>
    <p:extLst>
      <p:ext uri="{BB962C8B-B14F-4D97-AF65-F5344CB8AC3E}">
        <p14:creationId xmlns:p14="http://schemas.microsoft.com/office/powerpoint/2010/main" val="3928993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871B2-F386-5F79-46C5-4D5BCADCA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5D63D9-3261-758E-C837-98BF5E0ACE33}"/>
              </a:ext>
            </a:extLst>
          </p:cNvPr>
          <p:cNvSpPr txBox="1">
            <a:spLocks/>
          </p:cNvSpPr>
          <p:nvPr/>
        </p:nvSpPr>
        <p:spPr>
          <a:xfrm>
            <a:off x="1067005" y="2596656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36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36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2A4D522D-6065-766B-08B3-3F899DD4F6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F364B000-6E1D-5F52-D7E5-4D904DA64505}"/>
              </a:ext>
            </a:extLst>
          </p:cNvPr>
          <p:cNvSpPr txBox="1">
            <a:spLocks/>
          </p:cNvSpPr>
          <p:nvPr/>
        </p:nvSpPr>
        <p:spPr>
          <a:xfrm>
            <a:off x="2372117" y="220762"/>
            <a:ext cx="7815524" cy="60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Pilotní projekty elektronizace – výchozí oblasti</a:t>
            </a:r>
          </a:p>
        </p:txBody>
      </p:sp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7EC2A8A2-2807-68B5-EC7A-A0FE7B78A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6B23EBD5-A504-BD43-3D79-81453B7CE3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2174046"/>
              </p:ext>
            </p:extLst>
          </p:nvPr>
        </p:nvGraphicFramePr>
        <p:xfrm>
          <a:off x="492513" y="1626924"/>
          <a:ext cx="10750163" cy="4497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9" name="TextovéPole 18">
            <a:extLst>
              <a:ext uri="{FF2B5EF4-FFF2-40B4-BE49-F238E27FC236}">
                <a16:creationId xmlns:a16="http://schemas.microsoft.com/office/drawing/2014/main" id="{3231267E-472D-4D32-1F1C-58D3B1376916}"/>
              </a:ext>
            </a:extLst>
          </p:cNvPr>
          <p:cNvSpPr txBox="1"/>
          <p:nvPr/>
        </p:nvSpPr>
        <p:spPr>
          <a:xfrm>
            <a:off x="269876" y="733358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i="1" dirty="0"/>
              <a:t>„Zahájení přípravy uvedených pilotních projektů pro r.2024 je pouze výchozím výčtem. V r.2025 budou připraveny další pro testování komponent elektronizace zdravotnictví“</a:t>
            </a:r>
            <a:r>
              <a:rPr lang="cs-CZ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3305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CE9FA-42C6-E989-E736-809ECC94F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9771573-9A46-294D-2F54-1193C13BB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C822D115-329E-46C1-FAF2-845FB953D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0171" y="5889695"/>
            <a:ext cx="2533477" cy="695345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530254D0-AAB5-91D4-F80F-4E55E9F040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324" y="5889695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9F3CD472-286B-C2CB-E7F9-F6E9B7A361AC}"/>
              </a:ext>
            </a:extLst>
          </p:cNvPr>
          <p:cNvSpPr txBox="1"/>
          <p:nvPr/>
        </p:nvSpPr>
        <p:spPr>
          <a:xfrm>
            <a:off x="1" y="2335839"/>
            <a:ext cx="12192000" cy="1754326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cs-CZ" sz="3600" b="1" kern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cs-CZ" sz="3600" b="1" kern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EZKarta</a:t>
            </a:r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 nová funkcionalita</a:t>
            </a:r>
          </a:p>
          <a:p>
            <a:pPr algn="ctr"/>
            <a:endParaRPr lang="cs-CZ" sz="3600" dirty="0">
              <a:solidFill>
                <a:schemeClr val="accent1">
                  <a:lumMod val="50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410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A827D-2A7C-CD47-BD7D-701F9998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Zobrazení očkovací průkazky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0DF37-6C9A-844F-A42E-977FF65F7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191" y="1466233"/>
            <a:ext cx="5558051" cy="4917898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Očkovací průkazka v </a:t>
            </a:r>
            <a:r>
              <a:rPr lang="cs-CZ" sz="1800" dirty="0" err="1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EZKartě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eviduje veškerá očkování od 1. 1. 2023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cs-CZ" sz="1800" dirty="0">
              <a:solidFill>
                <a:srgbClr val="003A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Očkování se v </a:t>
            </a:r>
            <a:r>
              <a:rPr lang="cs-CZ" sz="1800" dirty="0" err="1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EZKartě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objeví okamžitě poté, co jej očkující lékař zaznamená  do centrální evidence očkování vedené dle zákona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cs-CZ" sz="1800" dirty="0">
              <a:solidFill>
                <a:srgbClr val="003A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Uživatel očkovací průkazky si může zobrazit veškerá tato očkování, včetně základních údajů o provedeném očkování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cs-CZ" sz="1800" dirty="0">
              <a:solidFill>
                <a:srgbClr val="003A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Kliknutím lze zobrazit ke každému zaznamenanému očkování jeho detail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cs-CZ" sz="2000" dirty="0">
              <a:solidFill>
                <a:srgbClr val="595959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60F0B13-D88A-71F6-983F-CE48D5F1A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118" y="41756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06A4E90-F769-9324-C046-D25B528CE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00"/>
            <a:ext cx="3844212" cy="79527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6EAE403-9814-C9F5-F932-0060374CE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242" y="627994"/>
            <a:ext cx="6199581" cy="587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80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66FD6C83-F8A6-1FA3-FB61-97C25986B844}"/>
              </a:ext>
            </a:extLst>
          </p:cNvPr>
          <p:cNvSpPr txBox="1"/>
          <p:nvPr/>
        </p:nvSpPr>
        <p:spPr>
          <a:xfrm>
            <a:off x="192149" y="566019"/>
            <a:ext cx="80842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Rozšíření sady dat o očkování v </a:t>
            </a:r>
            <a:r>
              <a:rPr lang="cs-CZ" sz="3200" b="1" dirty="0" err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EZKartě</a:t>
            </a:r>
            <a:endParaRPr lang="cs-CZ" sz="32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0C2F74C-AAAC-DC73-0800-398B24DE7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629" y="737316"/>
            <a:ext cx="3031440" cy="5741048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C0F3C612-503C-49C0-39CD-E8ECDC2F3BBC}"/>
              </a:ext>
            </a:extLst>
          </p:cNvPr>
          <p:cNvSpPr txBox="1">
            <a:spLocks/>
          </p:cNvSpPr>
          <p:nvPr/>
        </p:nvSpPr>
        <p:spPr>
          <a:xfrm>
            <a:off x="296645" y="1211643"/>
            <a:ext cx="8367253" cy="30034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Současný stav: </a:t>
            </a:r>
            <a:r>
              <a:rPr lang="cs-CZ" sz="1800" dirty="0" err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EZKarta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zobrazuje </a:t>
            </a:r>
            <a:r>
              <a:rPr lang="cs-CZ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všechna očkování, která byla provedena po 1. 1. 2023 automaticky </a:t>
            </a:r>
            <a:r>
              <a:rPr lang="cs-CZ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(označena symbolem ISIN)</a:t>
            </a:r>
            <a:br>
              <a:rPr lang="cs-CZ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Nově </a:t>
            </a:r>
            <a:r>
              <a:rPr lang="cs-CZ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bude</a:t>
            </a:r>
            <a:r>
              <a:rPr lang="cs-CZ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přidáno: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Údaje </a:t>
            </a:r>
            <a:r>
              <a:rPr lang="cs-CZ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očkování 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vedené v </a:t>
            </a:r>
            <a:r>
              <a:rPr lang="cs-CZ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Národním registru </a:t>
            </a:r>
            <a:r>
              <a:rPr lang="cs-CZ" sz="18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hrazených</a:t>
            </a:r>
            <a:r>
              <a:rPr lang="cs-CZ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zdravotních služeb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Jedná se o údaje o očkování, které vykázal lékař vůči zdravotní pojišťovně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Nejedná se o očkování, které si hradil pacient sám (samoplátce)</a:t>
            </a:r>
          </a:p>
          <a:p>
            <a:pPr>
              <a:lnSpc>
                <a:spcPct val="150000"/>
              </a:lnSpc>
            </a:pPr>
            <a:endParaRPr lang="cs-CZ" sz="20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2E61103-861A-A398-6320-5DDD3014C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0503" y="2997199"/>
            <a:ext cx="586371" cy="231775"/>
          </a:xfrm>
          <a:prstGeom prst="rect">
            <a:avLst/>
          </a:prstGeom>
        </p:spPr>
      </p:pic>
      <p:pic>
        <p:nvPicPr>
          <p:cNvPr id="37" name="Obrázek 36">
            <a:extLst>
              <a:ext uri="{FF2B5EF4-FFF2-40B4-BE49-F238E27FC236}">
                <a16:creationId xmlns:a16="http://schemas.microsoft.com/office/drawing/2014/main" id="{C7D731E1-7973-4F28-2ABE-5D1C53EFAD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0" y="0"/>
            <a:ext cx="2908300" cy="602032"/>
          </a:xfrm>
          <a:prstGeom prst="rect">
            <a:avLst/>
          </a:prstGeom>
        </p:spPr>
      </p:pic>
      <p:pic>
        <p:nvPicPr>
          <p:cNvPr id="39" name="Picture 2" descr="Volání na linku 1221 mohlo vyjít až na 6 Kč za minutu. Provozovatel přestal  poplatky účtovat – MobilMania.cz">
            <a:extLst>
              <a:ext uri="{FF2B5EF4-FFF2-40B4-BE49-F238E27FC236}">
                <a16:creationId xmlns:a16="http://schemas.microsoft.com/office/drawing/2014/main" id="{75A97B50-6374-EBAF-191D-FF33B7306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6" y="4790708"/>
            <a:ext cx="855743" cy="42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ovéPole 39">
            <a:extLst>
              <a:ext uri="{FF2B5EF4-FFF2-40B4-BE49-F238E27FC236}">
                <a16:creationId xmlns:a16="http://schemas.microsoft.com/office/drawing/2014/main" id="{B16B915A-6695-2A11-FF0E-B82C05F3D862}"/>
              </a:ext>
            </a:extLst>
          </p:cNvPr>
          <p:cNvSpPr txBox="1"/>
          <p:nvPr/>
        </p:nvSpPr>
        <p:spPr>
          <a:xfrm>
            <a:off x="1528142" y="4790708"/>
            <a:ext cx="6850120" cy="408623"/>
          </a:xfrm>
          <a:prstGeom prst="roundRect">
            <a:avLst/>
          </a:prstGeom>
          <a:noFill/>
          <a:ln w="19050">
            <a:solidFill>
              <a:srgbClr val="D30F4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Chybné údaje lze z </a:t>
            </a:r>
            <a:r>
              <a:rPr lang="cs-CZ" dirty="0" err="1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EZKarty</a:t>
            </a:r>
            <a:r>
              <a:rPr lang="cs-CZ" dirty="0"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odstranit prostřednictvím linky 1221</a:t>
            </a: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73C6BFCE-72B7-EE58-4D04-C76D57044747}"/>
              </a:ext>
            </a:extLst>
          </p:cNvPr>
          <p:cNvSpPr txBox="1"/>
          <p:nvPr/>
        </p:nvSpPr>
        <p:spPr>
          <a:xfrm>
            <a:off x="8871673" y="4783567"/>
            <a:ext cx="1415328" cy="646174"/>
          </a:xfrm>
          <a:prstGeom prst="roundRect">
            <a:avLst/>
          </a:prstGeom>
          <a:solidFill>
            <a:srgbClr val="D30F44"/>
          </a:solidFill>
          <a:ln>
            <a:solidFill>
              <a:srgbClr val="D30F44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Označena </a:t>
            </a:r>
          </a:p>
          <a:p>
            <a:pPr>
              <a:lnSpc>
                <a:spcPct val="150000"/>
              </a:lnSpc>
            </a:pPr>
            <a:r>
              <a:rPr lang="cs-CZ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symbolem </a:t>
            </a:r>
            <a:r>
              <a:rPr lang="cs-CZ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NRHZS</a:t>
            </a:r>
            <a:endParaRPr lang="cs-CZ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E23A3E9-7274-B97F-9011-6470230FD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23299" r="6664" b="21000"/>
          <a:stretch/>
        </p:blipFill>
        <p:spPr bwMode="auto">
          <a:xfrm>
            <a:off x="89452" y="5892392"/>
            <a:ext cx="1336840" cy="34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ovéPole 55">
            <a:extLst>
              <a:ext uri="{FF2B5EF4-FFF2-40B4-BE49-F238E27FC236}">
                <a16:creationId xmlns:a16="http://schemas.microsoft.com/office/drawing/2014/main" id="{4D3D7F70-FB35-7A54-A43D-2B665EA3D9E5}"/>
              </a:ext>
            </a:extLst>
          </p:cNvPr>
          <p:cNvSpPr txBox="1"/>
          <p:nvPr/>
        </p:nvSpPr>
        <p:spPr>
          <a:xfrm>
            <a:off x="1528142" y="5832515"/>
            <a:ext cx="6850120" cy="408623"/>
          </a:xfrm>
          <a:prstGeom prst="roundRect">
            <a:avLst/>
          </a:prstGeom>
          <a:noFill/>
          <a:ln w="19050">
            <a:solidFill>
              <a:srgbClr val="D30F44"/>
            </a:solidFill>
          </a:ln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solidFill>
                  <a:srgbClr val="003A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dirty="0"/>
              <a:t>Další informace na portále </a:t>
            </a:r>
            <a:r>
              <a:rPr lang="cs-CZ" dirty="0">
                <a:hlinkClick r:id="rId8"/>
              </a:rPr>
              <a:t>https://www.nzip.cz/ezkarta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2903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CE9FA-42C6-E989-E736-809ECC94F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9771573-9A46-294D-2F54-1193C13BB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C822D115-329E-46C1-FAF2-845FB953D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0171" y="5889695"/>
            <a:ext cx="2533477" cy="695345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530254D0-AAB5-91D4-F80F-4E55E9F040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324" y="5889695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9F3CD472-286B-C2CB-E7F9-F6E9B7A361AC}"/>
              </a:ext>
            </a:extLst>
          </p:cNvPr>
          <p:cNvSpPr txBox="1"/>
          <p:nvPr/>
        </p:nvSpPr>
        <p:spPr>
          <a:xfrm>
            <a:off x="1" y="2335839"/>
            <a:ext cx="12192000" cy="1754326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Nový koncept</a:t>
            </a:r>
          </a:p>
          <a:p>
            <a:pPr algn="ctr"/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portálu </a:t>
            </a:r>
            <a:r>
              <a:rPr lang="cs-CZ" sz="3600" b="1" kern="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očkoreport</a:t>
            </a:r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pro vyhledávání očkování</a:t>
            </a:r>
            <a:endParaRPr lang="cs-CZ" sz="6000" dirty="0">
              <a:solidFill>
                <a:schemeClr val="accent1">
                  <a:lumMod val="50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806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BF932-0778-3857-0CD1-7723A2FEB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Obsah obrázku kreslení&#10;&#10;Popis byl vytvořen automaticky">
            <a:extLst>
              <a:ext uri="{FF2B5EF4-FFF2-40B4-BE49-F238E27FC236}">
                <a16:creationId xmlns:a16="http://schemas.microsoft.com/office/drawing/2014/main" id="{EC5AE29A-FF37-28F6-4B51-EDB51E4DD5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594" y="1999299"/>
            <a:ext cx="559979" cy="55997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5E8FE5B-270E-B51D-7A3C-3BEC5C7E5081}"/>
              </a:ext>
            </a:extLst>
          </p:cNvPr>
          <p:cNvSpPr txBox="1">
            <a:spLocks/>
          </p:cNvSpPr>
          <p:nvPr/>
        </p:nvSpPr>
        <p:spPr>
          <a:xfrm>
            <a:off x="1271498" y="2560707"/>
            <a:ext cx="9939841" cy="18857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Dosavadní řešení očkování v ČR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E51659A-89A6-11F8-BAF0-186589F7CF14}"/>
              </a:ext>
            </a:extLst>
          </p:cNvPr>
          <p:cNvSpPr txBox="1"/>
          <p:nvPr/>
        </p:nvSpPr>
        <p:spPr>
          <a:xfrm>
            <a:off x="639386" y="2115516"/>
            <a:ext cx="47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0D585EDC-2DC1-4CC4-3993-334A4A7B4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4826" y="5833698"/>
            <a:ext cx="838586" cy="83858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5337B77E-2C6C-B134-C5EF-9EEEA0A57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8912" y="0"/>
            <a:ext cx="2908300" cy="6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50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66FD6C83-F8A6-1FA3-FB61-97C25986B844}"/>
              </a:ext>
            </a:extLst>
          </p:cNvPr>
          <p:cNvSpPr txBox="1"/>
          <p:nvPr/>
        </p:nvSpPr>
        <p:spPr>
          <a:xfrm>
            <a:off x="376903" y="96198"/>
            <a:ext cx="4831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Dosavadní koncept očkování covid-19</a:t>
            </a:r>
            <a:endParaRPr lang="cs-CZ" sz="20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AE8D5FD-2C38-5667-1358-65AF41085C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5911184"/>
              </p:ext>
            </p:extLst>
          </p:nvPr>
        </p:nvGraphicFramePr>
        <p:xfrm>
          <a:off x="376903" y="597269"/>
          <a:ext cx="11372645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id="{3310BC17-CB30-121A-521A-903E248C8F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0" y="-4763"/>
            <a:ext cx="2908300" cy="6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73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BF932-0778-3857-0CD1-7723A2FEB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Obsah obrázku kreslení&#10;&#10;Popis byl vytvořen automaticky">
            <a:extLst>
              <a:ext uri="{FF2B5EF4-FFF2-40B4-BE49-F238E27FC236}">
                <a16:creationId xmlns:a16="http://schemas.microsoft.com/office/drawing/2014/main" id="{EC5AE29A-FF37-28F6-4B51-EDB51E4DD5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594" y="1999299"/>
            <a:ext cx="559979" cy="55997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5E8FE5B-270E-B51D-7A3C-3BEC5C7E5081}"/>
              </a:ext>
            </a:extLst>
          </p:cNvPr>
          <p:cNvSpPr txBox="1">
            <a:spLocks/>
          </p:cNvSpPr>
          <p:nvPr/>
        </p:nvSpPr>
        <p:spPr>
          <a:xfrm>
            <a:off x="1271498" y="2560707"/>
            <a:ext cx="9939841" cy="18857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proočkovanosti v ČR a nový </a:t>
            </a:r>
            <a:r>
              <a:rPr lang="cs-CZ" sz="3600" dirty="0" err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očkoreport</a:t>
            </a:r>
            <a:endParaRPr lang="cs-CZ" sz="36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E51659A-89A6-11F8-BAF0-186589F7CF14}"/>
              </a:ext>
            </a:extLst>
          </p:cNvPr>
          <p:cNvSpPr txBox="1"/>
          <p:nvPr/>
        </p:nvSpPr>
        <p:spPr>
          <a:xfrm>
            <a:off x="639386" y="2115516"/>
            <a:ext cx="47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0D585EDC-2DC1-4CC4-3993-334A4A7B4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4826" y="5833698"/>
            <a:ext cx="838586" cy="83858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AA343786-98A3-CF6B-CF03-366E8FE55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0" y="-4763"/>
            <a:ext cx="2908300" cy="6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31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66FD6C83-F8A6-1FA3-FB61-97C25986B844}"/>
              </a:ext>
            </a:extLst>
          </p:cNvPr>
          <p:cNvSpPr txBox="1"/>
          <p:nvPr/>
        </p:nvSpPr>
        <p:spPr>
          <a:xfrm>
            <a:off x="437422" y="307113"/>
            <a:ext cx="3379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podoba očkoreportu</a:t>
            </a:r>
            <a:endParaRPr lang="cs-CZ" sz="2000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20489E7E-1B7E-E8A9-361C-6F7D9296D886}"/>
              </a:ext>
            </a:extLst>
          </p:cNvPr>
          <p:cNvSpPr txBox="1">
            <a:spLocks/>
          </p:cNvSpPr>
          <p:nvPr/>
        </p:nvSpPr>
        <p:spPr>
          <a:xfrm>
            <a:off x="437422" y="1158874"/>
            <a:ext cx="10989942" cy="50767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Ministerstvo spustilo </a:t>
            </a:r>
            <a:r>
              <a:rPr lang="cs-CZ" sz="1800" b="1" dirty="0">
                <a:solidFill>
                  <a:srgbClr val="D31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portál pro možnost uveřejnění nabídek očkování 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</a:t>
            </a: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neregistrované pacienty</a:t>
            </a:r>
          </a:p>
          <a:p>
            <a:pPr>
              <a:lnSpc>
                <a:spcPct val="150000"/>
              </a:lnSpc>
            </a:pPr>
            <a:endParaRPr lang="cs-CZ" sz="1800" b="1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Spolupráce Ministerstva zdravotnictví ČR se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Sdružením praktických lékařů České Republiky (SPL ČR),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Společností všeobecného lékařství ČLS JEP (SVL ČLS JEP),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dalšími lékařkami a lékaři.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sz="18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MZ poskytuje lékařům </a:t>
            </a: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jednotnou webovou stránku pro nabídky očkování 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systém pro správu dat</a:t>
            </a:r>
          </a:p>
          <a:p>
            <a:pPr>
              <a:lnSpc>
                <a:spcPct val="150000"/>
              </a:lnSpc>
            </a:pPr>
            <a:endParaRPr lang="cs-CZ" sz="18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Navazuje na spolupráci s 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https://ockovani.opendatalab.cz/nabidky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sz="18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sz="1800" b="1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20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7" name="Graf 6">
                <a:extLst>
                  <a:ext uri="{FF2B5EF4-FFF2-40B4-BE49-F238E27FC236}">
                    <a16:creationId xmlns:a16="http://schemas.microsoft.com/office/drawing/2014/main" id="{902AFDE4-EB70-4109-816D-92532B6B97A1}"/>
                  </a:ext>
                </a:extLst>
              </p:cNvPr>
              <p:cNvGraphicFramePr/>
              <p:nvPr/>
            </p:nvGraphicFramePr>
            <p:xfrm>
              <a:off x="764636" y="5435600"/>
              <a:ext cx="2076450" cy="126206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7" name="Graf 6">
                <a:extLst>
                  <a:ext uri="{FF2B5EF4-FFF2-40B4-BE49-F238E27FC236}">
                    <a16:creationId xmlns:a16="http://schemas.microsoft.com/office/drawing/2014/main" id="{902AFDE4-EB70-4109-816D-92532B6B97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4636" y="5435600"/>
                <a:ext cx="2076450" cy="1262062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Obrázek 9">
            <a:extLst>
              <a:ext uri="{FF2B5EF4-FFF2-40B4-BE49-F238E27FC236}">
                <a16:creationId xmlns:a16="http://schemas.microsoft.com/office/drawing/2014/main" id="{D840B99E-DF40-B2D8-3346-E99B829DB3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0" y="-4763"/>
            <a:ext cx="2908300" cy="6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5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20489E7E-1B7E-E8A9-361C-6F7D9296D886}"/>
              </a:ext>
            </a:extLst>
          </p:cNvPr>
          <p:cNvSpPr txBox="1">
            <a:spLocks/>
          </p:cNvSpPr>
          <p:nvPr/>
        </p:nvSpPr>
        <p:spPr>
          <a:xfrm>
            <a:off x="357909" y="1033669"/>
            <a:ext cx="10577451" cy="46563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1800" b="1" u="sng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novém očkoreportu jsou uveřejněné</a:t>
            </a: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Očkovací místa covid-19 (nemocnice a jiná zařízení očkující proti covid-19)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Seznam praktických lékařů pro dospělé (15+ let), kteří nabízí očkování veřejnosti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endParaRPr lang="cs-CZ" sz="18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lphaLcParenR"/>
            </a:pPr>
            <a:endParaRPr lang="cs-CZ" sz="5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8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Zapojení ze strany praktických lékařů je </a:t>
            </a:r>
            <a:r>
              <a:rPr lang="cs-CZ" sz="1800" b="1" u="sng" dirty="0">
                <a:solidFill>
                  <a:srgbClr val="D31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zcela dobrovolné a na jejich uvážení.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sz="1800" b="1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20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85B1FDA6-5F7D-8C36-1039-EF29F5DC76ED}"/>
              </a:ext>
            </a:extLst>
          </p:cNvPr>
          <p:cNvSpPr txBox="1">
            <a:spLocks/>
          </p:cNvSpPr>
          <p:nvPr/>
        </p:nvSpPr>
        <p:spPr>
          <a:xfrm>
            <a:off x="764636" y="3987277"/>
            <a:ext cx="10316717" cy="2023845"/>
          </a:xfrm>
          <a:prstGeom prst="roundRect">
            <a:avLst/>
          </a:prstGeom>
          <a:gradFill flip="none" rotWithShape="1">
            <a:gsLst>
              <a:gs pos="100000">
                <a:srgbClr val="729FB4"/>
              </a:gs>
              <a:gs pos="54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této formy nabídky očkování je nyní zapojeno více než 80 praktických lékařů ze všech krajů ČR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Nadále pokračuje oslovování a možnost se zapojit do systému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Navazuje na snahu pokryt všechny odloučené lokality a zvýšení proočkovanosti</a:t>
            </a: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7" name="Graf 6">
                <a:extLst>
                  <a:ext uri="{FF2B5EF4-FFF2-40B4-BE49-F238E27FC236}">
                    <a16:creationId xmlns:a16="http://schemas.microsoft.com/office/drawing/2014/main" id="{902AFDE4-EB70-4109-816D-92532B6B97A1}"/>
                  </a:ext>
                </a:extLst>
              </p:cNvPr>
              <p:cNvGraphicFramePr/>
              <p:nvPr/>
            </p:nvGraphicFramePr>
            <p:xfrm>
              <a:off x="764636" y="5435600"/>
              <a:ext cx="2076450" cy="126206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7" name="Graf 6">
                <a:extLst>
                  <a:ext uri="{FF2B5EF4-FFF2-40B4-BE49-F238E27FC236}">
                    <a16:creationId xmlns:a16="http://schemas.microsoft.com/office/drawing/2014/main" id="{902AFDE4-EB70-4109-816D-92532B6B97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4636" y="5435600"/>
                <a:ext cx="2076450" cy="1262062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Obrázek 9">
            <a:extLst>
              <a:ext uri="{FF2B5EF4-FFF2-40B4-BE49-F238E27FC236}">
                <a16:creationId xmlns:a16="http://schemas.microsoft.com/office/drawing/2014/main" id="{D840B99E-DF40-B2D8-3346-E99B829DB3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0" y="-4763"/>
            <a:ext cx="2908300" cy="602032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E69A9EF-CC44-CC89-6977-5141CF75468F}"/>
              </a:ext>
            </a:extLst>
          </p:cNvPr>
          <p:cNvSpPr txBox="1"/>
          <p:nvPr/>
        </p:nvSpPr>
        <p:spPr>
          <a:xfrm>
            <a:off x="437422" y="307113"/>
            <a:ext cx="3379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podoba očkoreportu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042110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0625692-42A7-7AF8-3A39-53D27E76E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3335"/>
            <a:ext cx="5997817" cy="471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F676E493-F624-7B22-503D-7189C25E2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247" y="827501"/>
            <a:ext cx="6295570" cy="581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8FBD971D-4599-4D97-2DB2-25B006CDF175}"/>
              </a:ext>
            </a:extLst>
          </p:cNvPr>
          <p:cNvSpPr/>
          <p:nvPr/>
        </p:nvSpPr>
        <p:spPr>
          <a:xfrm>
            <a:off x="215414" y="564087"/>
            <a:ext cx="2210251" cy="400110"/>
          </a:xfrm>
          <a:prstGeom prst="roundRect">
            <a:avLst/>
          </a:prstGeom>
          <a:noFill/>
          <a:ln>
            <a:solidFill>
              <a:srgbClr val="D30F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D31145"/>
                </a:solidFill>
              </a:rPr>
              <a:t>Stará verze portálu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A1FE0E71-1325-1D16-5628-EB854053F0D0}"/>
              </a:ext>
            </a:extLst>
          </p:cNvPr>
          <p:cNvSpPr/>
          <p:nvPr/>
        </p:nvSpPr>
        <p:spPr>
          <a:xfrm>
            <a:off x="6096000" y="564087"/>
            <a:ext cx="2210251" cy="400110"/>
          </a:xfrm>
          <a:prstGeom prst="roundRect">
            <a:avLst/>
          </a:prstGeom>
          <a:noFill/>
          <a:ln>
            <a:solidFill>
              <a:srgbClr val="D30F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rgbClr val="D31145"/>
                </a:solidFill>
              </a:rPr>
              <a:t>Nová verze portálu</a:t>
            </a: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1CA9885-DDCA-17D6-42E6-1CE1AA01D95D}"/>
              </a:ext>
            </a:extLst>
          </p:cNvPr>
          <p:cNvCxnSpPr>
            <a:cxnSpLocks/>
          </p:cNvCxnSpPr>
          <p:nvPr/>
        </p:nvCxnSpPr>
        <p:spPr>
          <a:xfrm>
            <a:off x="5922072" y="613267"/>
            <a:ext cx="0" cy="5873258"/>
          </a:xfrm>
          <a:prstGeom prst="line">
            <a:avLst/>
          </a:prstGeom>
          <a:ln w="28575">
            <a:solidFill>
              <a:srgbClr val="D30F4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>
            <a:extLst>
              <a:ext uri="{FF2B5EF4-FFF2-40B4-BE49-F238E27FC236}">
                <a16:creationId xmlns:a16="http://schemas.microsoft.com/office/drawing/2014/main" id="{9D12A27B-F03E-E501-968F-C6D674A1D8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0" y="-4763"/>
            <a:ext cx="2908300" cy="6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59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9D12A27B-F03E-E501-968F-C6D674A1D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0" y="-4763"/>
            <a:ext cx="2908300" cy="60203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19088031-65F0-477C-6C75-6384F864B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08" y="296253"/>
            <a:ext cx="8043106" cy="2950486"/>
          </a:xfrm>
          <a:prstGeom prst="rect">
            <a:avLst/>
          </a:prstGeom>
        </p:spPr>
      </p:pic>
      <p:pic>
        <p:nvPicPr>
          <p:cNvPr id="6" name="Obrázek 5" descr="Obsah obrázku text, snímek obrazovky, Písmo, číslo&#10;&#10;Popis byl vytvořen automaticky">
            <a:extLst>
              <a:ext uri="{FF2B5EF4-FFF2-40B4-BE49-F238E27FC236}">
                <a16:creationId xmlns:a16="http://schemas.microsoft.com/office/drawing/2014/main" id="{E8A608CF-5158-4185-EB1B-1FC7EA6EF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342" y="836907"/>
            <a:ext cx="6063845" cy="550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77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5AA75-0ABB-51C7-3ABA-8E33D1D0D6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Propojení dat se SÚKL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FC67C-8E86-4EB4-EA77-4E36416C62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MUDr. Tomáš Boráň</a:t>
            </a:r>
          </a:p>
          <a:p>
            <a:r>
              <a:rPr lang="cs-CZ" dirty="0"/>
              <a:t>Ředitel Státního ústavu pro kontrolu léčiv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B6207-124A-C54F-6682-04957472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02DDAE-AF89-4425-A1FE-C6AA08B911D5}" type="datetime1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22.08.2024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282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28C4A-EC41-F774-402E-000C6DFAF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Data z ISIN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ED1E9-E30D-4A91-F5E4-983B71EB7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8115" y="2543969"/>
            <a:ext cx="5181600" cy="3106494"/>
          </a:xfrm>
        </p:spPr>
        <p:txBody>
          <a:bodyPr>
            <a:normAutofit lnSpcReduction="10000"/>
          </a:bodyPr>
          <a:lstStyle/>
          <a:p>
            <a:r>
              <a:rPr lang="cs-CZ" sz="1600" dirty="0">
                <a:latin typeface="Calibri" panose="020F0502020204030204" pitchFamily="34" charset="0"/>
              </a:rPr>
              <a:t>Od května 2024 </a:t>
            </a:r>
            <a:r>
              <a:rPr lang="cs-CZ" sz="1600" dirty="0">
                <a:effectLst/>
                <a:latin typeface="Calibri" panose="020F0502020204030204" pitchFamily="34" charset="0"/>
              </a:rPr>
              <a:t>dochází k předávání </a:t>
            </a:r>
            <a:r>
              <a:rPr lang="cs-CZ" sz="1600" dirty="0">
                <a:latin typeface="Calibri" panose="020F0502020204030204" pitchFamily="34" charset="0"/>
              </a:rPr>
              <a:t>záznamů</a:t>
            </a:r>
            <a:r>
              <a:rPr lang="cs-CZ" sz="1600" dirty="0">
                <a:effectLst/>
                <a:latin typeface="Calibri" panose="020F0502020204030204" pitchFamily="34" charset="0"/>
              </a:rPr>
              <a:t> o provedeném</a:t>
            </a:r>
            <a:r>
              <a:rPr lang="cs-CZ" sz="1600" dirty="0">
                <a:latin typeface="Calibri" panose="020F0502020204030204" pitchFamily="34" charset="0"/>
              </a:rPr>
              <a:t> očkování z ISIN do Informačního systému eRecept </a:t>
            </a:r>
          </a:p>
          <a:p>
            <a:r>
              <a:rPr lang="cs-CZ" sz="1600" dirty="0">
                <a:effectLst/>
                <a:latin typeface="Calibri" panose="020F0502020204030204" pitchFamily="34" charset="0"/>
              </a:rPr>
              <a:t>Přenesených záznamů do systému eRecept je k dnešnímu dni již přes 5 milionů</a:t>
            </a:r>
          </a:p>
          <a:p>
            <a:r>
              <a:rPr lang="cs-CZ" sz="1600" dirty="0">
                <a:effectLst/>
                <a:latin typeface="Calibri" panose="020F0502020204030204" pitchFamily="34" charset="0"/>
              </a:rPr>
              <a:t>Informaci o provedeném očkování si může pacient zobrazit nahlédnutím do lékového záznamu</a:t>
            </a:r>
          </a:p>
          <a:p>
            <a:r>
              <a:rPr lang="cs-CZ" sz="1600" dirty="0">
                <a:effectLst/>
                <a:latin typeface="Calibri" panose="020F0502020204030204" pitchFamily="34" charset="0"/>
              </a:rPr>
              <a:t>Informaci o provedeném očkování má v lékovém záznamu k dispozici i lékař, lékárník a klinický farmaceut </a:t>
            </a:r>
            <a:endParaRPr lang="cs-CZ" sz="1600" dirty="0">
              <a:latin typeface="Calibri" panose="020F0502020204030204" pitchFamily="34" charset="0"/>
            </a:endParaRPr>
          </a:p>
          <a:p>
            <a:r>
              <a:rPr lang="cs-CZ" sz="1600" dirty="0">
                <a:latin typeface="Calibri" panose="020F0502020204030204" pitchFamily="34" charset="0"/>
              </a:rPr>
              <a:t>Data o očkování hrazeném z veřejného zdravotního pojištění předává systém eRecept zdravotním pojišťovnám </a:t>
            </a:r>
            <a:endParaRPr lang="cs-CZ" sz="1600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cs-CZ" sz="1600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9" name="Zástupný obsah 8" descr="Zařízení a visací zámek">
            <a:extLst>
              <a:ext uri="{FF2B5EF4-FFF2-40B4-BE49-F238E27FC236}">
                <a16:creationId xmlns:a16="http://schemas.microsoft.com/office/drawing/2014/main" id="{08B38B75-D2B4-CF23-AF11-E1F7F10B0D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43969"/>
            <a:ext cx="5181600" cy="291465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7B0AA-4375-CCE4-A2C0-EDA2F2192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91037-523B-4BF7-9F10-B66A48121EE5}" type="datetime1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1EA3A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22.08.2024</a:t>
            </a:fld>
            <a:endParaRPr kumimoji="0" lang="cs-CZ" sz="1050" b="1" i="0" u="none" strike="noStrike" kern="1200" cap="none" spc="0" normalizeH="0" baseline="0" noProof="0">
              <a:ln>
                <a:noFill/>
              </a:ln>
              <a:solidFill>
                <a:srgbClr val="1EA3A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2CFA11-01D9-3686-69AB-0FA44553F4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Propojení dat se SÚKL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26E5C0-38B0-D03D-9835-F1660E89DD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Data z ISIN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FF7D02A-0364-B77E-456A-4FD014869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444" y="5928692"/>
            <a:ext cx="2359356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17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B871F5-720D-73DC-07F7-B9F706B45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Limity doplatků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1B49AC-1F64-2D6A-F775-445CEBD10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61506"/>
            <a:ext cx="5181600" cy="4539074"/>
          </a:xfrm>
        </p:spPr>
        <p:txBody>
          <a:bodyPr>
            <a:noAutofit/>
          </a:bodyPr>
          <a:lstStyle/>
          <a:p>
            <a:r>
              <a:rPr lang="cs-CZ" sz="1600" dirty="0"/>
              <a:t>Od 1.1.2025 přejde kompetence vést evidenci limitů započitatelných doplatků ze zdravotních pojišťoven na SÚKL</a:t>
            </a:r>
          </a:p>
          <a:p>
            <a:r>
              <a:rPr lang="cs-CZ" sz="1600" dirty="0"/>
              <a:t>Kontrola bude probíhat online prostřednictvím systému eRecept – při každém výdeji částečně hrazeného předepsaného léku v lékárně, kdy lékárna obdrží informaci o částce zbývající do limitu</a:t>
            </a:r>
          </a:p>
          <a:p>
            <a:r>
              <a:rPr lang="cs-CZ" sz="1600" dirty="0"/>
              <a:t>Jediný závazný údaj o čerpání limitu pojištěnce bude veden v systému eRecept</a:t>
            </a:r>
          </a:p>
          <a:p>
            <a:r>
              <a:rPr lang="cs-CZ" sz="1600" dirty="0"/>
              <a:t>Pojištěnec po vyčerpání limitu nebude v lékárně platit částku do výše započitatelného doplatku, tyto částky obdrží lékárna od zdravotní pojišťovny v rámci vyúčtování</a:t>
            </a:r>
          </a:p>
          <a:p>
            <a:r>
              <a:rPr lang="cs-CZ" sz="1600" dirty="0"/>
              <a:t>Informaci o zaplacených částkách započitatelných doplatků bude dostávat příslušná zdravotní pojišťovna ze systému eRecept</a:t>
            </a:r>
          </a:p>
          <a:p>
            <a:r>
              <a:rPr lang="cs-CZ" sz="1600" b="1" dirty="0"/>
              <a:t>V aplikaci pojištěnec uvidí, jaký má limit, kolik již vyčerpal a kolik zbývá do dosažení limitu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55B4287-A91C-784F-FC05-DCC616F4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6506EF-31E4-4042-B876-EF645AF8B904}" type="datetime1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1EA3A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22.08.2024</a:t>
            </a:fld>
            <a:endParaRPr kumimoji="0" lang="cs-CZ" sz="1050" b="1" i="0" u="none" strike="noStrike" kern="1200" cap="none" spc="0" normalizeH="0" baseline="0" noProof="0">
              <a:ln>
                <a:noFill/>
              </a:ln>
              <a:solidFill>
                <a:srgbClr val="1EA3A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4187798B-AFB3-7680-9024-A53E206074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Propojení dat se SÚKL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3CC3E441-9B66-25D4-8825-4ACEABC7BE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Limity doplatků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8FD3AEE-9D3E-6828-480E-1F8262A5A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444" y="5928692"/>
            <a:ext cx="2359356" cy="371888"/>
          </a:xfrm>
          <a:prstGeom prst="rect">
            <a:avLst/>
          </a:prstGeom>
        </p:spPr>
      </p:pic>
      <p:pic>
        <p:nvPicPr>
          <p:cNvPr id="12" name="Zástupný obsah 11" descr="Osoba ukazující na papír">
            <a:extLst>
              <a:ext uri="{FF2B5EF4-FFF2-40B4-BE49-F238E27FC236}">
                <a16:creationId xmlns:a16="http://schemas.microsoft.com/office/drawing/2014/main" id="{105685CC-7651-C637-F135-A4F21CFDC1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3113"/>
            <a:ext cx="5181600" cy="34480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810004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CE9FA-42C6-E989-E736-809ECC94F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9771573-9A46-294D-2F54-1193C13BB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C822D115-329E-46C1-FAF2-845FB953D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03" y="5889694"/>
            <a:ext cx="2533477" cy="695345"/>
          </a:xfrm>
          <a:prstGeom prst="rect">
            <a:avLst/>
          </a:prstGeom>
        </p:spPr>
      </p:pic>
      <p:pic>
        <p:nvPicPr>
          <p:cNvPr id="4" name="Obrázek 3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6F9BFEB0-487E-EF33-A392-7B61D3FCC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20" y="5719020"/>
            <a:ext cx="5274183" cy="1036694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530254D0-AAB5-91D4-F80F-4E55E9F04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850" y="5803454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9F3CD472-286B-C2CB-E7F9-F6E9B7A361AC}"/>
              </a:ext>
            </a:extLst>
          </p:cNvPr>
          <p:cNvSpPr txBox="1"/>
          <p:nvPr/>
        </p:nvSpPr>
        <p:spPr>
          <a:xfrm>
            <a:off x="0" y="3182065"/>
            <a:ext cx="12192000" cy="646331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cs-CZ" sz="36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Děkujeme za pozornost!</a:t>
            </a:r>
            <a:endParaRPr lang="cs-CZ" sz="6000" dirty="0">
              <a:solidFill>
                <a:schemeClr val="accent1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1026" name="Picture 2" descr="Není k dispozici žádný popis fotky.">
            <a:extLst>
              <a:ext uri="{FF2B5EF4-FFF2-40B4-BE49-F238E27FC236}">
                <a16:creationId xmlns:a16="http://schemas.microsoft.com/office/drawing/2014/main" id="{463CF3EA-2720-FC74-E0B0-A897E9D230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1" r="590" b="19278"/>
          <a:stretch/>
        </p:blipFill>
        <p:spPr bwMode="auto">
          <a:xfrm>
            <a:off x="10268018" y="5880376"/>
            <a:ext cx="1645662" cy="91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65269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NCEZ - šablona - negativ" id="{55A6B1BC-B60F-49D7-AB2A-2DB69C12DE6C}" vid="{C7971EEF-E641-47AF-B47D-F748744A232C}"/>
    </a:ext>
  </a:extLst>
</a:theme>
</file>

<file path=ppt/theme/theme2.xml><?xml version="1.0" encoding="utf-8"?>
<a:theme xmlns:a="http://schemas.openxmlformats.org/drawingml/2006/main" name="Česky">
  <a:themeElements>
    <a:clrScheme name="SUKL">
      <a:dk1>
        <a:sysClr val="windowText" lastClr="000000"/>
      </a:dk1>
      <a:lt1>
        <a:sysClr val="window" lastClr="FFFFFF"/>
      </a:lt1>
      <a:dk2>
        <a:srgbClr val="1C2F76"/>
      </a:dk2>
      <a:lt2>
        <a:srgbClr val="DADADA"/>
      </a:lt2>
      <a:accent1>
        <a:srgbClr val="1C2F76"/>
      </a:accent1>
      <a:accent2>
        <a:srgbClr val="215C88"/>
      </a:accent2>
      <a:accent3>
        <a:srgbClr val="04778B"/>
      </a:accent3>
      <a:accent4>
        <a:srgbClr val="1EA3A4"/>
      </a:accent4>
      <a:accent5>
        <a:srgbClr val="B2B2B2"/>
      </a:accent5>
      <a:accent6>
        <a:srgbClr val="DADADA"/>
      </a:accent6>
      <a:hlink>
        <a:srgbClr val="1EA3A4"/>
      </a:hlink>
      <a:folHlink>
        <a:srgbClr val="04778B"/>
      </a:folHlink>
    </a:clrScheme>
    <a:fontScheme name="SUKL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ÚKL dvoujazyčná HD.potx" id="{3D08DF4B-42EF-4E27-84E4-59C0FC871C35}" vid="{78403386-E9DF-4437-9C02-DA7F45366568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NCEZ - šablona - negativ</Template>
  <TotalTime>24430</TotalTime>
  <Words>1832</Words>
  <Application>Microsoft Office PowerPoint</Application>
  <PresentationFormat>Širokoúhlá obrazovka</PresentationFormat>
  <Paragraphs>273</Paragraphs>
  <Slides>28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Calibri-Bold</vt:lpstr>
      <vt:lpstr>DunbarText</vt:lpstr>
      <vt:lpstr>Helvetica</vt:lpstr>
      <vt:lpstr>Wingdings</vt:lpstr>
      <vt:lpstr>Motiv Office</vt:lpstr>
      <vt:lpstr>Česky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Zobrazení očkovací průkazky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Propojení dat se SÚKL</vt:lpstr>
      <vt:lpstr>Data z ISIN</vt:lpstr>
      <vt:lpstr>Limity doplatků</vt:lpstr>
      <vt:lpstr>Prezentace aplikace PowerPoint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Zde umístíme hlavní název prezentace</dc:title>
  <dc:creator>Holub Jaromír, Ing.</dc:creator>
  <cp:lastModifiedBy>Šimek Matěj, Mgr.</cp:lastModifiedBy>
  <cp:revision>78</cp:revision>
  <cp:lastPrinted>2024-08-22T06:22:05Z</cp:lastPrinted>
  <dcterms:created xsi:type="dcterms:W3CDTF">2023-10-23T10:15:52Z</dcterms:created>
  <dcterms:modified xsi:type="dcterms:W3CDTF">2024-08-22T08:44:16Z</dcterms:modified>
</cp:coreProperties>
</file>